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86" r:id="rId6"/>
    <p:sldMasterId id="2147483699" r:id="rId7"/>
  </p:sldMasterIdLst>
  <p:notesMasterIdLst>
    <p:notesMasterId r:id="rId25"/>
  </p:notesMasterIdLst>
  <p:handoutMasterIdLst>
    <p:handoutMasterId r:id="rId26"/>
  </p:handoutMasterIdLst>
  <p:sldIdLst>
    <p:sldId id="256" r:id="rId8"/>
    <p:sldId id="272" r:id="rId9"/>
    <p:sldId id="260" r:id="rId10"/>
    <p:sldId id="273" r:id="rId11"/>
    <p:sldId id="257" r:id="rId12"/>
    <p:sldId id="277" r:id="rId13"/>
    <p:sldId id="276" r:id="rId14"/>
    <p:sldId id="265" r:id="rId15"/>
    <p:sldId id="274" r:id="rId16"/>
    <p:sldId id="262" r:id="rId17"/>
    <p:sldId id="278" r:id="rId18"/>
    <p:sldId id="270" r:id="rId19"/>
    <p:sldId id="271" r:id="rId20"/>
    <p:sldId id="275" r:id="rId21"/>
    <p:sldId id="267" r:id="rId22"/>
    <p:sldId id="268" r:id="rId23"/>
    <p:sldId id="279" r:id="rId2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17375E"/>
    <a:srgbClr val="558ED5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3648" autoAdjust="0"/>
  </p:normalViewPr>
  <p:slideViewPr>
    <p:cSldViewPr>
      <p:cViewPr varScale="1">
        <p:scale>
          <a:sx n="96" d="100"/>
          <a:sy n="96" d="100"/>
        </p:scale>
        <p:origin x="204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'[US Pasture and Cropland values plus rents 1998-2018 rvs.xlsx]OK wheat prices since MY2011'!$E$12</c:f>
              <c:strCache>
                <c:ptCount val="1"/>
                <c:pt idx="0">
                  <c:v>Avg. 10/11-14/15</c:v>
                </c:pt>
              </c:strCache>
            </c:strRef>
          </c:tx>
          <c:spPr>
            <a:ln w="82550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'[US Pasture and Cropland values plus rents 1998-2018 rvs.xlsx]OK wheat prices since MY2011'!$H$1:$S$1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</c:strCache>
            </c:strRef>
          </c:cat>
          <c:val>
            <c:numRef>
              <c:f>'[US Pasture and Cropland values plus rents 1998-2018 rvs.xlsx]OK wheat prices since MY2011'!$H$12:$S$12</c:f>
              <c:numCache>
                <c:formatCode>0.00</c:formatCode>
                <c:ptCount val="12"/>
                <c:pt idx="0">
                  <c:v>6.4680000000000009</c:v>
                </c:pt>
                <c:pt idx="1">
                  <c:v>6.645999999999999</c:v>
                </c:pt>
                <c:pt idx="2">
                  <c:v>7.0459999999999994</c:v>
                </c:pt>
                <c:pt idx="3">
                  <c:v>7.0180000000000007</c:v>
                </c:pt>
                <c:pt idx="4">
                  <c:v>6.944</c:v>
                </c:pt>
                <c:pt idx="5">
                  <c:v>6.9640000000000004</c:v>
                </c:pt>
                <c:pt idx="6">
                  <c:v>6.944</c:v>
                </c:pt>
                <c:pt idx="7">
                  <c:v>6.8360000000000003</c:v>
                </c:pt>
                <c:pt idx="8">
                  <c:v>6.8220000000000001</c:v>
                </c:pt>
                <c:pt idx="9">
                  <c:v>6.7519999999999998</c:v>
                </c:pt>
                <c:pt idx="10">
                  <c:v>6.8879999999999999</c:v>
                </c:pt>
                <c:pt idx="11">
                  <c:v>6.9540000000000006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5E-48C1-B027-3D7E14186D17}"/>
            </c:ext>
          </c:extLst>
        </c:ser>
        <c:ser>
          <c:idx val="0"/>
          <c:order val="1"/>
          <c:tx>
            <c:strRef>
              <c:f>'[US Pasture and Cropland values plus rents 1998-2018 rvs.xlsx]OK wheat prices since MY2011'!$E$14</c:f>
              <c:strCache>
                <c:ptCount val="1"/>
                <c:pt idx="0">
                  <c:v>2016/17</c:v>
                </c:pt>
              </c:strCache>
            </c:strRef>
          </c:tx>
          <c:spPr>
            <a:ln w="63500"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strRef>
              <c:f>'[US Pasture and Cropland values plus rents 1998-2018 rvs.xlsx]OK wheat prices since MY2011'!$H$1:$S$1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</c:strCache>
            </c:strRef>
          </c:cat>
          <c:val>
            <c:numRef>
              <c:f>'[US Pasture and Cropland values plus rents 1998-2018 rvs.xlsx]OK wheat prices since MY2011'!$H$14:$S$14</c:f>
              <c:numCache>
                <c:formatCode>General</c:formatCode>
                <c:ptCount val="12"/>
                <c:pt idx="0">
                  <c:v>3.91</c:v>
                </c:pt>
                <c:pt idx="1">
                  <c:v>3.25</c:v>
                </c:pt>
                <c:pt idx="2">
                  <c:v>3.12</c:v>
                </c:pt>
                <c:pt idx="3">
                  <c:v>3.13</c:v>
                </c:pt>
                <c:pt idx="4">
                  <c:v>2.97</c:v>
                </c:pt>
                <c:pt idx="5">
                  <c:v>2.98</c:v>
                </c:pt>
                <c:pt idx="6">
                  <c:v>3.1</c:v>
                </c:pt>
                <c:pt idx="7">
                  <c:v>3.39</c:v>
                </c:pt>
                <c:pt idx="8">
                  <c:v>3.53</c:v>
                </c:pt>
                <c:pt idx="9">
                  <c:v>3.57</c:v>
                </c:pt>
                <c:pt idx="10">
                  <c:v>3.4</c:v>
                </c:pt>
                <c:pt idx="11">
                  <c:v>3.67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5E-48C1-B027-3D7E14186D17}"/>
            </c:ext>
          </c:extLst>
        </c:ser>
        <c:ser>
          <c:idx val="2"/>
          <c:order val="2"/>
          <c:tx>
            <c:v>2018/19</c:v>
          </c:tx>
          <c:spPr>
            <a:ln w="4445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'[US Pasture and Cropland values plus rents 1998-2018 rvs.xlsx]OK wheat prices since MY2011'!$H$1:$S$1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</c:strCache>
            </c:strRef>
          </c:cat>
          <c:val>
            <c:numRef>
              <c:f>'[US Pasture and Cropland values plus rents 1998-2018 rvs.xlsx]OK wheat prices since MY2011'!$H$10:$O$10</c:f>
              <c:numCache>
                <c:formatCode>General</c:formatCode>
                <c:ptCount val="8"/>
                <c:pt idx="0">
                  <c:v>5.24</c:v>
                </c:pt>
                <c:pt idx="1">
                  <c:v>5.13</c:v>
                </c:pt>
                <c:pt idx="2">
                  <c:v>5.65</c:v>
                </c:pt>
                <c:pt idx="3">
                  <c:v>4.9000000000000004</c:v>
                </c:pt>
                <c:pt idx="4">
                  <c:v>4.9400000000000004</c:v>
                </c:pt>
                <c:pt idx="5">
                  <c:v>4.67</c:v>
                </c:pt>
                <c:pt idx="6">
                  <c:v>4.71</c:v>
                </c:pt>
                <c:pt idx="7">
                  <c:v>4.87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E6-4CC6-BE61-7C2F9F292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691968"/>
        <c:axId val="55693824"/>
      </c:lineChart>
      <c:catAx>
        <c:axId val="16469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2000" baseline="0"/>
            </a:pPr>
            <a:endParaRPr lang="en-US"/>
          </a:p>
        </c:txPr>
        <c:crossAx val="55693824"/>
        <c:crosses val="autoZero"/>
        <c:auto val="1"/>
        <c:lblAlgn val="ctr"/>
        <c:lblOffset val="100"/>
        <c:tickMarkSkip val="1"/>
        <c:noMultiLvlLbl val="0"/>
      </c:catAx>
      <c:valAx>
        <c:axId val="55693824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 b="0" baseline="0"/>
                </a:pPr>
                <a:r>
                  <a:rPr lang="en-US" sz="2000" b="0" baseline="0"/>
                  <a:t>$/Bu.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164691968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b"/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</a:defRPr>
            </a:pPr>
            <a:r>
              <a:rPr lang="en-US"/>
              <a:t>Oklahoma Dryland Cropland Values</a:t>
            </a:r>
            <a:r>
              <a:rPr lang="en-US" baseline="0"/>
              <a:t> </a:t>
            </a:r>
            <a:r>
              <a:rPr lang="en-US"/>
              <a:t>and Rental</a:t>
            </a:r>
            <a:r>
              <a:rPr lang="en-US" baseline="0"/>
              <a:t> Rates</a:t>
            </a:r>
            <a:endParaRPr lang="en-US"/>
          </a:p>
        </c:rich>
      </c:tx>
      <c:layout>
        <c:manualLayout>
          <c:xMode val="edge"/>
          <c:yMode val="edge"/>
          <c:x val="0.12521150765245254"/>
          <c:y val="2.70220381967385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164701451391391"/>
          <c:y val="0.1813390973187175"/>
          <c:w val="0.72835013294505568"/>
          <c:h val="0.5848421436008282"/>
        </c:manualLayout>
      </c:layout>
      <c:lineChart>
        <c:grouping val="stacked"/>
        <c:varyColors val="0"/>
        <c:ser>
          <c:idx val="1"/>
          <c:order val="1"/>
          <c:tx>
            <c:v>Land Value</c:v>
          </c:tx>
          <c:marker>
            <c:symbol val="none"/>
          </c:marker>
          <c:cat>
            <c:numRef>
              <c:f>'[OK cap value vs land value 2018.xls]Sheet1'!$A$3:$A$51</c:f>
              <c:numCache>
                <c:formatCode>General</c:formatCod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cat>
          <c:val>
            <c:numRef>
              <c:f>'[OK cap value vs land value 2018.xls]Sheet1'!$D$3:$D$51</c:f>
              <c:numCache>
                <c:formatCode>_(* #,##0_);_(* \(#,##0\);_(* "-"??_);_(@_)</c:formatCode>
                <c:ptCount val="49"/>
                <c:pt idx="0">
                  <c:v>257.14285714285711</c:v>
                </c:pt>
                <c:pt idx="1">
                  <c:v>263.88888888888886</c:v>
                </c:pt>
                <c:pt idx="2">
                  <c:v>263.46153846153845</c:v>
                </c:pt>
                <c:pt idx="3">
                  <c:v>296.07843137254906</c:v>
                </c:pt>
                <c:pt idx="4">
                  <c:v>378.43137254901961</c:v>
                </c:pt>
                <c:pt idx="5">
                  <c:v>435.41666666666669</c:v>
                </c:pt>
                <c:pt idx="6">
                  <c:v>487.23404255319139</c:v>
                </c:pt>
                <c:pt idx="7">
                  <c:v>535.41666666666674</c:v>
                </c:pt>
                <c:pt idx="8">
                  <c:v>559.09090909090912</c:v>
                </c:pt>
                <c:pt idx="9">
                  <c:v>651.16279069767438</c:v>
                </c:pt>
                <c:pt idx="10">
                  <c:v>757.14285714285711</c:v>
                </c:pt>
                <c:pt idx="11">
                  <c:v>808</c:v>
                </c:pt>
                <c:pt idx="12">
                  <c:v>808</c:v>
                </c:pt>
                <c:pt idx="13">
                  <c:v>772.5</c:v>
                </c:pt>
                <c:pt idx="14">
                  <c:v>794.28571428571433</c:v>
                </c:pt>
                <c:pt idx="15">
                  <c:v>678.57142857142856</c:v>
                </c:pt>
                <c:pt idx="16">
                  <c:v>563.82978723404256</c:v>
                </c:pt>
                <c:pt idx="17">
                  <c:v>479.16666666666669</c:v>
                </c:pt>
                <c:pt idx="18">
                  <c:v>458.4905660377359</c:v>
                </c:pt>
                <c:pt idx="19">
                  <c:v>505.88235294117652</c:v>
                </c:pt>
                <c:pt idx="20">
                  <c:v>494.5454545454545</c:v>
                </c:pt>
                <c:pt idx="21">
                  <c:v>449.12280701754383</c:v>
                </c:pt>
                <c:pt idx="22">
                  <c:v>466.07142857142867</c:v>
                </c:pt>
                <c:pt idx="23">
                  <c:v>476.36363636363637</c:v>
                </c:pt>
                <c:pt idx="24">
                  <c:v>566.66666666666674</c:v>
                </c:pt>
                <c:pt idx="25">
                  <c:v>627.5</c:v>
                </c:pt>
                <c:pt idx="26">
                  <c:v>544.68085106382978</c:v>
                </c:pt>
                <c:pt idx="27">
                  <c:v>540</c:v>
                </c:pt>
                <c:pt idx="28">
                  <c:v>564</c:v>
                </c:pt>
                <c:pt idx="29">
                  <c:v>575</c:v>
                </c:pt>
                <c:pt idx="30">
                  <c:v>590</c:v>
                </c:pt>
                <c:pt idx="31">
                  <c:v>610</c:v>
                </c:pt>
                <c:pt idx="32">
                  <c:v>635</c:v>
                </c:pt>
                <c:pt idx="33">
                  <c:v>660</c:v>
                </c:pt>
                <c:pt idx="34">
                  <c:v>690</c:v>
                </c:pt>
                <c:pt idx="35">
                  <c:v>840</c:v>
                </c:pt>
                <c:pt idx="36">
                  <c:v>880</c:v>
                </c:pt>
                <c:pt idx="37">
                  <c:v>970</c:v>
                </c:pt>
                <c:pt idx="38">
                  <c:v>1100</c:v>
                </c:pt>
                <c:pt idx="39">
                  <c:v>1110</c:v>
                </c:pt>
                <c:pt idx="40">
                  <c:v>1120</c:v>
                </c:pt>
                <c:pt idx="41">
                  <c:v>1120</c:v>
                </c:pt>
                <c:pt idx="42">
                  <c:v>1270</c:v>
                </c:pt>
                <c:pt idx="43">
                  <c:v>1370</c:v>
                </c:pt>
                <c:pt idx="44">
                  <c:v>1480</c:v>
                </c:pt>
                <c:pt idx="45">
                  <c:v>1580</c:v>
                </c:pt>
                <c:pt idx="46">
                  <c:v>1620</c:v>
                </c:pt>
                <c:pt idx="47">
                  <c:v>1720</c:v>
                </c:pt>
                <c:pt idx="48">
                  <c:v>1790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1F-4E78-84C0-744D394FC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834496"/>
        <c:axId val="214375744"/>
      </c:lineChart>
      <c:lineChart>
        <c:grouping val="stacked"/>
        <c:varyColors val="0"/>
        <c:ser>
          <c:idx val="0"/>
          <c:order val="0"/>
          <c:tx>
            <c:v>Cash Rent</c:v>
          </c:tx>
          <c:marker>
            <c:symbol val="none"/>
          </c:marker>
          <c:cat>
            <c:numRef>
              <c:f>'[OK cap value vs land value 2018.xls]Sheet1'!$A$3:$A$47</c:f>
              <c:numCache>
                <c:formatCode>General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'[OK cap value vs land value 2018.xls]Sheet1'!$B$3:$B$51</c:f>
              <c:numCache>
                <c:formatCode>0.00</c:formatCode>
                <c:ptCount val="49"/>
                <c:pt idx="0">
                  <c:v>12.6</c:v>
                </c:pt>
                <c:pt idx="1">
                  <c:v>9.5</c:v>
                </c:pt>
                <c:pt idx="2">
                  <c:v>13.7</c:v>
                </c:pt>
                <c:pt idx="3">
                  <c:v>15.1</c:v>
                </c:pt>
                <c:pt idx="4">
                  <c:v>19.3</c:v>
                </c:pt>
                <c:pt idx="5">
                  <c:v>20.9</c:v>
                </c:pt>
                <c:pt idx="6">
                  <c:v>22.9</c:v>
                </c:pt>
                <c:pt idx="7">
                  <c:v>25.7</c:v>
                </c:pt>
                <c:pt idx="8">
                  <c:v>24.6</c:v>
                </c:pt>
                <c:pt idx="9">
                  <c:v>28</c:v>
                </c:pt>
                <c:pt idx="10">
                  <c:v>26.5</c:v>
                </c:pt>
                <c:pt idx="11">
                  <c:v>29.9</c:v>
                </c:pt>
                <c:pt idx="12">
                  <c:v>32.299999999999997</c:v>
                </c:pt>
                <c:pt idx="13">
                  <c:v>30.9</c:v>
                </c:pt>
                <c:pt idx="14">
                  <c:v>27.8</c:v>
                </c:pt>
                <c:pt idx="15">
                  <c:v>28.5</c:v>
                </c:pt>
                <c:pt idx="16">
                  <c:v>26.5</c:v>
                </c:pt>
                <c:pt idx="17">
                  <c:v>23</c:v>
                </c:pt>
                <c:pt idx="18">
                  <c:v>24.3</c:v>
                </c:pt>
                <c:pt idx="19">
                  <c:v>25.8</c:v>
                </c:pt>
                <c:pt idx="20">
                  <c:v>27.2</c:v>
                </c:pt>
                <c:pt idx="21">
                  <c:v>25.6</c:v>
                </c:pt>
                <c:pt idx="22">
                  <c:v>26.1</c:v>
                </c:pt>
                <c:pt idx="23">
                  <c:v>26.2</c:v>
                </c:pt>
                <c:pt idx="24">
                  <c:v>25.5</c:v>
                </c:pt>
                <c:pt idx="25">
                  <c:v>25.1</c:v>
                </c:pt>
                <c:pt idx="26">
                  <c:v>25.6</c:v>
                </c:pt>
                <c:pt idx="27">
                  <c:v>26.6</c:v>
                </c:pt>
                <c:pt idx="28">
                  <c:v>25.6</c:v>
                </c:pt>
                <c:pt idx="29">
                  <c:v>27</c:v>
                </c:pt>
                <c:pt idx="30">
                  <c:v>26</c:v>
                </c:pt>
                <c:pt idx="31">
                  <c:v>27</c:v>
                </c:pt>
                <c:pt idx="32">
                  <c:v>27</c:v>
                </c:pt>
                <c:pt idx="33">
                  <c:v>27.5</c:v>
                </c:pt>
                <c:pt idx="34">
                  <c:v>30</c:v>
                </c:pt>
                <c:pt idx="35">
                  <c:v>29</c:v>
                </c:pt>
                <c:pt idx="36">
                  <c:v>28</c:v>
                </c:pt>
                <c:pt idx="37">
                  <c:v>27</c:v>
                </c:pt>
                <c:pt idx="38">
                  <c:v>28</c:v>
                </c:pt>
                <c:pt idx="39">
                  <c:v>28</c:v>
                </c:pt>
                <c:pt idx="40">
                  <c:v>28</c:v>
                </c:pt>
                <c:pt idx="41">
                  <c:v>28</c:v>
                </c:pt>
                <c:pt idx="42">
                  <c:v>31</c:v>
                </c:pt>
                <c:pt idx="43">
                  <c:v>32</c:v>
                </c:pt>
                <c:pt idx="44">
                  <c:v>32</c:v>
                </c:pt>
                <c:pt idx="45">
                  <c:v>32</c:v>
                </c:pt>
                <c:pt idx="46">
                  <c:v>30</c:v>
                </c:pt>
                <c:pt idx="47">
                  <c:v>31</c:v>
                </c:pt>
                <c:pt idx="48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1F-4E78-84C0-744D394FC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835520"/>
        <c:axId val="81649664"/>
      </c:lineChart>
      <c:catAx>
        <c:axId val="217834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4375744"/>
        <c:crosses val="autoZero"/>
        <c:auto val="1"/>
        <c:lblAlgn val="ctr"/>
        <c:lblOffset val="100"/>
        <c:tickLblSkip val="3"/>
        <c:noMultiLvlLbl val="0"/>
      </c:catAx>
      <c:valAx>
        <c:axId val="214375744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Land Value ($/ac)</a:t>
                </a:r>
              </a:p>
            </c:rich>
          </c:tx>
          <c:layout>
            <c:manualLayout>
              <c:xMode val="edge"/>
              <c:yMode val="edge"/>
              <c:x val="1.586006294667712E-2"/>
              <c:y val="0.291955341200671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7834496"/>
        <c:crosses val="autoZero"/>
        <c:crossBetween val="midCat"/>
      </c:valAx>
      <c:catAx>
        <c:axId val="217835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649664"/>
        <c:crosses val="autoZero"/>
        <c:auto val="1"/>
        <c:lblAlgn val="ctr"/>
        <c:lblOffset val="100"/>
        <c:noMultiLvlLbl val="0"/>
      </c:catAx>
      <c:valAx>
        <c:axId val="81649664"/>
        <c:scaling>
          <c:orientation val="minMax"/>
          <c:max val="40"/>
        </c:scaling>
        <c:delete val="0"/>
        <c:axPos val="r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Cash Rent ($/ac)</a:t>
                </a:r>
              </a:p>
            </c:rich>
          </c:tx>
          <c:layout>
            <c:manualLayout>
              <c:xMode val="edge"/>
              <c:yMode val="edge"/>
              <c:x val="0.94255426557081812"/>
              <c:y val="0.3218216727433957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7835520"/>
        <c:crosses val="max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4535605023894308"/>
          <c:y val="0.93378590119673954"/>
          <c:w val="0.50928770846319371"/>
          <c:h val="6.6214098803260457E-2"/>
        </c:manualLayout>
      </c:layout>
      <c:overlay val="0"/>
      <c:txPr>
        <a:bodyPr/>
        <a:lstStyle/>
        <a:p>
          <a:pPr>
            <a:defRPr sz="13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Comic Sans MS" panose="030F0702030302020204" pitchFamily="66" charset="0"/>
                <a:ea typeface="Arial"/>
                <a:cs typeface="Arial"/>
              </a:defRPr>
            </a:pPr>
            <a:r>
              <a:rPr lang="en-US">
                <a:latin typeface="Comic Sans MS" panose="030F0702030302020204" pitchFamily="66" charset="0"/>
              </a:rPr>
              <a:t>Oklahoma Pasture Values and Rental</a:t>
            </a:r>
            <a:r>
              <a:rPr lang="en-US" baseline="0">
                <a:latin typeface="Comic Sans MS" panose="030F0702030302020204" pitchFamily="66" charset="0"/>
              </a:rPr>
              <a:t> Rates</a:t>
            </a:r>
            <a:endParaRPr lang="en-US">
              <a:latin typeface="Comic Sans MS" panose="030F0702030302020204" pitchFamily="66" charset="0"/>
            </a:endParaRPr>
          </a:p>
        </c:rich>
      </c:tx>
      <c:layout>
        <c:manualLayout>
          <c:xMode val="edge"/>
          <c:yMode val="edge"/>
          <c:x val="0.14785279014036287"/>
          <c:y val="5.22875549647203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164701451391391"/>
          <c:y val="0.1813390973187175"/>
          <c:w val="0.72835013294505568"/>
          <c:h val="0.5848421436008282"/>
        </c:manualLayout>
      </c:layout>
      <c:lineChart>
        <c:grouping val="stacked"/>
        <c:varyColors val="0"/>
        <c:ser>
          <c:idx val="1"/>
          <c:order val="1"/>
          <c:tx>
            <c:v>Land Value</c:v>
          </c:tx>
          <c:marker>
            <c:symbol val="none"/>
          </c:marker>
          <c:cat>
            <c:numRef>
              <c:f>'[OK cap value vs land value 2018.xls]Sheet1'!$A$3:$A$51</c:f>
              <c:numCache>
                <c:formatCode>General</c:formatCod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cat>
          <c:val>
            <c:numRef>
              <c:f>'[OK cap value vs land value 2018.xls]Sheet1'!$O$3:$O$51</c:f>
              <c:numCache>
                <c:formatCode>_(* #,##0_);_(* \(#,##0\);_(* "-"??_);_(@_)</c:formatCode>
                <c:ptCount val="49"/>
                <c:pt idx="0">
                  <c:v>141.1764705882353</c:v>
                </c:pt>
                <c:pt idx="1">
                  <c:v>147.05882352941177</c:v>
                </c:pt>
                <c:pt idx="2">
                  <c:v>155.88235294117646</c:v>
                </c:pt>
                <c:pt idx="3">
                  <c:v>178.78787878787881</c:v>
                </c:pt>
                <c:pt idx="4">
                  <c:v>206.06060606060606</c:v>
                </c:pt>
                <c:pt idx="5">
                  <c:v>235.48387096774189</c:v>
                </c:pt>
                <c:pt idx="6">
                  <c:v>260</c:v>
                </c:pt>
                <c:pt idx="7">
                  <c:v>286.20689655172413</c:v>
                </c:pt>
                <c:pt idx="8">
                  <c:v>323.07692307692309</c:v>
                </c:pt>
                <c:pt idx="9">
                  <c:v>362.96296296296299</c:v>
                </c:pt>
                <c:pt idx="10">
                  <c:v>440.00000000000006</c:v>
                </c:pt>
                <c:pt idx="11">
                  <c:v>454.16666666666669</c:v>
                </c:pt>
                <c:pt idx="12">
                  <c:v>504.34782608695656</c:v>
                </c:pt>
                <c:pt idx="13">
                  <c:v>458.33333333333337</c:v>
                </c:pt>
                <c:pt idx="14">
                  <c:v>531.57894736842104</c:v>
                </c:pt>
                <c:pt idx="15">
                  <c:v>461.53846153846149</c:v>
                </c:pt>
                <c:pt idx="16">
                  <c:v>379.41176470588238</c:v>
                </c:pt>
                <c:pt idx="17">
                  <c:v>340</c:v>
                </c:pt>
                <c:pt idx="18">
                  <c:v>315.15151515151518</c:v>
                </c:pt>
                <c:pt idx="19">
                  <c:v>339.28571428571433</c:v>
                </c:pt>
                <c:pt idx="20">
                  <c:v>303.12499999999994</c:v>
                </c:pt>
                <c:pt idx="21">
                  <c:v>308.8235294117647</c:v>
                </c:pt>
                <c:pt idx="22">
                  <c:v>300</c:v>
                </c:pt>
                <c:pt idx="23">
                  <c:v>313.33333333333331</c:v>
                </c:pt>
                <c:pt idx="24">
                  <c:v>293.75</c:v>
                </c:pt>
                <c:pt idx="25">
                  <c:v>296.77419354838707</c:v>
                </c:pt>
                <c:pt idx="26">
                  <c:v>242.42424242424244</c:v>
                </c:pt>
                <c:pt idx="27">
                  <c:v>361</c:v>
                </c:pt>
                <c:pt idx="28">
                  <c:v>395</c:v>
                </c:pt>
                <c:pt idx="29">
                  <c:v>405</c:v>
                </c:pt>
                <c:pt idx="30">
                  <c:v>415</c:v>
                </c:pt>
                <c:pt idx="31">
                  <c:v>425</c:v>
                </c:pt>
                <c:pt idx="32">
                  <c:v>435</c:v>
                </c:pt>
                <c:pt idx="33">
                  <c:v>450</c:v>
                </c:pt>
                <c:pt idx="34">
                  <c:v>480</c:v>
                </c:pt>
                <c:pt idx="35">
                  <c:v>640</c:v>
                </c:pt>
                <c:pt idx="36">
                  <c:v>760</c:v>
                </c:pt>
                <c:pt idx="37">
                  <c:v>900</c:v>
                </c:pt>
                <c:pt idx="38">
                  <c:v>1000</c:v>
                </c:pt>
                <c:pt idx="39">
                  <c:v>993</c:v>
                </c:pt>
                <c:pt idx="40">
                  <c:v>987</c:v>
                </c:pt>
                <c:pt idx="41">
                  <c:v>985</c:v>
                </c:pt>
                <c:pt idx="42">
                  <c:v>1060</c:v>
                </c:pt>
                <c:pt idx="43">
                  <c:v>1210</c:v>
                </c:pt>
                <c:pt idx="44">
                  <c:v>1360</c:v>
                </c:pt>
                <c:pt idx="45">
                  <c:v>1430</c:v>
                </c:pt>
                <c:pt idx="46">
                  <c:v>1470</c:v>
                </c:pt>
                <c:pt idx="47">
                  <c:v>1470</c:v>
                </c:pt>
                <c:pt idx="48">
                  <c:v>1530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CB-4C4A-B899-BAA969AA6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863104"/>
        <c:axId val="81652544"/>
      </c:lineChart>
      <c:lineChart>
        <c:grouping val="stacked"/>
        <c:varyColors val="0"/>
        <c:ser>
          <c:idx val="0"/>
          <c:order val="0"/>
          <c:tx>
            <c:v>Cash Rent</c:v>
          </c:tx>
          <c:marker>
            <c:symbol val="none"/>
          </c:marker>
          <c:cat>
            <c:numRef>
              <c:f>'[OK cap value vs land value 2018.xls]Sheet1'!$A$3:$A$51</c:f>
              <c:numCache>
                <c:formatCode>General</c:formatCod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cat>
          <c:val>
            <c:numRef>
              <c:f>'[OK cap value vs land value 2018.xls]Sheet1'!$M$3:$M$51</c:f>
              <c:numCache>
                <c:formatCode>0.00</c:formatCode>
                <c:ptCount val="49"/>
                <c:pt idx="0">
                  <c:v>4.8</c:v>
                </c:pt>
                <c:pt idx="1">
                  <c:v>5</c:v>
                </c:pt>
                <c:pt idx="2">
                  <c:v>5.3</c:v>
                </c:pt>
                <c:pt idx="3">
                  <c:v>5.9</c:v>
                </c:pt>
                <c:pt idx="4">
                  <c:v>6.8</c:v>
                </c:pt>
                <c:pt idx="5">
                  <c:v>7.3</c:v>
                </c:pt>
                <c:pt idx="6">
                  <c:v>7.8</c:v>
                </c:pt>
                <c:pt idx="7">
                  <c:v>8.3000000000000007</c:v>
                </c:pt>
                <c:pt idx="8">
                  <c:v>8.4</c:v>
                </c:pt>
                <c:pt idx="9">
                  <c:v>9.8000000000000007</c:v>
                </c:pt>
                <c:pt idx="10">
                  <c:v>11</c:v>
                </c:pt>
                <c:pt idx="11">
                  <c:v>10.9</c:v>
                </c:pt>
                <c:pt idx="12">
                  <c:v>11.6</c:v>
                </c:pt>
                <c:pt idx="13">
                  <c:v>11</c:v>
                </c:pt>
                <c:pt idx="14">
                  <c:v>10.1</c:v>
                </c:pt>
                <c:pt idx="15">
                  <c:v>12</c:v>
                </c:pt>
                <c:pt idx="16">
                  <c:v>12.9</c:v>
                </c:pt>
                <c:pt idx="17">
                  <c:v>10.199999999999999</c:v>
                </c:pt>
                <c:pt idx="18">
                  <c:v>10.4</c:v>
                </c:pt>
                <c:pt idx="19">
                  <c:v>9.5</c:v>
                </c:pt>
                <c:pt idx="20">
                  <c:v>9.6999999999999993</c:v>
                </c:pt>
                <c:pt idx="21">
                  <c:v>10.5</c:v>
                </c:pt>
                <c:pt idx="22">
                  <c:v>10.199999999999999</c:v>
                </c:pt>
                <c:pt idx="23">
                  <c:v>9.4</c:v>
                </c:pt>
                <c:pt idx="24">
                  <c:v>9.4</c:v>
                </c:pt>
                <c:pt idx="25">
                  <c:v>9.1999999999999993</c:v>
                </c:pt>
                <c:pt idx="26">
                  <c:v>8</c:v>
                </c:pt>
                <c:pt idx="27">
                  <c:v>8.1</c:v>
                </c:pt>
                <c:pt idx="28">
                  <c:v>7.8</c:v>
                </c:pt>
                <c:pt idx="29">
                  <c:v>8.3000000000000007</c:v>
                </c:pt>
                <c:pt idx="30">
                  <c:v>7.8</c:v>
                </c:pt>
                <c:pt idx="31">
                  <c:v>8.3000000000000007</c:v>
                </c:pt>
                <c:pt idx="32">
                  <c:v>8.5</c:v>
                </c:pt>
                <c:pt idx="33">
                  <c:v>8.5</c:v>
                </c:pt>
                <c:pt idx="34">
                  <c:v>9</c:v>
                </c:pt>
                <c:pt idx="35">
                  <c:v>9</c:v>
                </c:pt>
                <c:pt idx="36">
                  <c:v>8.5</c:v>
                </c:pt>
                <c:pt idx="37">
                  <c:v>9.5</c:v>
                </c:pt>
                <c:pt idx="38">
                  <c:v>10.5</c:v>
                </c:pt>
                <c:pt idx="39">
                  <c:v>10.5</c:v>
                </c:pt>
                <c:pt idx="40">
                  <c:v>11</c:v>
                </c:pt>
                <c:pt idx="41">
                  <c:v>11.5</c:v>
                </c:pt>
                <c:pt idx="42">
                  <c:v>11.5</c:v>
                </c:pt>
                <c:pt idx="43">
                  <c:v>12</c:v>
                </c:pt>
                <c:pt idx="44">
                  <c:v>12</c:v>
                </c:pt>
                <c:pt idx="45">
                  <c:v>12</c:v>
                </c:pt>
                <c:pt idx="46">
                  <c:v>13.5</c:v>
                </c:pt>
                <c:pt idx="47">
                  <c:v>13</c:v>
                </c:pt>
                <c:pt idx="48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CB-4C4A-B899-BAA969AA6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864128"/>
        <c:axId val="81653120"/>
      </c:lineChart>
      <c:catAx>
        <c:axId val="218863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1652544"/>
        <c:crosses val="autoZero"/>
        <c:auto val="1"/>
        <c:lblAlgn val="ctr"/>
        <c:lblOffset val="100"/>
        <c:tickLblSkip val="3"/>
        <c:noMultiLvlLbl val="0"/>
      </c:catAx>
      <c:valAx>
        <c:axId val="81652544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Land Value ($/ac)</a:t>
                </a:r>
              </a:p>
            </c:rich>
          </c:tx>
          <c:layout>
            <c:manualLayout>
              <c:xMode val="edge"/>
              <c:yMode val="edge"/>
              <c:x val="2.1787704046287892E-2"/>
              <c:y val="0.3139354639493592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8863104"/>
        <c:crosses val="autoZero"/>
        <c:crossBetween val="midCat"/>
      </c:valAx>
      <c:catAx>
        <c:axId val="218864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653120"/>
        <c:crosses val="autoZero"/>
        <c:auto val="1"/>
        <c:lblAlgn val="ctr"/>
        <c:lblOffset val="100"/>
        <c:noMultiLvlLbl val="0"/>
      </c:catAx>
      <c:valAx>
        <c:axId val="81653120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Cash Rent ($/ac)</a:t>
                </a:r>
              </a:p>
            </c:rich>
          </c:tx>
          <c:layout>
            <c:manualLayout>
              <c:xMode val="edge"/>
              <c:yMode val="edge"/>
              <c:x val="0.94504063850754705"/>
              <c:y val="0.3198106119088055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8864128"/>
        <c:crosses val="max"/>
        <c:crossBetween val="midCat"/>
      </c:valAx>
    </c:plotArea>
    <c:legend>
      <c:legendPos val="b"/>
      <c:layout>
        <c:manualLayout>
          <c:xMode val="edge"/>
          <c:yMode val="edge"/>
          <c:x val="0.24411292847981067"/>
          <c:y val="0.9116642320162468"/>
          <c:w val="0.5092877284391496"/>
          <c:h val="6.6214098803260457E-2"/>
        </c:manualLayout>
      </c:layout>
      <c:overlay val="0"/>
      <c:txPr>
        <a:bodyPr/>
        <a:lstStyle/>
        <a:p>
          <a:pPr>
            <a:defRPr sz="2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</a:defRPr>
            </a:pPr>
            <a:r>
              <a:rPr lang="en-US" dirty="0" smtClean="0"/>
              <a:t>Gross Rent-to-Value </a:t>
            </a:r>
            <a:r>
              <a:rPr lang="en-US" dirty="0"/>
              <a:t>Comparison, Oklahoma</a:t>
            </a:r>
          </a:p>
        </c:rich>
      </c:tx>
      <c:layout>
        <c:manualLayout>
          <c:xMode val="edge"/>
          <c:yMode val="edge"/>
          <c:x val="0.16277537578315632"/>
          <c:y val="1.47058823529411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876004575769501"/>
          <c:y val="0.13422444717758497"/>
          <c:w val="0.82276435657351066"/>
          <c:h val="0.65703503630900051"/>
        </c:manualLayout>
      </c:layout>
      <c:lineChart>
        <c:grouping val="standard"/>
        <c:varyColors val="0"/>
        <c:ser>
          <c:idx val="0"/>
          <c:order val="0"/>
          <c:tx>
            <c:v>Cropland</c:v>
          </c:tx>
          <c:marker>
            <c:symbol val="none"/>
          </c:marker>
          <c:cat>
            <c:numRef>
              <c:f>'[OK cap value vs land value 2018.xls]Sheet1'!$A$3:$A$51</c:f>
              <c:numCache>
                <c:formatCode>General</c:formatCod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cat>
          <c:val>
            <c:numRef>
              <c:f>'[OK cap value vs land value 2018.xls]Sheet1'!$F$3:$F$51</c:f>
              <c:numCache>
                <c:formatCode>0.00</c:formatCode>
                <c:ptCount val="49"/>
                <c:pt idx="0">
                  <c:v>4.9000000000000004</c:v>
                </c:pt>
                <c:pt idx="1">
                  <c:v>3.6000000000000005</c:v>
                </c:pt>
                <c:pt idx="2">
                  <c:v>5.2</c:v>
                </c:pt>
                <c:pt idx="3">
                  <c:v>5.0999999999999988</c:v>
                </c:pt>
                <c:pt idx="4">
                  <c:v>5.1000000000000005</c:v>
                </c:pt>
                <c:pt idx="5">
                  <c:v>4.8</c:v>
                </c:pt>
                <c:pt idx="6">
                  <c:v>4.7000000000000011</c:v>
                </c:pt>
                <c:pt idx="7">
                  <c:v>4.8</c:v>
                </c:pt>
                <c:pt idx="8">
                  <c:v>4.3999999999999995</c:v>
                </c:pt>
                <c:pt idx="9">
                  <c:v>4.3000000000000007</c:v>
                </c:pt>
                <c:pt idx="10">
                  <c:v>3.5000000000000004</c:v>
                </c:pt>
                <c:pt idx="11">
                  <c:v>3.7004950495049505</c:v>
                </c:pt>
                <c:pt idx="12">
                  <c:v>3.9975247524752469</c:v>
                </c:pt>
                <c:pt idx="13">
                  <c:v>4</c:v>
                </c:pt>
                <c:pt idx="14">
                  <c:v>3.4999999999999996</c:v>
                </c:pt>
                <c:pt idx="15">
                  <c:v>4.2</c:v>
                </c:pt>
                <c:pt idx="16">
                  <c:v>4.7</c:v>
                </c:pt>
                <c:pt idx="17">
                  <c:v>4.8</c:v>
                </c:pt>
                <c:pt idx="18">
                  <c:v>5.3</c:v>
                </c:pt>
                <c:pt idx="19">
                  <c:v>5.0999999999999996</c:v>
                </c:pt>
                <c:pt idx="20">
                  <c:v>5.5</c:v>
                </c:pt>
                <c:pt idx="21">
                  <c:v>5.7000000000000011</c:v>
                </c:pt>
                <c:pt idx="22">
                  <c:v>5.6</c:v>
                </c:pt>
                <c:pt idx="23">
                  <c:v>5.5</c:v>
                </c:pt>
                <c:pt idx="24">
                  <c:v>4.4999999999999991</c:v>
                </c:pt>
                <c:pt idx="25">
                  <c:v>4</c:v>
                </c:pt>
                <c:pt idx="26">
                  <c:v>4.7</c:v>
                </c:pt>
                <c:pt idx="27">
                  <c:v>4.9259259259259256</c:v>
                </c:pt>
                <c:pt idx="28">
                  <c:v>4.5390070921985819</c:v>
                </c:pt>
                <c:pt idx="29">
                  <c:v>4.695652173913043</c:v>
                </c:pt>
                <c:pt idx="30">
                  <c:v>4.406779661016949</c:v>
                </c:pt>
                <c:pt idx="31">
                  <c:v>4.4262295081967213</c:v>
                </c:pt>
                <c:pt idx="32">
                  <c:v>4.2519685039370074</c:v>
                </c:pt>
                <c:pt idx="33">
                  <c:v>4.1666666666666661</c:v>
                </c:pt>
                <c:pt idx="34">
                  <c:v>4.3478260869565215</c:v>
                </c:pt>
                <c:pt idx="35">
                  <c:v>3.4523809523809526</c:v>
                </c:pt>
                <c:pt idx="36">
                  <c:v>3.1818181818181817</c:v>
                </c:pt>
                <c:pt idx="37">
                  <c:v>2.7835051546391756</c:v>
                </c:pt>
                <c:pt idx="38">
                  <c:v>2.5454545454545454</c:v>
                </c:pt>
                <c:pt idx="39">
                  <c:v>2.5225225225225225</c:v>
                </c:pt>
                <c:pt idx="40">
                  <c:v>2.5</c:v>
                </c:pt>
                <c:pt idx="41">
                  <c:v>2.5</c:v>
                </c:pt>
                <c:pt idx="42">
                  <c:v>2.4409448818897639</c:v>
                </c:pt>
                <c:pt idx="43">
                  <c:v>2.335766423357664</c:v>
                </c:pt>
                <c:pt idx="44">
                  <c:v>2.1621621621621623</c:v>
                </c:pt>
                <c:pt idx="45">
                  <c:v>2.0253164556962027</c:v>
                </c:pt>
                <c:pt idx="46">
                  <c:v>1.8518518518518516</c:v>
                </c:pt>
                <c:pt idx="47">
                  <c:v>1.8023255813953489</c:v>
                </c:pt>
                <c:pt idx="48">
                  <c:v>1.7877094972067038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70-404B-944E-5F5FF4554607}"/>
            </c:ext>
          </c:extLst>
        </c:ser>
        <c:ser>
          <c:idx val="1"/>
          <c:order val="1"/>
          <c:tx>
            <c:v>Pasture</c:v>
          </c:tx>
          <c:marker>
            <c:symbol val="none"/>
          </c:marker>
          <c:cat>
            <c:numRef>
              <c:f>'[OK cap value vs land value 2018.xls]Sheet1'!$A$3:$A$51</c:f>
              <c:numCache>
                <c:formatCode>General</c:formatCod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cat>
          <c:val>
            <c:numRef>
              <c:f>'[OK cap value vs land value 2018.xls]Sheet1'!$Q$3:$Q$51</c:f>
              <c:numCache>
                <c:formatCode>0.00</c:formatCode>
                <c:ptCount val="49"/>
                <c:pt idx="0">
                  <c:v>3.3999999999999995</c:v>
                </c:pt>
                <c:pt idx="1">
                  <c:v>3.4000000000000004</c:v>
                </c:pt>
                <c:pt idx="2">
                  <c:v>3.4000000000000004</c:v>
                </c:pt>
                <c:pt idx="3">
                  <c:v>3.2999999999999994</c:v>
                </c:pt>
                <c:pt idx="4">
                  <c:v>3.3000000000000003</c:v>
                </c:pt>
                <c:pt idx="5">
                  <c:v>3.1000000000000005</c:v>
                </c:pt>
                <c:pt idx="6">
                  <c:v>3</c:v>
                </c:pt>
                <c:pt idx="7">
                  <c:v>2.9000000000000004</c:v>
                </c:pt>
                <c:pt idx="8">
                  <c:v>2.6</c:v>
                </c:pt>
                <c:pt idx="9">
                  <c:v>2.7</c:v>
                </c:pt>
                <c:pt idx="10">
                  <c:v>2.5</c:v>
                </c:pt>
                <c:pt idx="11">
                  <c:v>2.4</c:v>
                </c:pt>
                <c:pt idx="12">
                  <c:v>2.2999999999999998</c:v>
                </c:pt>
                <c:pt idx="13">
                  <c:v>2.4</c:v>
                </c:pt>
                <c:pt idx="14">
                  <c:v>1.9</c:v>
                </c:pt>
                <c:pt idx="15">
                  <c:v>2.6</c:v>
                </c:pt>
                <c:pt idx="16">
                  <c:v>3.3999999999999995</c:v>
                </c:pt>
                <c:pt idx="17">
                  <c:v>3</c:v>
                </c:pt>
                <c:pt idx="18">
                  <c:v>3.2999999999999994</c:v>
                </c:pt>
                <c:pt idx="19">
                  <c:v>2.8</c:v>
                </c:pt>
                <c:pt idx="20">
                  <c:v>3.2</c:v>
                </c:pt>
                <c:pt idx="21">
                  <c:v>3.4000000000000004</c:v>
                </c:pt>
                <c:pt idx="22">
                  <c:v>3.3999999999999995</c:v>
                </c:pt>
                <c:pt idx="23">
                  <c:v>3.0000000000000004</c:v>
                </c:pt>
                <c:pt idx="24">
                  <c:v>3.2</c:v>
                </c:pt>
                <c:pt idx="25">
                  <c:v>3.1</c:v>
                </c:pt>
                <c:pt idx="26">
                  <c:v>3.3000000000000003</c:v>
                </c:pt>
                <c:pt idx="27">
                  <c:v>2.2437673130193905</c:v>
                </c:pt>
                <c:pt idx="28">
                  <c:v>1.9746835443037976</c:v>
                </c:pt>
                <c:pt idx="29">
                  <c:v>2.0493827160493829</c:v>
                </c:pt>
                <c:pt idx="30">
                  <c:v>1.8795180722891565</c:v>
                </c:pt>
                <c:pt idx="31">
                  <c:v>1.9529411764705886</c:v>
                </c:pt>
                <c:pt idx="32">
                  <c:v>1.9540229885057472</c:v>
                </c:pt>
                <c:pt idx="33">
                  <c:v>1.8888888888888888</c:v>
                </c:pt>
                <c:pt idx="34">
                  <c:v>1.875</c:v>
                </c:pt>
                <c:pt idx="35">
                  <c:v>1.40625</c:v>
                </c:pt>
                <c:pt idx="36">
                  <c:v>1.118421052631579</c:v>
                </c:pt>
                <c:pt idx="37">
                  <c:v>1.0555555555555556</c:v>
                </c:pt>
                <c:pt idx="38">
                  <c:v>1.05</c:v>
                </c:pt>
                <c:pt idx="39">
                  <c:v>1.0574018126888218</c:v>
                </c:pt>
                <c:pt idx="40">
                  <c:v>1.1144883485309016</c:v>
                </c:pt>
                <c:pt idx="41">
                  <c:v>1.1675126903553299</c:v>
                </c:pt>
                <c:pt idx="42">
                  <c:v>1.0849056603773584</c:v>
                </c:pt>
                <c:pt idx="43">
                  <c:v>0.99173553719008267</c:v>
                </c:pt>
                <c:pt idx="44">
                  <c:v>0.88235294117647056</c:v>
                </c:pt>
                <c:pt idx="45">
                  <c:v>0.83916083916083917</c:v>
                </c:pt>
                <c:pt idx="46">
                  <c:v>0.91836734693877564</c:v>
                </c:pt>
                <c:pt idx="47">
                  <c:v>0.88435374149659873</c:v>
                </c:pt>
                <c:pt idx="48">
                  <c:v>0.88235294117647056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70-404B-944E-5F5FF4554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938368"/>
        <c:axId val="81656000"/>
      </c:lineChart>
      <c:catAx>
        <c:axId val="21893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1656000"/>
        <c:crosses val="autoZero"/>
        <c:auto val="1"/>
        <c:lblAlgn val="ctr"/>
        <c:lblOffset val="100"/>
        <c:tickLblSkip val="3"/>
        <c:noMultiLvlLbl val="0"/>
      </c:catAx>
      <c:valAx>
        <c:axId val="81656000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/>
                  <a:t>Percent</a:t>
                </a:r>
              </a:p>
            </c:rich>
          </c:tx>
          <c:layout>
            <c:manualLayout>
              <c:xMode val="edge"/>
              <c:yMode val="edge"/>
              <c:x val="2.0997375328083989E-2"/>
              <c:y val="0.3359682797657410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8938368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37216698203422244"/>
          <c:y val="0.92388395400752843"/>
          <c:w val="0.26752924779751369"/>
          <c:h val="6.5848628352060956E-2"/>
        </c:manualLayout>
      </c:layout>
      <c:overlay val="0"/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2926F8A-4DC4-4886-AFEE-B91B90D2DE0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18CEC58-33E4-48DD-AA21-7ACE2B45A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92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65068DD-B59A-4C93-ACAD-7B065851504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2AA498C-40FB-4422-9220-6BF23690C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9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A498C-40FB-4422-9220-6BF23690CF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7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A941F-90B5-4A7F-81F1-5D7EFCA78FE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14923" y="8956330"/>
            <a:ext cx="3070042" cy="4718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5" tIns="45718" rIns="91435" bIns="45718"/>
          <a:lstStyle/>
          <a:p>
            <a:fld id="{35AF6C66-52D3-473D-86E3-9C759D34FC66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81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A498C-40FB-4422-9220-6BF23690CF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78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A498C-40FB-4422-9220-6BF23690CF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46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A498C-40FB-4422-9220-6BF23690CF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86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A498C-40FB-4422-9220-6BF23690CF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77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891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DEC235-0166-4AA9-8D14-345909A15D63}" type="slidenum">
              <a:rPr lang="en-US"/>
              <a:pPr/>
              <a:t>2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8500"/>
            <a:ext cx="4641850" cy="3482975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04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9EC0D-6A83-4029-8EDC-39953B049F6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14923" y="8956330"/>
            <a:ext cx="3070042" cy="4718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5" tIns="45718" rIns="91435" bIns="45718"/>
          <a:lstStyle/>
          <a:p>
            <a:fld id="{35AF6C66-52D3-473D-86E3-9C759D34FC66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43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buFontTx/>
              <a:buNone/>
            </a:pPr>
            <a:endParaRPr lang="en-US" dirty="0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06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5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B97-FF7E-4AFB-B3C7-2B7BD7C9668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12F2-3589-456E-B82A-58DF9AA0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7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B97-FF7E-4AFB-B3C7-2B7BD7C9668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12F2-3589-456E-B82A-58DF9AA0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4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B97-FF7E-4AFB-B3C7-2B7BD7C9668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12F2-3589-456E-B82A-58DF9AA0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8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79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95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20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91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97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37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28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B97-FF7E-4AFB-B3C7-2B7BD7C9668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12F2-3589-456E-B82A-58DF9AA0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46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8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07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99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C6082-2E71-4785-A65F-20E2482B2D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62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85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53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36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66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0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6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B97-FF7E-4AFB-B3C7-2B7BD7C9668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12F2-3589-456E-B82A-58DF9AA0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86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08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39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55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70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13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C6082-2E71-4785-A65F-20E2482B2D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69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87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60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037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3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B97-FF7E-4AFB-B3C7-2B7BD7C9668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12F2-3589-456E-B82A-58DF9AA0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29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272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11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065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25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71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70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758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C6082-2E71-4785-A65F-20E2482B2D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4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B97-FF7E-4AFB-B3C7-2B7BD7C9668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12F2-3589-456E-B82A-58DF9AA0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B97-FF7E-4AFB-B3C7-2B7BD7C9668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12F2-3589-456E-B82A-58DF9AA0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9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B97-FF7E-4AFB-B3C7-2B7BD7C9668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12F2-3589-456E-B82A-58DF9AA0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1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B97-FF7E-4AFB-B3C7-2B7BD7C9668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12F2-3589-456E-B82A-58DF9AA0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9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B97-FF7E-4AFB-B3C7-2B7BD7C9668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12F2-3589-456E-B82A-58DF9AA0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0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AFB97-FF7E-4AFB-B3C7-2B7BD7C9668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612F2-3589-456E-B82A-58DF9AA0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4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6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2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8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okstatecasnr.az1.qualtrics.com/jfe/form/SV_cZPCxxzjhu9TYkB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actsheets.okstate.edu/documents/cr-216-oklahoma-pasture-rental-rates-2018-2019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factsheets.okstate.edu/documents/cr-230-oklahoma-cropland-rental-rates-2018-19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990600" y="5105400"/>
            <a:ext cx="7772400" cy="129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Roger Sahs, Extension Specialist</a:t>
            </a:r>
          </a:p>
          <a:p>
            <a:pPr marL="0" lvl="0" indent="0" algn="ctr" fontAlgn="base">
              <a:spcAft>
                <a:spcPct val="0"/>
              </a:spcAft>
              <a:buClr>
                <a:srgbClr val="FF9900"/>
              </a:buClr>
              <a:buNone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OSU Agricultural Economics Department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1228725"/>
            <a:ext cx="83058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Comic Sans MS" pitchFamily="66" charset="0"/>
              </a:rPr>
              <a:t>Agricultural Land Rental Update</a:t>
            </a:r>
          </a:p>
        </p:txBody>
      </p:sp>
      <p:pic>
        <p:nvPicPr>
          <p:cNvPr id="9" name="Picture 120" descr="Extension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6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9544" y="403688"/>
            <a:ext cx="7872097" cy="6130948"/>
            <a:chOff x="659544" y="403688"/>
            <a:chExt cx="7872097" cy="6130948"/>
          </a:xfrm>
        </p:grpSpPr>
        <p:sp>
          <p:nvSpPr>
            <p:cNvPr id="149" name="Freeform 11"/>
            <p:cNvSpPr>
              <a:spLocks/>
            </p:cNvSpPr>
            <p:nvPr/>
          </p:nvSpPr>
          <p:spPr bwMode="auto">
            <a:xfrm>
              <a:off x="1183652" y="1005756"/>
              <a:ext cx="987455" cy="719904"/>
            </a:xfrm>
            <a:custGeom>
              <a:avLst/>
              <a:gdLst/>
              <a:ahLst/>
              <a:cxnLst>
                <a:cxn ang="0">
                  <a:pos x="30" y="951"/>
                </a:cxn>
                <a:cxn ang="0">
                  <a:pos x="0" y="940"/>
                </a:cxn>
                <a:cxn ang="0">
                  <a:pos x="18" y="881"/>
                </a:cxn>
                <a:cxn ang="0">
                  <a:pos x="24" y="839"/>
                </a:cxn>
                <a:cxn ang="0">
                  <a:pos x="35" y="821"/>
                </a:cxn>
                <a:cxn ang="0">
                  <a:pos x="48" y="851"/>
                </a:cxn>
                <a:cxn ang="0">
                  <a:pos x="35" y="881"/>
                </a:cxn>
                <a:cxn ang="0">
                  <a:pos x="78" y="856"/>
                </a:cxn>
                <a:cxn ang="0">
                  <a:pos x="71" y="828"/>
                </a:cxn>
                <a:cxn ang="0">
                  <a:pos x="78" y="780"/>
                </a:cxn>
                <a:cxn ang="0">
                  <a:pos x="53" y="715"/>
                </a:cxn>
                <a:cxn ang="0">
                  <a:pos x="83" y="715"/>
                </a:cxn>
                <a:cxn ang="0">
                  <a:pos x="131" y="697"/>
                </a:cxn>
                <a:cxn ang="0">
                  <a:pos x="101" y="662"/>
                </a:cxn>
                <a:cxn ang="0">
                  <a:pos x="65" y="674"/>
                </a:cxn>
                <a:cxn ang="0">
                  <a:pos x="65" y="603"/>
                </a:cxn>
                <a:cxn ang="0">
                  <a:pos x="71" y="520"/>
                </a:cxn>
                <a:cxn ang="0">
                  <a:pos x="71" y="397"/>
                </a:cxn>
                <a:cxn ang="0">
                  <a:pos x="48" y="255"/>
                </a:cxn>
                <a:cxn ang="0">
                  <a:pos x="60" y="136"/>
                </a:cxn>
                <a:cxn ang="0">
                  <a:pos x="272" y="219"/>
                </a:cxn>
                <a:cxn ang="0">
                  <a:pos x="456" y="296"/>
                </a:cxn>
                <a:cxn ang="0">
                  <a:pos x="544" y="331"/>
                </a:cxn>
                <a:cxn ang="0">
                  <a:pos x="580" y="361"/>
                </a:cxn>
                <a:cxn ang="0">
                  <a:pos x="580" y="484"/>
                </a:cxn>
                <a:cxn ang="0">
                  <a:pos x="532" y="550"/>
                </a:cxn>
                <a:cxn ang="0">
                  <a:pos x="538" y="603"/>
                </a:cxn>
                <a:cxn ang="0">
                  <a:pos x="527" y="638"/>
                </a:cxn>
                <a:cxn ang="0">
                  <a:pos x="544" y="674"/>
                </a:cxn>
                <a:cxn ang="0">
                  <a:pos x="603" y="562"/>
                </a:cxn>
                <a:cxn ang="0">
                  <a:pos x="638" y="502"/>
                </a:cxn>
                <a:cxn ang="0">
                  <a:pos x="697" y="431"/>
                </a:cxn>
                <a:cxn ang="0">
                  <a:pos x="633" y="237"/>
                </a:cxn>
                <a:cxn ang="0">
                  <a:pos x="644" y="213"/>
                </a:cxn>
                <a:cxn ang="0">
                  <a:pos x="692" y="166"/>
                </a:cxn>
                <a:cxn ang="0">
                  <a:pos x="656" y="106"/>
                </a:cxn>
                <a:cxn ang="0">
                  <a:pos x="644" y="0"/>
                </a:cxn>
                <a:cxn ang="0">
                  <a:pos x="1478" y="219"/>
                </a:cxn>
                <a:cxn ang="0">
                  <a:pos x="2145" y="372"/>
                </a:cxn>
                <a:cxn ang="0">
                  <a:pos x="1902" y="1406"/>
                </a:cxn>
                <a:cxn ang="0">
                  <a:pos x="1902" y="1441"/>
                </a:cxn>
                <a:cxn ang="0">
                  <a:pos x="1927" y="1477"/>
                </a:cxn>
                <a:cxn ang="0">
                  <a:pos x="1914" y="1495"/>
                </a:cxn>
                <a:cxn ang="0">
                  <a:pos x="1902" y="1541"/>
                </a:cxn>
                <a:cxn ang="0">
                  <a:pos x="1341" y="1435"/>
                </a:cxn>
                <a:cxn ang="0">
                  <a:pos x="1270" y="1447"/>
                </a:cxn>
                <a:cxn ang="0">
                  <a:pos x="1205" y="1435"/>
                </a:cxn>
                <a:cxn ang="0">
                  <a:pos x="1152" y="1424"/>
                </a:cxn>
                <a:cxn ang="0">
                  <a:pos x="1082" y="1424"/>
                </a:cxn>
                <a:cxn ang="0">
                  <a:pos x="1004" y="1447"/>
                </a:cxn>
                <a:cxn ang="0">
                  <a:pos x="905" y="1441"/>
                </a:cxn>
                <a:cxn ang="0">
                  <a:pos x="845" y="1412"/>
                </a:cxn>
                <a:cxn ang="0">
                  <a:pos x="692" y="1394"/>
                </a:cxn>
                <a:cxn ang="0">
                  <a:pos x="532" y="1353"/>
                </a:cxn>
                <a:cxn ang="0">
                  <a:pos x="367" y="1353"/>
                </a:cxn>
                <a:cxn ang="0">
                  <a:pos x="272" y="1282"/>
                </a:cxn>
                <a:cxn ang="0">
                  <a:pos x="284" y="1158"/>
                </a:cxn>
                <a:cxn ang="0">
                  <a:pos x="213" y="1051"/>
                </a:cxn>
                <a:cxn ang="0">
                  <a:pos x="160" y="1034"/>
                </a:cxn>
                <a:cxn ang="0">
                  <a:pos x="83" y="986"/>
                </a:cxn>
              </a:cxnLst>
              <a:rect l="0" t="0" r="r" b="b"/>
              <a:pathLst>
                <a:path w="2145" h="1566">
                  <a:moveTo>
                    <a:pt x="83" y="986"/>
                  </a:moveTo>
                  <a:lnTo>
                    <a:pt x="30" y="951"/>
                  </a:lnTo>
                  <a:lnTo>
                    <a:pt x="12" y="945"/>
                  </a:lnTo>
                  <a:lnTo>
                    <a:pt x="0" y="940"/>
                  </a:lnTo>
                  <a:lnTo>
                    <a:pt x="0" y="927"/>
                  </a:lnTo>
                  <a:lnTo>
                    <a:pt x="18" y="881"/>
                  </a:lnTo>
                  <a:lnTo>
                    <a:pt x="24" y="856"/>
                  </a:lnTo>
                  <a:lnTo>
                    <a:pt x="24" y="839"/>
                  </a:lnTo>
                  <a:lnTo>
                    <a:pt x="24" y="828"/>
                  </a:lnTo>
                  <a:lnTo>
                    <a:pt x="35" y="821"/>
                  </a:lnTo>
                  <a:lnTo>
                    <a:pt x="42" y="828"/>
                  </a:lnTo>
                  <a:lnTo>
                    <a:pt x="48" y="851"/>
                  </a:lnTo>
                  <a:lnTo>
                    <a:pt x="42" y="869"/>
                  </a:lnTo>
                  <a:lnTo>
                    <a:pt x="35" y="881"/>
                  </a:lnTo>
                  <a:lnTo>
                    <a:pt x="42" y="892"/>
                  </a:lnTo>
                  <a:lnTo>
                    <a:pt x="78" y="856"/>
                  </a:lnTo>
                  <a:lnTo>
                    <a:pt x="71" y="845"/>
                  </a:lnTo>
                  <a:lnTo>
                    <a:pt x="71" y="828"/>
                  </a:lnTo>
                  <a:lnTo>
                    <a:pt x="89" y="803"/>
                  </a:lnTo>
                  <a:lnTo>
                    <a:pt x="78" y="780"/>
                  </a:lnTo>
                  <a:lnTo>
                    <a:pt x="53" y="775"/>
                  </a:lnTo>
                  <a:lnTo>
                    <a:pt x="53" y="715"/>
                  </a:lnTo>
                  <a:lnTo>
                    <a:pt x="65" y="709"/>
                  </a:lnTo>
                  <a:lnTo>
                    <a:pt x="83" y="715"/>
                  </a:lnTo>
                  <a:lnTo>
                    <a:pt x="95" y="709"/>
                  </a:lnTo>
                  <a:lnTo>
                    <a:pt x="131" y="697"/>
                  </a:lnTo>
                  <a:lnTo>
                    <a:pt x="101" y="668"/>
                  </a:lnTo>
                  <a:lnTo>
                    <a:pt x="101" y="662"/>
                  </a:lnTo>
                  <a:lnTo>
                    <a:pt x="95" y="656"/>
                  </a:lnTo>
                  <a:lnTo>
                    <a:pt x="65" y="674"/>
                  </a:lnTo>
                  <a:lnTo>
                    <a:pt x="65" y="633"/>
                  </a:lnTo>
                  <a:lnTo>
                    <a:pt x="65" y="603"/>
                  </a:lnTo>
                  <a:lnTo>
                    <a:pt x="71" y="555"/>
                  </a:lnTo>
                  <a:lnTo>
                    <a:pt x="71" y="520"/>
                  </a:lnTo>
                  <a:lnTo>
                    <a:pt x="65" y="484"/>
                  </a:lnTo>
                  <a:lnTo>
                    <a:pt x="71" y="397"/>
                  </a:lnTo>
                  <a:lnTo>
                    <a:pt x="83" y="367"/>
                  </a:lnTo>
                  <a:lnTo>
                    <a:pt x="48" y="255"/>
                  </a:lnTo>
                  <a:lnTo>
                    <a:pt x="48" y="177"/>
                  </a:lnTo>
                  <a:lnTo>
                    <a:pt x="60" y="136"/>
                  </a:lnTo>
                  <a:lnTo>
                    <a:pt x="71" y="78"/>
                  </a:lnTo>
                  <a:lnTo>
                    <a:pt x="272" y="219"/>
                  </a:lnTo>
                  <a:lnTo>
                    <a:pt x="378" y="278"/>
                  </a:lnTo>
                  <a:lnTo>
                    <a:pt x="456" y="296"/>
                  </a:lnTo>
                  <a:lnTo>
                    <a:pt x="502" y="331"/>
                  </a:lnTo>
                  <a:lnTo>
                    <a:pt x="544" y="331"/>
                  </a:lnTo>
                  <a:lnTo>
                    <a:pt x="568" y="337"/>
                  </a:lnTo>
                  <a:lnTo>
                    <a:pt x="580" y="361"/>
                  </a:lnTo>
                  <a:lnTo>
                    <a:pt x="585" y="461"/>
                  </a:lnTo>
                  <a:lnTo>
                    <a:pt x="580" y="484"/>
                  </a:lnTo>
                  <a:lnTo>
                    <a:pt x="544" y="509"/>
                  </a:lnTo>
                  <a:lnTo>
                    <a:pt x="532" y="550"/>
                  </a:lnTo>
                  <a:lnTo>
                    <a:pt x="532" y="585"/>
                  </a:lnTo>
                  <a:lnTo>
                    <a:pt x="538" y="603"/>
                  </a:lnTo>
                  <a:lnTo>
                    <a:pt x="532" y="621"/>
                  </a:lnTo>
                  <a:lnTo>
                    <a:pt x="527" y="638"/>
                  </a:lnTo>
                  <a:lnTo>
                    <a:pt x="527" y="656"/>
                  </a:lnTo>
                  <a:lnTo>
                    <a:pt x="544" y="674"/>
                  </a:lnTo>
                  <a:lnTo>
                    <a:pt x="585" y="650"/>
                  </a:lnTo>
                  <a:lnTo>
                    <a:pt x="603" y="562"/>
                  </a:lnTo>
                  <a:lnTo>
                    <a:pt x="626" y="544"/>
                  </a:lnTo>
                  <a:lnTo>
                    <a:pt x="638" y="502"/>
                  </a:lnTo>
                  <a:lnTo>
                    <a:pt x="692" y="449"/>
                  </a:lnTo>
                  <a:lnTo>
                    <a:pt x="697" y="431"/>
                  </a:lnTo>
                  <a:lnTo>
                    <a:pt x="674" y="349"/>
                  </a:lnTo>
                  <a:lnTo>
                    <a:pt x="633" y="237"/>
                  </a:lnTo>
                  <a:lnTo>
                    <a:pt x="626" y="219"/>
                  </a:lnTo>
                  <a:lnTo>
                    <a:pt x="644" y="213"/>
                  </a:lnTo>
                  <a:lnTo>
                    <a:pt x="667" y="219"/>
                  </a:lnTo>
                  <a:lnTo>
                    <a:pt x="692" y="166"/>
                  </a:lnTo>
                  <a:lnTo>
                    <a:pt x="685" y="113"/>
                  </a:lnTo>
                  <a:lnTo>
                    <a:pt x="656" y="106"/>
                  </a:lnTo>
                  <a:lnTo>
                    <a:pt x="644" y="71"/>
                  </a:lnTo>
                  <a:lnTo>
                    <a:pt x="644" y="0"/>
                  </a:lnTo>
                  <a:lnTo>
                    <a:pt x="1070" y="119"/>
                  </a:lnTo>
                  <a:lnTo>
                    <a:pt x="1478" y="219"/>
                  </a:lnTo>
                  <a:lnTo>
                    <a:pt x="2138" y="372"/>
                  </a:lnTo>
                  <a:lnTo>
                    <a:pt x="2145" y="372"/>
                  </a:lnTo>
                  <a:lnTo>
                    <a:pt x="1914" y="1394"/>
                  </a:lnTo>
                  <a:lnTo>
                    <a:pt x="1902" y="1406"/>
                  </a:lnTo>
                  <a:lnTo>
                    <a:pt x="1902" y="1424"/>
                  </a:lnTo>
                  <a:lnTo>
                    <a:pt x="1902" y="1441"/>
                  </a:lnTo>
                  <a:lnTo>
                    <a:pt x="1914" y="1453"/>
                  </a:lnTo>
                  <a:lnTo>
                    <a:pt x="1927" y="1477"/>
                  </a:lnTo>
                  <a:lnTo>
                    <a:pt x="1920" y="1488"/>
                  </a:lnTo>
                  <a:lnTo>
                    <a:pt x="1914" y="1495"/>
                  </a:lnTo>
                  <a:lnTo>
                    <a:pt x="1902" y="1512"/>
                  </a:lnTo>
                  <a:lnTo>
                    <a:pt x="1902" y="1541"/>
                  </a:lnTo>
                  <a:lnTo>
                    <a:pt x="1909" y="1566"/>
                  </a:lnTo>
                  <a:lnTo>
                    <a:pt x="1341" y="1435"/>
                  </a:lnTo>
                  <a:lnTo>
                    <a:pt x="1300" y="1447"/>
                  </a:lnTo>
                  <a:lnTo>
                    <a:pt x="1270" y="1447"/>
                  </a:lnTo>
                  <a:lnTo>
                    <a:pt x="1240" y="1435"/>
                  </a:lnTo>
                  <a:lnTo>
                    <a:pt x="1205" y="1435"/>
                  </a:lnTo>
                  <a:lnTo>
                    <a:pt x="1187" y="1424"/>
                  </a:lnTo>
                  <a:lnTo>
                    <a:pt x="1152" y="1424"/>
                  </a:lnTo>
                  <a:lnTo>
                    <a:pt x="1123" y="1435"/>
                  </a:lnTo>
                  <a:lnTo>
                    <a:pt x="1082" y="1424"/>
                  </a:lnTo>
                  <a:lnTo>
                    <a:pt x="1046" y="1424"/>
                  </a:lnTo>
                  <a:lnTo>
                    <a:pt x="1004" y="1447"/>
                  </a:lnTo>
                  <a:lnTo>
                    <a:pt x="975" y="1453"/>
                  </a:lnTo>
                  <a:lnTo>
                    <a:pt x="905" y="1441"/>
                  </a:lnTo>
                  <a:lnTo>
                    <a:pt x="887" y="1435"/>
                  </a:lnTo>
                  <a:lnTo>
                    <a:pt x="845" y="1412"/>
                  </a:lnTo>
                  <a:lnTo>
                    <a:pt x="715" y="1429"/>
                  </a:lnTo>
                  <a:lnTo>
                    <a:pt x="692" y="1394"/>
                  </a:lnTo>
                  <a:lnTo>
                    <a:pt x="585" y="1365"/>
                  </a:lnTo>
                  <a:lnTo>
                    <a:pt x="532" y="1353"/>
                  </a:lnTo>
                  <a:lnTo>
                    <a:pt x="467" y="1365"/>
                  </a:lnTo>
                  <a:lnTo>
                    <a:pt x="367" y="1353"/>
                  </a:lnTo>
                  <a:lnTo>
                    <a:pt x="284" y="1317"/>
                  </a:lnTo>
                  <a:lnTo>
                    <a:pt x="272" y="1282"/>
                  </a:lnTo>
                  <a:lnTo>
                    <a:pt x="272" y="1181"/>
                  </a:lnTo>
                  <a:lnTo>
                    <a:pt x="284" y="1158"/>
                  </a:lnTo>
                  <a:lnTo>
                    <a:pt x="272" y="1105"/>
                  </a:lnTo>
                  <a:lnTo>
                    <a:pt x="213" y="1051"/>
                  </a:lnTo>
                  <a:lnTo>
                    <a:pt x="165" y="1051"/>
                  </a:lnTo>
                  <a:lnTo>
                    <a:pt x="160" y="1034"/>
                  </a:lnTo>
                  <a:lnTo>
                    <a:pt x="136" y="1010"/>
                  </a:lnTo>
                  <a:lnTo>
                    <a:pt x="83" y="98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12"/>
            <p:cNvSpPr>
              <a:spLocks/>
            </p:cNvSpPr>
            <p:nvPr/>
          </p:nvSpPr>
          <p:spPr bwMode="auto">
            <a:xfrm>
              <a:off x="1183652" y="1005756"/>
              <a:ext cx="987455" cy="719904"/>
            </a:xfrm>
            <a:custGeom>
              <a:avLst/>
              <a:gdLst/>
              <a:ahLst/>
              <a:cxnLst>
                <a:cxn ang="0">
                  <a:pos x="30" y="951"/>
                </a:cxn>
                <a:cxn ang="0">
                  <a:pos x="0" y="940"/>
                </a:cxn>
                <a:cxn ang="0">
                  <a:pos x="18" y="881"/>
                </a:cxn>
                <a:cxn ang="0">
                  <a:pos x="24" y="839"/>
                </a:cxn>
                <a:cxn ang="0">
                  <a:pos x="35" y="821"/>
                </a:cxn>
                <a:cxn ang="0">
                  <a:pos x="48" y="851"/>
                </a:cxn>
                <a:cxn ang="0">
                  <a:pos x="35" y="881"/>
                </a:cxn>
                <a:cxn ang="0">
                  <a:pos x="78" y="856"/>
                </a:cxn>
                <a:cxn ang="0">
                  <a:pos x="71" y="828"/>
                </a:cxn>
                <a:cxn ang="0">
                  <a:pos x="78" y="780"/>
                </a:cxn>
                <a:cxn ang="0">
                  <a:pos x="53" y="715"/>
                </a:cxn>
                <a:cxn ang="0">
                  <a:pos x="83" y="715"/>
                </a:cxn>
                <a:cxn ang="0">
                  <a:pos x="131" y="697"/>
                </a:cxn>
                <a:cxn ang="0">
                  <a:pos x="101" y="662"/>
                </a:cxn>
                <a:cxn ang="0">
                  <a:pos x="65" y="674"/>
                </a:cxn>
                <a:cxn ang="0">
                  <a:pos x="65" y="603"/>
                </a:cxn>
                <a:cxn ang="0">
                  <a:pos x="71" y="520"/>
                </a:cxn>
                <a:cxn ang="0">
                  <a:pos x="71" y="397"/>
                </a:cxn>
                <a:cxn ang="0">
                  <a:pos x="48" y="255"/>
                </a:cxn>
                <a:cxn ang="0">
                  <a:pos x="60" y="136"/>
                </a:cxn>
                <a:cxn ang="0">
                  <a:pos x="272" y="219"/>
                </a:cxn>
                <a:cxn ang="0">
                  <a:pos x="456" y="296"/>
                </a:cxn>
                <a:cxn ang="0">
                  <a:pos x="544" y="331"/>
                </a:cxn>
                <a:cxn ang="0">
                  <a:pos x="580" y="361"/>
                </a:cxn>
                <a:cxn ang="0">
                  <a:pos x="580" y="484"/>
                </a:cxn>
                <a:cxn ang="0">
                  <a:pos x="532" y="550"/>
                </a:cxn>
                <a:cxn ang="0">
                  <a:pos x="538" y="603"/>
                </a:cxn>
                <a:cxn ang="0">
                  <a:pos x="527" y="638"/>
                </a:cxn>
                <a:cxn ang="0">
                  <a:pos x="544" y="674"/>
                </a:cxn>
                <a:cxn ang="0">
                  <a:pos x="603" y="562"/>
                </a:cxn>
                <a:cxn ang="0">
                  <a:pos x="638" y="502"/>
                </a:cxn>
                <a:cxn ang="0">
                  <a:pos x="697" y="431"/>
                </a:cxn>
                <a:cxn ang="0">
                  <a:pos x="633" y="237"/>
                </a:cxn>
                <a:cxn ang="0">
                  <a:pos x="644" y="213"/>
                </a:cxn>
                <a:cxn ang="0">
                  <a:pos x="692" y="166"/>
                </a:cxn>
                <a:cxn ang="0">
                  <a:pos x="656" y="106"/>
                </a:cxn>
                <a:cxn ang="0">
                  <a:pos x="644" y="0"/>
                </a:cxn>
                <a:cxn ang="0">
                  <a:pos x="1478" y="219"/>
                </a:cxn>
                <a:cxn ang="0">
                  <a:pos x="2145" y="372"/>
                </a:cxn>
                <a:cxn ang="0">
                  <a:pos x="1902" y="1406"/>
                </a:cxn>
                <a:cxn ang="0">
                  <a:pos x="1902" y="1441"/>
                </a:cxn>
                <a:cxn ang="0">
                  <a:pos x="1927" y="1477"/>
                </a:cxn>
                <a:cxn ang="0">
                  <a:pos x="1914" y="1495"/>
                </a:cxn>
                <a:cxn ang="0">
                  <a:pos x="1902" y="1541"/>
                </a:cxn>
                <a:cxn ang="0">
                  <a:pos x="1341" y="1435"/>
                </a:cxn>
                <a:cxn ang="0">
                  <a:pos x="1270" y="1447"/>
                </a:cxn>
                <a:cxn ang="0">
                  <a:pos x="1205" y="1435"/>
                </a:cxn>
                <a:cxn ang="0">
                  <a:pos x="1152" y="1424"/>
                </a:cxn>
                <a:cxn ang="0">
                  <a:pos x="1082" y="1424"/>
                </a:cxn>
                <a:cxn ang="0">
                  <a:pos x="1004" y="1447"/>
                </a:cxn>
                <a:cxn ang="0">
                  <a:pos x="905" y="1441"/>
                </a:cxn>
                <a:cxn ang="0">
                  <a:pos x="845" y="1412"/>
                </a:cxn>
                <a:cxn ang="0">
                  <a:pos x="692" y="1394"/>
                </a:cxn>
                <a:cxn ang="0">
                  <a:pos x="532" y="1353"/>
                </a:cxn>
                <a:cxn ang="0">
                  <a:pos x="367" y="1353"/>
                </a:cxn>
                <a:cxn ang="0">
                  <a:pos x="272" y="1282"/>
                </a:cxn>
                <a:cxn ang="0">
                  <a:pos x="284" y="1158"/>
                </a:cxn>
                <a:cxn ang="0">
                  <a:pos x="213" y="1051"/>
                </a:cxn>
                <a:cxn ang="0">
                  <a:pos x="160" y="1034"/>
                </a:cxn>
                <a:cxn ang="0">
                  <a:pos x="83" y="986"/>
                </a:cxn>
              </a:cxnLst>
              <a:rect l="0" t="0" r="r" b="b"/>
              <a:pathLst>
                <a:path w="2145" h="1566">
                  <a:moveTo>
                    <a:pt x="83" y="986"/>
                  </a:moveTo>
                  <a:lnTo>
                    <a:pt x="30" y="951"/>
                  </a:lnTo>
                  <a:lnTo>
                    <a:pt x="12" y="945"/>
                  </a:lnTo>
                  <a:lnTo>
                    <a:pt x="0" y="940"/>
                  </a:lnTo>
                  <a:lnTo>
                    <a:pt x="0" y="927"/>
                  </a:lnTo>
                  <a:lnTo>
                    <a:pt x="18" y="881"/>
                  </a:lnTo>
                  <a:lnTo>
                    <a:pt x="24" y="856"/>
                  </a:lnTo>
                  <a:lnTo>
                    <a:pt x="24" y="839"/>
                  </a:lnTo>
                  <a:lnTo>
                    <a:pt x="24" y="828"/>
                  </a:lnTo>
                  <a:lnTo>
                    <a:pt x="35" y="821"/>
                  </a:lnTo>
                  <a:lnTo>
                    <a:pt x="42" y="828"/>
                  </a:lnTo>
                  <a:lnTo>
                    <a:pt x="48" y="851"/>
                  </a:lnTo>
                  <a:lnTo>
                    <a:pt x="42" y="869"/>
                  </a:lnTo>
                  <a:lnTo>
                    <a:pt x="35" y="881"/>
                  </a:lnTo>
                  <a:lnTo>
                    <a:pt x="42" y="892"/>
                  </a:lnTo>
                  <a:lnTo>
                    <a:pt x="78" y="856"/>
                  </a:lnTo>
                  <a:lnTo>
                    <a:pt x="71" y="845"/>
                  </a:lnTo>
                  <a:lnTo>
                    <a:pt x="71" y="828"/>
                  </a:lnTo>
                  <a:lnTo>
                    <a:pt x="89" y="803"/>
                  </a:lnTo>
                  <a:lnTo>
                    <a:pt x="78" y="780"/>
                  </a:lnTo>
                  <a:lnTo>
                    <a:pt x="53" y="775"/>
                  </a:lnTo>
                  <a:lnTo>
                    <a:pt x="53" y="715"/>
                  </a:lnTo>
                  <a:lnTo>
                    <a:pt x="65" y="709"/>
                  </a:lnTo>
                  <a:lnTo>
                    <a:pt x="83" y="715"/>
                  </a:lnTo>
                  <a:lnTo>
                    <a:pt x="95" y="709"/>
                  </a:lnTo>
                  <a:lnTo>
                    <a:pt x="131" y="697"/>
                  </a:lnTo>
                  <a:lnTo>
                    <a:pt x="101" y="668"/>
                  </a:lnTo>
                  <a:lnTo>
                    <a:pt x="101" y="662"/>
                  </a:lnTo>
                  <a:lnTo>
                    <a:pt x="95" y="656"/>
                  </a:lnTo>
                  <a:lnTo>
                    <a:pt x="65" y="674"/>
                  </a:lnTo>
                  <a:lnTo>
                    <a:pt x="65" y="633"/>
                  </a:lnTo>
                  <a:lnTo>
                    <a:pt x="65" y="603"/>
                  </a:lnTo>
                  <a:lnTo>
                    <a:pt x="71" y="555"/>
                  </a:lnTo>
                  <a:lnTo>
                    <a:pt x="71" y="520"/>
                  </a:lnTo>
                  <a:lnTo>
                    <a:pt x="65" y="484"/>
                  </a:lnTo>
                  <a:lnTo>
                    <a:pt x="71" y="397"/>
                  </a:lnTo>
                  <a:lnTo>
                    <a:pt x="83" y="367"/>
                  </a:lnTo>
                  <a:lnTo>
                    <a:pt x="48" y="255"/>
                  </a:lnTo>
                  <a:lnTo>
                    <a:pt x="48" y="177"/>
                  </a:lnTo>
                  <a:lnTo>
                    <a:pt x="60" y="136"/>
                  </a:lnTo>
                  <a:lnTo>
                    <a:pt x="71" y="78"/>
                  </a:lnTo>
                  <a:lnTo>
                    <a:pt x="272" y="219"/>
                  </a:lnTo>
                  <a:lnTo>
                    <a:pt x="378" y="278"/>
                  </a:lnTo>
                  <a:lnTo>
                    <a:pt x="456" y="296"/>
                  </a:lnTo>
                  <a:lnTo>
                    <a:pt x="502" y="331"/>
                  </a:lnTo>
                  <a:lnTo>
                    <a:pt x="544" y="331"/>
                  </a:lnTo>
                  <a:lnTo>
                    <a:pt x="568" y="337"/>
                  </a:lnTo>
                  <a:lnTo>
                    <a:pt x="580" y="361"/>
                  </a:lnTo>
                  <a:lnTo>
                    <a:pt x="585" y="461"/>
                  </a:lnTo>
                  <a:lnTo>
                    <a:pt x="580" y="484"/>
                  </a:lnTo>
                  <a:lnTo>
                    <a:pt x="544" y="509"/>
                  </a:lnTo>
                  <a:lnTo>
                    <a:pt x="532" y="550"/>
                  </a:lnTo>
                  <a:lnTo>
                    <a:pt x="532" y="585"/>
                  </a:lnTo>
                  <a:lnTo>
                    <a:pt x="538" y="603"/>
                  </a:lnTo>
                  <a:lnTo>
                    <a:pt x="532" y="621"/>
                  </a:lnTo>
                  <a:lnTo>
                    <a:pt x="527" y="638"/>
                  </a:lnTo>
                  <a:lnTo>
                    <a:pt x="527" y="656"/>
                  </a:lnTo>
                  <a:lnTo>
                    <a:pt x="544" y="674"/>
                  </a:lnTo>
                  <a:lnTo>
                    <a:pt x="585" y="650"/>
                  </a:lnTo>
                  <a:lnTo>
                    <a:pt x="603" y="562"/>
                  </a:lnTo>
                  <a:lnTo>
                    <a:pt x="626" y="544"/>
                  </a:lnTo>
                  <a:lnTo>
                    <a:pt x="638" y="502"/>
                  </a:lnTo>
                  <a:lnTo>
                    <a:pt x="692" y="449"/>
                  </a:lnTo>
                  <a:lnTo>
                    <a:pt x="697" y="431"/>
                  </a:lnTo>
                  <a:lnTo>
                    <a:pt x="674" y="349"/>
                  </a:lnTo>
                  <a:lnTo>
                    <a:pt x="633" y="237"/>
                  </a:lnTo>
                  <a:lnTo>
                    <a:pt x="626" y="219"/>
                  </a:lnTo>
                  <a:lnTo>
                    <a:pt x="644" y="213"/>
                  </a:lnTo>
                  <a:lnTo>
                    <a:pt x="667" y="219"/>
                  </a:lnTo>
                  <a:lnTo>
                    <a:pt x="692" y="166"/>
                  </a:lnTo>
                  <a:lnTo>
                    <a:pt x="685" y="113"/>
                  </a:lnTo>
                  <a:lnTo>
                    <a:pt x="656" y="106"/>
                  </a:lnTo>
                  <a:lnTo>
                    <a:pt x="644" y="71"/>
                  </a:lnTo>
                  <a:lnTo>
                    <a:pt x="644" y="0"/>
                  </a:lnTo>
                  <a:lnTo>
                    <a:pt x="1070" y="119"/>
                  </a:lnTo>
                  <a:lnTo>
                    <a:pt x="1478" y="219"/>
                  </a:lnTo>
                  <a:lnTo>
                    <a:pt x="2138" y="372"/>
                  </a:lnTo>
                  <a:lnTo>
                    <a:pt x="2145" y="372"/>
                  </a:lnTo>
                  <a:lnTo>
                    <a:pt x="1914" y="1394"/>
                  </a:lnTo>
                  <a:lnTo>
                    <a:pt x="1902" y="1406"/>
                  </a:lnTo>
                  <a:lnTo>
                    <a:pt x="1902" y="1424"/>
                  </a:lnTo>
                  <a:lnTo>
                    <a:pt x="1902" y="1441"/>
                  </a:lnTo>
                  <a:lnTo>
                    <a:pt x="1914" y="1453"/>
                  </a:lnTo>
                  <a:lnTo>
                    <a:pt x="1927" y="1477"/>
                  </a:lnTo>
                  <a:lnTo>
                    <a:pt x="1920" y="1488"/>
                  </a:lnTo>
                  <a:lnTo>
                    <a:pt x="1914" y="1495"/>
                  </a:lnTo>
                  <a:lnTo>
                    <a:pt x="1902" y="1512"/>
                  </a:lnTo>
                  <a:lnTo>
                    <a:pt x="1902" y="1541"/>
                  </a:lnTo>
                  <a:lnTo>
                    <a:pt x="1909" y="1566"/>
                  </a:lnTo>
                  <a:lnTo>
                    <a:pt x="1341" y="1435"/>
                  </a:lnTo>
                  <a:lnTo>
                    <a:pt x="1300" y="1447"/>
                  </a:lnTo>
                  <a:lnTo>
                    <a:pt x="1270" y="1447"/>
                  </a:lnTo>
                  <a:lnTo>
                    <a:pt x="1240" y="1435"/>
                  </a:lnTo>
                  <a:lnTo>
                    <a:pt x="1205" y="1435"/>
                  </a:lnTo>
                  <a:lnTo>
                    <a:pt x="1187" y="1424"/>
                  </a:lnTo>
                  <a:lnTo>
                    <a:pt x="1152" y="1424"/>
                  </a:lnTo>
                  <a:lnTo>
                    <a:pt x="1123" y="1435"/>
                  </a:lnTo>
                  <a:lnTo>
                    <a:pt x="1082" y="1424"/>
                  </a:lnTo>
                  <a:lnTo>
                    <a:pt x="1046" y="1424"/>
                  </a:lnTo>
                  <a:lnTo>
                    <a:pt x="1004" y="1447"/>
                  </a:lnTo>
                  <a:lnTo>
                    <a:pt x="975" y="1453"/>
                  </a:lnTo>
                  <a:lnTo>
                    <a:pt x="905" y="1441"/>
                  </a:lnTo>
                  <a:lnTo>
                    <a:pt x="887" y="1435"/>
                  </a:lnTo>
                  <a:lnTo>
                    <a:pt x="845" y="1412"/>
                  </a:lnTo>
                  <a:lnTo>
                    <a:pt x="715" y="1429"/>
                  </a:lnTo>
                  <a:lnTo>
                    <a:pt x="692" y="1394"/>
                  </a:lnTo>
                  <a:lnTo>
                    <a:pt x="585" y="1365"/>
                  </a:lnTo>
                  <a:lnTo>
                    <a:pt x="532" y="1353"/>
                  </a:lnTo>
                  <a:lnTo>
                    <a:pt x="467" y="1365"/>
                  </a:lnTo>
                  <a:lnTo>
                    <a:pt x="367" y="1353"/>
                  </a:lnTo>
                  <a:lnTo>
                    <a:pt x="284" y="1317"/>
                  </a:lnTo>
                  <a:lnTo>
                    <a:pt x="272" y="1282"/>
                  </a:lnTo>
                  <a:lnTo>
                    <a:pt x="272" y="1181"/>
                  </a:lnTo>
                  <a:lnTo>
                    <a:pt x="284" y="1158"/>
                  </a:lnTo>
                  <a:lnTo>
                    <a:pt x="272" y="1105"/>
                  </a:lnTo>
                  <a:lnTo>
                    <a:pt x="213" y="1051"/>
                  </a:lnTo>
                  <a:lnTo>
                    <a:pt x="165" y="1051"/>
                  </a:lnTo>
                  <a:lnTo>
                    <a:pt x="160" y="1034"/>
                  </a:lnTo>
                  <a:lnTo>
                    <a:pt x="136" y="1010"/>
                  </a:lnTo>
                  <a:lnTo>
                    <a:pt x="83" y="986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3"/>
            <p:cNvSpPr>
              <a:spLocks/>
            </p:cNvSpPr>
            <p:nvPr/>
          </p:nvSpPr>
          <p:spPr bwMode="auto">
            <a:xfrm>
              <a:off x="918860" y="1458109"/>
              <a:ext cx="1186049" cy="992971"/>
            </a:xfrm>
            <a:custGeom>
              <a:avLst/>
              <a:gdLst/>
              <a:ahLst/>
              <a:cxnLst>
                <a:cxn ang="0">
                  <a:pos x="18" y="1601"/>
                </a:cxn>
                <a:cxn ang="0">
                  <a:pos x="18" y="1477"/>
                </a:cxn>
                <a:cxn ang="0">
                  <a:pos x="41" y="1376"/>
                </a:cxn>
                <a:cxn ang="0">
                  <a:pos x="48" y="1223"/>
                </a:cxn>
                <a:cxn ang="0">
                  <a:pos x="89" y="1188"/>
                </a:cxn>
                <a:cxn ang="0">
                  <a:pos x="119" y="1135"/>
                </a:cxn>
                <a:cxn ang="0">
                  <a:pos x="142" y="1069"/>
                </a:cxn>
                <a:cxn ang="0">
                  <a:pos x="254" y="892"/>
                </a:cxn>
                <a:cxn ang="0">
                  <a:pos x="396" y="550"/>
                </a:cxn>
                <a:cxn ang="0">
                  <a:pos x="497" y="314"/>
                </a:cxn>
                <a:cxn ang="0">
                  <a:pos x="573" y="78"/>
                </a:cxn>
                <a:cxn ang="0">
                  <a:pos x="586" y="7"/>
                </a:cxn>
                <a:cxn ang="0">
                  <a:pos x="644" y="7"/>
                </a:cxn>
                <a:cxn ang="0">
                  <a:pos x="715" y="24"/>
                </a:cxn>
                <a:cxn ang="0">
                  <a:pos x="744" y="65"/>
                </a:cxn>
                <a:cxn ang="0">
                  <a:pos x="851" y="119"/>
                </a:cxn>
                <a:cxn ang="0">
                  <a:pos x="851" y="195"/>
                </a:cxn>
                <a:cxn ang="0">
                  <a:pos x="863" y="331"/>
                </a:cxn>
                <a:cxn ang="0">
                  <a:pos x="1046" y="379"/>
                </a:cxn>
                <a:cxn ang="0">
                  <a:pos x="1164" y="379"/>
                </a:cxn>
                <a:cxn ang="0">
                  <a:pos x="1294" y="443"/>
                </a:cxn>
                <a:cxn ang="0">
                  <a:pos x="1466" y="449"/>
                </a:cxn>
                <a:cxn ang="0">
                  <a:pos x="1554" y="467"/>
                </a:cxn>
                <a:cxn ang="0">
                  <a:pos x="1625" y="438"/>
                </a:cxn>
                <a:cxn ang="0">
                  <a:pos x="1702" y="449"/>
                </a:cxn>
                <a:cxn ang="0">
                  <a:pos x="1766" y="438"/>
                </a:cxn>
                <a:cxn ang="0">
                  <a:pos x="1819" y="449"/>
                </a:cxn>
                <a:cxn ang="0">
                  <a:pos x="1879" y="461"/>
                </a:cxn>
                <a:cxn ang="0">
                  <a:pos x="2488" y="580"/>
                </a:cxn>
                <a:cxn ang="0">
                  <a:pos x="2517" y="650"/>
                </a:cxn>
                <a:cxn ang="0">
                  <a:pos x="2577" y="686"/>
                </a:cxn>
                <a:cxn ang="0">
                  <a:pos x="2446" y="952"/>
                </a:cxn>
                <a:cxn ang="0">
                  <a:pos x="2417" y="1004"/>
                </a:cxn>
                <a:cxn ang="0">
                  <a:pos x="2339" y="1057"/>
                </a:cxn>
                <a:cxn ang="0">
                  <a:pos x="2257" y="1217"/>
                </a:cxn>
                <a:cxn ang="0">
                  <a:pos x="2310" y="1264"/>
                </a:cxn>
                <a:cxn ang="0">
                  <a:pos x="2322" y="1317"/>
                </a:cxn>
                <a:cxn ang="0">
                  <a:pos x="2304" y="1335"/>
                </a:cxn>
                <a:cxn ang="0">
                  <a:pos x="2263" y="1436"/>
                </a:cxn>
                <a:cxn ang="0">
                  <a:pos x="1241" y="1949"/>
                </a:cxn>
              </a:cxnLst>
              <a:rect l="0" t="0" r="r" b="b"/>
              <a:pathLst>
                <a:path w="2582" h="2156">
                  <a:moveTo>
                    <a:pt x="36" y="1619"/>
                  </a:moveTo>
                  <a:lnTo>
                    <a:pt x="18" y="1601"/>
                  </a:lnTo>
                  <a:lnTo>
                    <a:pt x="0" y="1518"/>
                  </a:lnTo>
                  <a:lnTo>
                    <a:pt x="18" y="1477"/>
                  </a:lnTo>
                  <a:lnTo>
                    <a:pt x="18" y="1442"/>
                  </a:lnTo>
                  <a:lnTo>
                    <a:pt x="41" y="1376"/>
                  </a:lnTo>
                  <a:lnTo>
                    <a:pt x="30" y="1252"/>
                  </a:lnTo>
                  <a:lnTo>
                    <a:pt x="48" y="1223"/>
                  </a:lnTo>
                  <a:lnTo>
                    <a:pt x="77" y="1211"/>
                  </a:lnTo>
                  <a:lnTo>
                    <a:pt x="89" y="1188"/>
                  </a:lnTo>
                  <a:lnTo>
                    <a:pt x="107" y="1146"/>
                  </a:lnTo>
                  <a:lnTo>
                    <a:pt x="119" y="1135"/>
                  </a:lnTo>
                  <a:lnTo>
                    <a:pt x="130" y="1075"/>
                  </a:lnTo>
                  <a:lnTo>
                    <a:pt x="142" y="1069"/>
                  </a:lnTo>
                  <a:lnTo>
                    <a:pt x="219" y="981"/>
                  </a:lnTo>
                  <a:lnTo>
                    <a:pt x="254" y="892"/>
                  </a:lnTo>
                  <a:lnTo>
                    <a:pt x="320" y="768"/>
                  </a:lnTo>
                  <a:lnTo>
                    <a:pt x="396" y="550"/>
                  </a:lnTo>
                  <a:lnTo>
                    <a:pt x="449" y="449"/>
                  </a:lnTo>
                  <a:lnTo>
                    <a:pt x="497" y="314"/>
                  </a:lnTo>
                  <a:lnTo>
                    <a:pt x="550" y="136"/>
                  </a:lnTo>
                  <a:lnTo>
                    <a:pt x="573" y="78"/>
                  </a:lnTo>
                  <a:lnTo>
                    <a:pt x="586" y="24"/>
                  </a:lnTo>
                  <a:lnTo>
                    <a:pt x="586" y="7"/>
                  </a:lnTo>
                  <a:lnTo>
                    <a:pt x="609" y="0"/>
                  </a:lnTo>
                  <a:lnTo>
                    <a:pt x="644" y="7"/>
                  </a:lnTo>
                  <a:lnTo>
                    <a:pt x="662" y="0"/>
                  </a:lnTo>
                  <a:lnTo>
                    <a:pt x="715" y="24"/>
                  </a:lnTo>
                  <a:lnTo>
                    <a:pt x="739" y="48"/>
                  </a:lnTo>
                  <a:lnTo>
                    <a:pt x="744" y="65"/>
                  </a:lnTo>
                  <a:lnTo>
                    <a:pt x="792" y="65"/>
                  </a:lnTo>
                  <a:lnTo>
                    <a:pt x="851" y="119"/>
                  </a:lnTo>
                  <a:lnTo>
                    <a:pt x="863" y="172"/>
                  </a:lnTo>
                  <a:lnTo>
                    <a:pt x="851" y="195"/>
                  </a:lnTo>
                  <a:lnTo>
                    <a:pt x="851" y="296"/>
                  </a:lnTo>
                  <a:lnTo>
                    <a:pt x="863" y="331"/>
                  </a:lnTo>
                  <a:lnTo>
                    <a:pt x="946" y="367"/>
                  </a:lnTo>
                  <a:lnTo>
                    <a:pt x="1046" y="379"/>
                  </a:lnTo>
                  <a:lnTo>
                    <a:pt x="1111" y="367"/>
                  </a:lnTo>
                  <a:lnTo>
                    <a:pt x="1164" y="379"/>
                  </a:lnTo>
                  <a:lnTo>
                    <a:pt x="1271" y="408"/>
                  </a:lnTo>
                  <a:lnTo>
                    <a:pt x="1294" y="443"/>
                  </a:lnTo>
                  <a:lnTo>
                    <a:pt x="1424" y="426"/>
                  </a:lnTo>
                  <a:lnTo>
                    <a:pt x="1466" y="449"/>
                  </a:lnTo>
                  <a:lnTo>
                    <a:pt x="1484" y="455"/>
                  </a:lnTo>
                  <a:lnTo>
                    <a:pt x="1554" y="467"/>
                  </a:lnTo>
                  <a:lnTo>
                    <a:pt x="1583" y="461"/>
                  </a:lnTo>
                  <a:lnTo>
                    <a:pt x="1625" y="438"/>
                  </a:lnTo>
                  <a:lnTo>
                    <a:pt x="1661" y="438"/>
                  </a:lnTo>
                  <a:lnTo>
                    <a:pt x="1702" y="449"/>
                  </a:lnTo>
                  <a:lnTo>
                    <a:pt x="1731" y="438"/>
                  </a:lnTo>
                  <a:lnTo>
                    <a:pt x="1766" y="438"/>
                  </a:lnTo>
                  <a:lnTo>
                    <a:pt x="1784" y="449"/>
                  </a:lnTo>
                  <a:lnTo>
                    <a:pt x="1819" y="449"/>
                  </a:lnTo>
                  <a:lnTo>
                    <a:pt x="1849" y="461"/>
                  </a:lnTo>
                  <a:lnTo>
                    <a:pt x="1879" y="461"/>
                  </a:lnTo>
                  <a:lnTo>
                    <a:pt x="1920" y="449"/>
                  </a:lnTo>
                  <a:lnTo>
                    <a:pt x="2488" y="580"/>
                  </a:lnTo>
                  <a:lnTo>
                    <a:pt x="2493" y="615"/>
                  </a:lnTo>
                  <a:lnTo>
                    <a:pt x="2517" y="650"/>
                  </a:lnTo>
                  <a:lnTo>
                    <a:pt x="2547" y="662"/>
                  </a:lnTo>
                  <a:lnTo>
                    <a:pt x="2577" y="686"/>
                  </a:lnTo>
                  <a:lnTo>
                    <a:pt x="2582" y="739"/>
                  </a:lnTo>
                  <a:lnTo>
                    <a:pt x="2446" y="952"/>
                  </a:lnTo>
                  <a:lnTo>
                    <a:pt x="2422" y="981"/>
                  </a:lnTo>
                  <a:lnTo>
                    <a:pt x="2417" y="1004"/>
                  </a:lnTo>
                  <a:lnTo>
                    <a:pt x="2387" y="1039"/>
                  </a:lnTo>
                  <a:lnTo>
                    <a:pt x="2339" y="1057"/>
                  </a:lnTo>
                  <a:lnTo>
                    <a:pt x="2268" y="1170"/>
                  </a:lnTo>
                  <a:lnTo>
                    <a:pt x="2257" y="1217"/>
                  </a:lnTo>
                  <a:lnTo>
                    <a:pt x="2268" y="1241"/>
                  </a:lnTo>
                  <a:lnTo>
                    <a:pt x="2310" y="1264"/>
                  </a:lnTo>
                  <a:lnTo>
                    <a:pt x="2334" y="1294"/>
                  </a:lnTo>
                  <a:lnTo>
                    <a:pt x="2322" y="1317"/>
                  </a:lnTo>
                  <a:lnTo>
                    <a:pt x="2316" y="1335"/>
                  </a:lnTo>
                  <a:lnTo>
                    <a:pt x="2304" y="1335"/>
                  </a:lnTo>
                  <a:lnTo>
                    <a:pt x="2304" y="1383"/>
                  </a:lnTo>
                  <a:lnTo>
                    <a:pt x="2263" y="1436"/>
                  </a:lnTo>
                  <a:lnTo>
                    <a:pt x="2103" y="2156"/>
                  </a:lnTo>
                  <a:lnTo>
                    <a:pt x="1241" y="1949"/>
                  </a:lnTo>
                  <a:lnTo>
                    <a:pt x="36" y="1619"/>
                  </a:lnTo>
                  <a:close/>
                </a:path>
              </a:pathLst>
            </a:custGeom>
            <a:solidFill>
              <a:srgbClr val="558ED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4"/>
            <p:cNvSpPr>
              <a:spLocks/>
            </p:cNvSpPr>
            <p:nvPr/>
          </p:nvSpPr>
          <p:spPr bwMode="auto">
            <a:xfrm>
              <a:off x="918860" y="1458109"/>
              <a:ext cx="1186049" cy="992971"/>
            </a:xfrm>
            <a:custGeom>
              <a:avLst/>
              <a:gdLst/>
              <a:ahLst/>
              <a:cxnLst>
                <a:cxn ang="0">
                  <a:pos x="18" y="1601"/>
                </a:cxn>
                <a:cxn ang="0">
                  <a:pos x="18" y="1477"/>
                </a:cxn>
                <a:cxn ang="0">
                  <a:pos x="41" y="1376"/>
                </a:cxn>
                <a:cxn ang="0">
                  <a:pos x="48" y="1223"/>
                </a:cxn>
                <a:cxn ang="0">
                  <a:pos x="89" y="1188"/>
                </a:cxn>
                <a:cxn ang="0">
                  <a:pos x="119" y="1135"/>
                </a:cxn>
                <a:cxn ang="0">
                  <a:pos x="142" y="1069"/>
                </a:cxn>
                <a:cxn ang="0">
                  <a:pos x="254" y="892"/>
                </a:cxn>
                <a:cxn ang="0">
                  <a:pos x="396" y="550"/>
                </a:cxn>
                <a:cxn ang="0">
                  <a:pos x="497" y="314"/>
                </a:cxn>
                <a:cxn ang="0">
                  <a:pos x="573" y="78"/>
                </a:cxn>
                <a:cxn ang="0">
                  <a:pos x="586" y="7"/>
                </a:cxn>
                <a:cxn ang="0">
                  <a:pos x="644" y="7"/>
                </a:cxn>
                <a:cxn ang="0">
                  <a:pos x="715" y="24"/>
                </a:cxn>
                <a:cxn ang="0">
                  <a:pos x="744" y="65"/>
                </a:cxn>
                <a:cxn ang="0">
                  <a:pos x="851" y="119"/>
                </a:cxn>
                <a:cxn ang="0">
                  <a:pos x="851" y="195"/>
                </a:cxn>
                <a:cxn ang="0">
                  <a:pos x="863" y="331"/>
                </a:cxn>
                <a:cxn ang="0">
                  <a:pos x="1046" y="379"/>
                </a:cxn>
                <a:cxn ang="0">
                  <a:pos x="1164" y="379"/>
                </a:cxn>
                <a:cxn ang="0">
                  <a:pos x="1294" y="443"/>
                </a:cxn>
                <a:cxn ang="0">
                  <a:pos x="1466" y="449"/>
                </a:cxn>
                <a:cxn ang="0">
                  <a:pos x="1554" y="467"/>
                </a:cxn>
                <a:cxn ang="0">
                  <a:pos x="1625" y="438"/>
                </a:cxn>
                <a:cxn ang="0">
                  <a:pos x="1702" y="449"/>
                </a:cxn>
                <a:cxn ang="0">
                  <a:pos x="1766" y="438"/>
                </a:cxn>
                <a:cxn ang="0">
                  <a:pos x="1819" y="449"/>
                </a:cxn>
                <a:cxn ang="0">
                  <a:pos x="1879" y="461"/>
                </a:cxn>
                <a:cxn ang="0">
                  <a:pos x="2488" y="580"/>
                </a:cxn>
                <a:cxn ang="0">
                  <a:pos x="2517" y="650"/>
                </a:cxn>
                <a:cxn ang="0">
                  <a:pos x="2577" y="686"/>
                </a:cxn>
                <a:cxn ang="0">
                  <a:pos x="2446" y="952"/>
                </a:cxn>
                <a:cxn ang="0">
                  <a:pos x="2417" y="1004"/>
                </a:cxn>
                <a:cxn ang="0">
                  <a:pos x="2339" y="1057"/>
                </a:cxn>
                <a:cxn ang="0">
                  <a:pos x="2257" y="1217"/>
                </a:cxn>
                <a:cxn ang="0">
                  <a:pos x="2310" y="1264"/>
                </a:cxn>
                <a:cxn ang="0">
                  <a:pos x="2322" y="1317"/>
                </a:cxn>
                <a:cxn ang="0">
                  <a:pos x="2304" y="1335"/>
                </a:cxn>
                <a:cxn ang="0">
                  <a:pos x="2263" y="1436"/>
                </a:cxn>
                <a:cxn ang="0">
                  <a:pos x="1241" y="1949"/>
                </a:cxn>
              </a:cxnLst>
              <a:rect l="0" t="0" r="r" b="b"/>
              <a:pathLst>
                <a:path w="2582" h="2156">
                  <a:moveTo>
                    <a:pt x="36" y="1619"/>
                  </a:moveTo>
                  <a:lnTo>
                    <a:pt x="18" y="1601"/>
                  </a:lnTo>
                  <a:lnTo>
                    <a:pt x="0" y="1518"/>
                  </a:lnTo>
                  <a:lnTo>
                    <a:pt x="18" y="1477"/>
                  </a:lnTo>
                  <a:lnTo>
                    <a:pt x="18" y="1442"/>
                  </a:lnTo>
                  <a:lnTo>
                    <a:pt x="41" y="1376"/>
                  </a:lnTo>
                  <a:lnTo>
                    <a:pt x="30" y="1252"/>
                  </a:lnTo>
                  <a:lnTo>
                    <a:pt x="48" y="1223"/>
                  </a:lnTo>
                  <a:lnTo>
                    <a:pt x="77" y="1211"/>
                  </a:lnTo>
                  <a:lnTo>
                    <a:pt x="89" y="1188"/>
                  </a:lnTo>
                  <a:lnTo>
                    <a:pt x="107" y="1146"/>
                  </a:lnTo>
                  <a:lnTo>
                    <a:pt x="119" y="1135"/>
                  </a:lnTo>
                  <a:lnTo>
                    <a:pt x="130" y="1075"/>
                  </a:lnTo>
                  <a:lnTo>
                    <a:pt x="142" y="1069"/>
                  </a:lnTo>
                  <a:lnTo>
                    <a:pt x="219" y="981"/>
                  </a:lnTo>
                  <a:lnTo>
                    <a:pt x="254" y="892"/>
                  </a:lnTo>
                  <a:lnTo>
                    <a:pt x="320" y="768"/>
                  </a:lnTo>
                  <a:lnTo>
                    <a:pt x="396" y="550"/>
                  </a:lnTo>
                  <a:lnTo>
                    <a:pt x="449" y="449"/>
                  </a:lnTo>
                  <a:lnTo>
                    <a:pt x="497" y="314"/>
                  </a:lnTo>
                  <a:lnTo>
                    <a:pt x="550" y="136"/>
                  </a:lnTo>
                  <a:lnTo>
                    <a:pt x="573" y="78"/>
                  </a:lnTo>
                  <a:lnTo>
                    <a:pt x="586" y="24"/>
                  </a:lnTo>
                  <a:lnTo>
                    <a:pt x="586" y="7"/>
                  </a:lnTo>
                  <a:lnTo>
                    <a:pt x="609" y="0"/>
                  </a:lnTo>
                  <a:lnTo>
                    <a:pt x="644" y="7"/>
                  </a:lnTo>
                  <a:lnTo>
                    <a:pt x="662" y="0"/>
                  </a:lnTo>
                  <a:lnTo>
                    <a:pt x="715" y="24"/>
                  </a:lnTo>
                  <a:lnTo>
                    <a:pt x="739" y="48"/>
                  </a:lnTo>
                  <a:lnTo>
                    <a:pt x="744" y="65"/>
                  </a:lnTo>
                  <a:lnTo>
                    <a:pt x="792" y="65"/>
                  </a:lnTo>
                  <a:lnTo>
                    <a:pt x="851" y="119"/>
                  </a:lnTo>
                  <a:lnTo>
                    <a:pt x="863" y="172"/>
                  </a:lnTo>
                  <a:lnTo>
                    <a:pt x="851" y="195"/>
                  </a:lnTo>
                  <a:lnTo>
                    <a:pt x="851" y="296"/>
                  </a:lnTo>
                  <a:lnTo>
                    <a:pt x="863" y="331"/>
                  </a:lnTo>
                  <a:lnTo>
                    <a:pt x="946" y="367"/>
                  </a:lnTo>
                  <a:lnTo>
                    <a:pt x="1046" y="379"/>
                  </a:lnTo>
                  <a:lnTo>
                    <a:pt x="1111" y="367"/>
                  </a:lnTo>
                  <a:lnTo>
                    <a:pt x="1164" y="379"/>
                  </a:lnTo>
                  <a:lnTo>
                    <a:pt x="1271" y="408"/>
                  </a:lnTo>
                  <a:lnTo>
                    <a:pt x="1294" y="443"/>
                  </a:lnTo>
                  <a:lnTo>
                    <a:pt x="1424" y="426"/>
                  </a:lnTo>
                  <a:lnTo>
                    <a:pt x="1466" y="449"/>
                  </a:lnTo>
                  <a:lnTo>
                    <a:pt x="1484" y="455"/>
                  </a:lnTo>
                  <a:lnTo>
                    <a:pt x="1554" y="467"/>
                  </a:lnTo>
                  <a:lnTo>
                    <a:pt x="1583" y="461"/>
                  </a:lnTo>
                  <a:lnTo>
                    <a:pt x="1625" y="438"/>
                  </a:lnTo>
                  <a:lnTo>
                    <a:pt x="1661" y="438"/>
                  </a:lnTo>
                  <a:lnTo>
                    <a:pt x="1702" y="449"/>
                  </a:lnTo>
                  <a:lnTo>
                    <a:pt x="1731" y="438"/>
                  </a:lnTo>
                  <a:lnTo>
                    <a:pt x="1766" y="438"/>
                  </a:lnTo>
                  <a:lnTo>
                    <a:pt x="1784" y="449"/>
                  </a:lnTo>
                  <a:lnTo>
                    <a:pt x="1819" y="449"/>
                  </a:lnTo>
                  <a:lnTo>
                    <a:pt x="1849" y="461"/>
                  </a:lnTo>
                  <a:lnTo>
                    <a:pt x="1879" y="461"/>
                  </a:lnTo>
                  <a:lnTo>
                    <a:pt x="1920" y="449"/>
                  </a:lnTo>
                  <a:lnTo>
                    <a:pt x="2488" y="580"/>
                  </a:lnTo>
                  <a:lnTo>
                    <a:pt x="2493" y="615"/>
                  </a:lnTo>
                  <a:lnTo>
                    <a:pt x="2517" y="650"/>
                  </a:lnTo>
                  <a:lnTo>
                    <a:pt x="2547" y="662"/>
                  </a:lnTo>
                  <a:lnTo>
                    <a:pt x="2577" y="686"/>
                  </a:lnTo>
                  <a:lnTo>
                    <a:pt x="2582" y="739"/>
                  </a:lnTo>
                  <a:lnTo>
                    <a:pt x="2446" y="952"/>
                  </a:lnTo>
                  <a:lnTo>
                    <a:pt x="2422" y="981"/>
                  </a:lnTo>
                  <a:lnTo>
                    <a:pt x="2417" y="1004"/>
                  </a:lnTo>
                  <a:lnTo>
                    <a:pt x="2387" y="1039"/>
                  </a:lnTo>
                  <a:lnTo>
                    <a:pt x="2339" y="1057"/>
                  </a:lnTo>
                  <a:lnTo>
                    <a:pt x="2268" y="1170"/>
                  </a:lnTo>
                  <a:lnTo>
                    <a:pt x="2257" y="1217"/>
                  </a:lnTo>
                  <a:lnTo>
                    <a:pt x="2268" y="1241"/>
                  </a:lnTo>
                  <a:lnTo>
                    <a:pt x="2310" y="1264"/>
                  </a:lnTo>
                  <a:lnTo>
                    <a:pt x="2334" y="1294"/>
                  </a:lnTo>
                  <a:lnTo>
                    <a:pt x="2322" y="1317"/>
                  </a:lnTo>
                  <a:lnTo>
                    <a:pt x="2316" y="1335"/>
                  </a:lnTo>
                  <a:lnTo>
                    <a:pt x="2304" y="1335"/>
                  </a:lnTo>
                  <a:lnTo>
                    <a:pt x="2304" y="1383"/>
                  </a:lnTo>
                  <a:lnTo>
                    <a:pt x="2263" y="1436"/>
                  </a:lnTo>
                  <a:lnTo>
                    <a:pt x="2103" y="2156"/>
                  </a:lnTo>
                  <a:lnTo>
                    <a:pt x="1241" y="1949"/>
                  </a:lnTo>
                  <a:lnTo>
                    <a:pt x="36" y="1619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15"/>
            <p:cNvSpPr>
              <a:spLocks/>
            </p:cNvSpPr>
            <p:nvPr/>
          </p:nvSpPr>
          <p:spPr bwMode="auto">
            <a:xfrm>
              <a:off x="819562" y="2202838"/>
              <a:ext cx="1180533" cy="2010767"/>
            </a:xfrm>
            <a:custGeom>
              <a:avLst/>
              <a:gdLst/>
              <a:ahLst/>
              <a:cxnLst>
                <a:cxn ang="0">
                  <a:pos x="1447" y="4274"/>
                </a:cxn>
                <a:cxn ang="0">
                  <a:pos x="1458" y="4210"/>
                </a:cxn>
                <a:cxn ang="0">
                  <a:pos x="1429" y="4162"/>
                </a:cxn>
                <a:cxn ang="0">
                  <a:pos x="1359" y="3885"/>
                </a:cxn>
                <a:cxn ang="0">
                  <a:pos x="1211" y="3719"/>
                </a:cxn>
                <a:cxn ang="0">
                  <a:pos x="1151" y="3655"/>
                </a:cxn>
                <a:cxn ang="0">
                  <a:pos x="1116" y="3577"/>
                </a:cxn>
                <a:cxn ang="0">
                  <a:pos x="927" y="3495"/>
                </a:cxn>
                <a:cxn ang="0">
                  <a:pos x="791" y="3353"/>
                </a:cxn>
                <a:cxn ang="0">
                  <a:pos x="537" y="3253"/>
                </a:cxn>
                <a:cxn ang="0">
                  <a:pos x="525" y="3153"/>
                </a:cxn>
                <a:cxn ang="0">
                  <a:pos x="555" y="3022"/>
                </a:cxn>
                <a:cxn ang="0">
                  <a:pos x="502" y="2905"/>
                </a:cxn>
                <a:cxn ang="0">
                  <a:pos x="525" y="2852"/>
                </a:cxn>
                <a:cxn ang="0">
                  <a:pos x="384" y="2603"/>
                </a:cxn>
                <a:cxn ang="0">
                  <a:pos x="289" y="2426"/>
                </a:cxn>
                <a:cxn ang="0">
                  <a:pos x="331" y="2296"/>
                </a:cxn>
                <a:cxn ang="0">
                  <a:pos x="349" y="2167"/>
                </a:cxn>
                <a:cxn ang="0">
                  <a:pos x="230" y="2048"/>
                </a:cxn>
                <a:cxn ang="0">
                  <a:pos x="236" y="1866"/>
                </a:cxn>
                <a:cxn ang="0">
                  <a:pos x="271" y="1789"/>
                </a:cxn>
                <a:cxn ang="0">
                  <a:pos x="295" y="1878"/>
                </a:cxn>
                <a:cxn ang="0">
                  <a:pos x="354" y="1866"/>
                </a:cxn>
                <a:cxn ang="0">
                  <a:pos x="331" y="1688"/>
                </a:cxn>
                <a:cxn ang="0">
                  <a:pos x="283" y="1741"/>
                </a:cxn>
                <a:cxn ang="0">
                  <a:pos x="182" y="1676"/>
                </a:cxn>
                <a:cxn ang="0">
                  <a:pos x="159" y="1463"/>
                </a:cxn>
                <a:cxn ang="0">
                  <a:pos x="23" y="1222"/>
                </a:cxn>
                <a:cxn ang="0">
                  <a:pos x="35" y="1110"/>
                </a:cxn>
                <a:cxn ang="0">
                  <a:pos x="94" y="956"/>
                </a:cxn>
                <a:cxn ang="0">
                  <a:pos x="47" y="768"/>
                </a:cxn>
                <a:cxn ang="0">
                  <a:pos x="5" y="684"/>
                </a:cxn>
                <a:cxn ang="0">
                  <a:pos x="5" y="578"/>
                </a:cxn>
                <a:cxn ang="0">
                  <a:pos x="159" y="360"/>
                </a:cxn>
                <a:cxn ang="0">
                  <a:pos x="218" y="236"/>
                </a:cxn>
                <a:cxn ang="0">
                  <a:pos x="230" y="23"/>
                </a:cxn>
                <a:cxn ang="0">
                  <a:pos x="1146" y="1523"/>
                </a:cxn>
                <a:cxn ang="0">
                  <a:pos x="2475" y="3554"/>
                </a:cxn>
                <a:cxn ang="0">
                  <a:pos x="2498" y="3660"/>
                </a:cxn>
                <a:cxn ang="0">
                  <a:pos x="2540" y="3749"/>
                </a:cxn>
                <a:cxn ang="0">
                  <a:pos x="2563" y="3825"/>
                </a:cxn>
                <a:cxn ang="0">
                  <a:pos x="2463" y="3868"/>
                </a:cxn>
                <a:cxn ang="0">
                  <a:pos x="2333" y="4097"/>
                </a:cxn>
                <a:cxn ang="0">
                  <a:pos x="2310" y="4150"/>
                </a:cxn>
                <a:cxn ang="0">
                  <a:pos x="2297" y="4245"/>
                </a:cxn>
                <a:cxn ang="0">
                  <a:pos x="2340" y="4322"/>
                </a:cxn>
                <a:cxn ang="0">
                  <a:pos x="2292" y="4369"/>
                </a:cxn>
              </a:cxnLst>
              <a:rect l="0" t="0" r="r" b="b"/>
              <a:pathLst>
                <a:path w="2563" h="4375">
                  <a:moveTo>
                    <a:pt x="2239" y="4363"/>
                  </a:moveTo>
                  <a:lnTo>
                    <a:pt x="1458" y="4286"/>
                  </a:lnTo>
                  <a:lnTo>
                    <a:pt x="1447" y="4274"/>
                  </a:lnTo>
                  <a:lnTo>
                    <a:pt x="1441" y="4233"/>
                  </a:lnTo>
                  <a:lnTo>
                    <a:pt x="1447" y="4215"/>
                  </a:lnTo>
                  <a:lnTo>
                    <a:pt x="1458" y="4210"/>
                  </a:lnTo>
                  <a:lnTo>
                    <a:pt x="1447" y="4198"/>
                  </a:lnTo>
                  <a:lnTo>
                    <a:pt x="1435" y="4198"/>
                  </a:lnTo>
                  <a:lnTo>
                    <a:pt x="1429" y="4162"/>
                  </a:lnTo>
                  <a:lnTo>
                    <a:pt x="1429" y="4150"/>
                  </a:lnTo>
                  <a:lnTo>
                    <a:pt x="1429" y="4020"/>
                  </a:lnTo>
                  <a:lnTo>
                    <a:pt x="1359" y="3885"/>
                  </a:lnTo>
                  <a:lnTo>
                    <a:pt x="1318" y="3843"/>
                  </a:lnTo>
                  <a:lnTo>
                    <a:pt x="1288" y="3790"/>
                  </a:lnTo>
                  <a:lnTo>
                    <a:pt x="1211" y="3719"/>
                  </a:lnTo>
                  <a:lnTo>
                    <a:pt x="1163" y="3719"/>
                  </a:lnTo>
                  <a:lnTo>
                    <a:pt x="1134" y="3690"/>
                  </a:lnTo>
                  <a:lnTo>
                    <a:pt x="1151" y="3655"/>
                  </a:lnTo>
                  <a:lnTo>
                    <a:pt x="1140" y="3630"/>
                  </a:lnTo>
                  <a:lnTo>
                    <a:pt x="1140" y="3607"/>
                  </a:lnTo>
                  <a:lnTo>
                    <a:pt x="1116" y="3577"/>
                  </a:lnTo>
                  <a:lnTo>
                    <a:pt x="1034" y="3566"/>
                  </a:lnTo>
                  <a:lnTo>
                    <a:pt x="986" y="3548"/>
                  </a:lnTo>
                  <a:lnTo>
                    <a:pt x="927" y="3495"/>
                  </a:lnTo>
                  <a:lnTo>
                    <a:pt x="892" y="3407"/>
                  </a:lnTo>
                  <a:lnTo>
                    <a:pt x="844" y="3366"/>
                  </a:lnTo>
                  <a:lnTo>
                    <a:pt x="791" y="3353"/>
                  </a:lnTo>
                  <a:lnTo>
                    <a:pt x="649" y="3288"/>
                  </a:lnTo>
                  <a:lnTo>
                    <a:pt x="603" y="3288"/>
                  </a:lnTo>
                  <a:lnTo>
                    <a:pt x="537" y="3253"/>
                  </a:lnTo>
                  <a:lnTo>
                    <a:pt x="502" y="3217"/>
                  </a:lnTo>
                  <a:lnTo>
                    <a:pt x="502" y="3182"/>
                  </a:lnTo>
                  <a:lnTo>
                    <a:pt x="525" y="3153"/>
                  </a:lnTo>
                  <a:lnTo>
                    <a:pt x="537" y="3082"/>
                  </a:lnTo>
                  <a:lnTo>
                    <a:pt x="549" y="3040"/>
                  </a:lnTo>
                  <a:lnTo>
                    <a:pt x="555" y="3022"/>
                  </a:lnTo>
                  <a:lnTo>
                    <a:pt x="543" y="2969"/>
                  </a:lnTo>
                  <a:lnTo>
                    <a:pt x="507" y="2952"/>
                  </a:lnTo>
                  <a:lnTo>
                    <a:pt x="502" y="2905"/>
                  </a:lnTo>
                  <a:lnTo>
                    <a:pt x="514" y="2893"/>
                  </a:lnTo>
                  <a:lnTo>
                    <a:pt x="519" y="2893"/>
                  </a:lnTo>
                  <a:lnTo>
                    <a:pt x="525" y="2852"/>
                  </a:lnTo>
                  <a:lnTo>
                    <a:pt x="484" y="2822"/>
                  </a:lnTo>
                  <a:lnTo>
                    <a:pt x="390" y="2651"/>
                  </a:lnTo>
                  <a:lnTo>
                    <a:pt x="384" y="2603"/>
                  </a:lnTo>
                  <a:lnTo>
                    <a:pt x="366" y="2562"/>
                  </a:lnTo>
                  <a:lnTo>
                    <a:pt x="360" y="2527"/>
                  </a:lnTo>
                  <a:lnTo>
                    <a:pt x="289" y="2426"/>
                  </a:lnTo>
                  <a:lnTo>
                    <a:pt x="295" y="2320"/>
                  </a:lnTo>
                  <a:lnTo>
                    <a:pt x="313" y="2296"/>
                  </a:lnTo>
                  <a:lnTo>
                    <a:pt x="331" y="2296"/>
                  </a:lnTo>
                  <a:lnTo>
                    <a:pt x="366" y="2261"/>
                  </a:lnTo>
                  <a:lnTo>
                    <a:pt x="372" y="2190"/>
                  </a:lnTo>
                  <a:lnTo>
                    <a:pt x="349" y="2167"/>
                  </a:lnTo>
                  <a:lnTo>
                    <a:pt x="301" y="2142"/>
                  </a:lnTo>
                  <a:lnTo>
                    <a:pt x="248" y="2096"/>
                  </a:lnTo>
                  <a:lnTo>
                    <a:pt x="230" y="2048"/>
                  </a:lnTo>
                  <a:lnTo>
                    <a:pt x="230" y="1919"/>
                  </a:lnTo>
                  <a:lnTo>
                    <a:pt x="242" y="1895"/>
                  </a:lnTo>
                  <a:lnTo>
                    <a:pt x="236" y="1866"/>
                  </a:lnTo>
                  <a:lnTo>
                    <a:pt x="248" y="1860"/>
                  </a:lnTo>
                  <a:lnTo>
                    <a:pt x="260" y="1789"/>
                  </a:lnTo>
                  <a:lnTo>
                    <a:pt x="271" y="1789"/>
                  </a:lnTo>
                  <a:lnTo>
                    <a:pt x="289" y="1807"/>
                  </a:lnTo>
                  <a:lnTo>
                    <a:pt x="283" y="1860"/>
                  </a:lnTo>
                  <a:lnTo>
                    <a:pt x="295" y="1878"/>
                  </a:lnTo>
                  <a:lnTo>
                    <a:pt x="342" y="1913"/>
                  </a:lnTo>
                  <a:lnTo>
                    <a:pt x="349" y="1895"/>
                  </a:lnTo>
                  <a:lnTo>
                    <a:pt x="354" y="1866"/>
                  </a:lnTo>
                  <a:lnTo>
                    <a:pt x="331" y="1789"/>
                  </a:lnTo>
                  <a:lnTo>
                    <a:pt x="324" y="1747"/>
                  </a:lnTo>
                  <a:lnTo>
                    <a:pt x="331" y="1688"/>
                  </a:lnTo>
                  <a:lnTo>
                    <a:pt x="319" y="1683"/>
                  </a:lnTo>
                  <a:lnTo>
                    <a:pt x="289" y="1718"/>
                  </a:lnTo>
                  <a:lnTo>
                    <a:pt x="283" y="1741"/>
                  </a:lnTo>
                  <a:lnTo>
                    <a:pt x="271" y="1765"/>
                  </a:lnTo>
                  <a:lnTo>
                    <a:pt x="230" y="1747"/>
                  </a:lnTo>
                  <a:lnTo>
                    <a:pt x="182" y="1676"/>
                  </a:lnTo>
                  <a:lnTo>
                    <a:pt x="136" y="1658"/>
                  </a:lnTo>
                  <a:lnTo>
                    <a:pt x="159" y="1617"/>
                  </a:lnTo>
                  <a:lnTo>
                    <a:pt x="159" y="1463"/>
                  </a:lnTo>
                  <a:lnTo>
                    <a:pt x="100" y="1399"/>
                  </a:lnTo>
                  <a:lnTo>
                    <a:pt x="70" y="1346"/>
                  </a:lnTo>
                  <a:lnTo>
                    <a:pt x="23" y="1222"/>
                  </a:lnTo>
                  <a:lnTo>
                    <a:pt x="47" y="1181"/>
                  </a:lnTo>
                  <a:lnTo>
                    <a:pt x="35" y="1145"/>
                  </a:lnTo>
                  <a:lnTo>
                    <a:pt x="35" y="1110"/>
                  </a:lnTo>
                  <a:lnTo>
                    <a:pt x="58" y="1021"/>
                  </a:lnTo>
                  <a:lnTo>
                    <a:pt x="88" y="979"/>
                  </a:lnTo>
                  <a:lnTo>
                    <a:pt x="94" y="956"/>
                  </a:lnTo>
                  <a:lnTo>
                    <a:pt x="88" y="874"/>
                  </a:lnTo>
                  <a:lnTo>
                    <a:pt x="47" y="791"/>
                  </a:lnTo>
                  <a:lnTo>
                    <a:pt x="47" y="768"/>
                  </a:lnTo>
                  <a:lnTo>
                    <a:pt x="35" y="738"/>
                  </a:lnTo>
                  <a:lnTo>
                    <a:pt x="17" y="720"/>
                  </a:lnTo>
                  <a:lnTo>
                    <a:pt x="5" y="684"/>
                  </a:lnTo>
                  <a:lnTo>
                    <a:pt x="0" y="631"/>
                  </a:lnTo>
                  <a:lnTo>
                    <a:pt x="5" y="619"/>
                  </a:lnTo>
                  <a:lnTo>
                    <a:pt x="5" y="578"/>
                  </a:lnTo>
                  <a:lnTo>
                    <a:pt x="47" y="507"/>
                  </a:lnTo>
                  <a:lnTo>
                    <a:pt x="159" y="383"/>
                  </a:lnTo>
                  <a:lnTo>
                    <a:pt x="159" y="360"/>
                  </a:lnTo>
                  <a:lnTo>
                    <a:pt x="171" y="307"/>
                  </a:lnTo>
                  <a:lnTo>
                    <a:pt x="195" y="289"/>
                  </a:lnTo>
                  <a:lnTo>
                    <a:pt x="218" y="236"/>
                  </a:lnTo>
                  <a:lnTo>
                    <a:pt x="230" y="129"/>
                  </a:lnTo>
                  <a:lnTo>
                    <a:pt x="207" y="76"/>
                  </a:lnTo>
                  <a:lnTo>
                    <a:pt x="230" y="23"/>
                  </a:lnTo>
                  <a:lnTo>
                    <a:pt x="248" y="0"/>
                  </a:lnTo>
                  <a:lnTo>
                    <a:pt x="1453" y="330"/>
                  </a:lnTo>
                  <a:lnTo>
                    <a:pt x="1146" y="1523"/>
                  </a:lnTo>
                  <a:lnTo>
                    <a:pt x="2475" y="3478"/>
                  </a:lnTo>
                  <a:lnTo>
                    <a:pt x="2475" y="3536"/>
                  </a:lnTo>
                  <a:lnTo>
                    <a:pt x="2475" y="3554"/>
                  </a:lnTo>
                  <a:lnTo>
                    <a:pt x="2475" y="3572"/>
                  </a:lnTo>
                  <a:lnTo>
                    <a:pt x="2498" y="3619"/>
                  </a:lnTo>
                  <a:lnTo>
                    <a:pt x="2498" y="3660"/>
                  </a:lnTo>
                  <a:lnTo>
                    <a:pt x="2510" y="3690"/>
                  </a:lnTo>
                  <a:lnTo>
                    <a:pt x="2522" y="3737"/>
                  </a:lnTo>
                  <a:lnTo>
                    <a:pt x="2540" y="3749"/>
                  </a:lnTo>
                  <a:lnTo>
                    <a:pt x="2563" y="3772"/>
                  </a:lnTo>
                  <a:lnTo>
                    <a:pt x="2563" y="3814"/>
                  </a:lnTo>
                  <a:lnTo>
                    <a:pt x="2563" y="3825"/>
                  </a:lnTo>
                  <a:lnTo>
                    <a:pt x="2546" y="3814"/>
                  </a:lnTo>
                  <a:lnTo>
                    <a:pt x="2510" y="3850"/>
                  </a:lnTo>
                  <a:lnTo>
                    <a:pt x="2463" y="3868"/>
                  </a:lnTo>
                  <a:lnTo>
                    <a:pt x="2422" y="3908"/>
                  </a:lnTo>
                  <a:lnTo>
                    <a:pt x="2398" y="4015"/>
                  </a:lnTo>
                  <a:lnTo>
                    <a:pt x="2333" y="4097"/>
                  </a:lnTo>
                  <a:lnTo>
                    <a:pt x="2304" y="4097"/>
                  </a:lnTo>
                  <a:lnTo>
                    <a:pt x="2297" y="4121"/>
                  </a:lnTo>
                  <a:lnTo>
                    <a:pt x="2310" y="4150"/>
                  </a:lnTo>
                  <a:lnTo>
                    <a:pt x="2304" y="4174"/>
                  </a:lnTo>
                  <a:lnTo>
                    <a:pt x="2292" y="4228"/>
                  </a:lnTo>
                  <a:lnTo>
                    <a:pt x="2297" y="4245"/>
                  </a:lnTo>
                  <a:lnTo>
                    <a:pt x="2345" y="4286"/>
                  </a:lnTo>
                  <a:lnTo>
                    <a:pt x="2351" y="4304"/>
                  </a:lnTo>
                  <a:lnTo>
                    <a:pt x="2340" y="4322"/>
                  </a:lnTo>
                  <a:lnTo>
                    <a:pt x="2333" y="4345"/>
                  </a:lnTo>
                  <a:lnTo>
                    <a:pt x="2304" y="4375"/>
                  </a:lnTo>
                  <a:lnTo>
                    <a:pt x="2292" y="4369"/>
                  </a:lnTo>
                  <a:lnTo>
                    <a:pt x="2239" y="4363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6"/>
            <p:cNvSpPr>
              <a:spLocks/>
            </p:cNvSpPr>
            <p:nvPr/>
          </p:nvSpPr>
          <p:spPr bwMode="auto">
            <a:xfrm>
              <a:off x="819562" y="2202838"/>
              <a:ext cx="1180533" cy="2010767"/>
            </a:xfrm>
            <a:custGeom>
              <a:avLst/>
              <a:gdLst/>
              <a:ahLst/>
              <a:cxnLst>
                <a:cxn ang="0">
                  <a:pos x="1447" y="4274"/>
                </a:cxn>
                <a:cxn ang="0">
                  <a:pos x="1458" y="4210"/>
                </a:cxn>
                <a:cxn ang="0">
                  <a:pos x="1429" y="4162"/>
                </a:cxn>
                <a:cxn ang="0">
                  <a:pos x="1359" y="3885"/>
                </a:cxn>
                <a:cxn ang="0">
                  <a:pos x="1211" y="3719"/>
                </a:cxn>
                <a:cxn ang="0">
                  <a:pos x="1151" y="3655"/>
                </a:cxn>
                <a:cxn ang="0">
                  <a:pos x="1116" y="3577"/>
                </a:cxn>
                <a:cxn ang="0">
                  <a:pos x="927" y="3495"/>
                </a:cxn>
                <a:cxn ang="0">
                  <a:pos x="791" y="3353"/>
                </a:cxn>
                <a:cxn ang="0">
                  <a:pos x="537" y="3253"/>
                </a:cxn>
                <a:cxn ang="0">
                  <a:pos x="525" y="3153"/>
                </a:cxn>
                <a:cxn ang="0">
                  <a:pos x="555" y="3022"/>
                </a:cxn>
                <a:cxn ang="0">
                  <a:pos x="502" y="2905"/>
                </a:cxn>
                <a:cxn ang="0">
                  <a:pos x="525" y="2852"/>
                </a:cxn>
                <a:cxn ang="0">
                  <a:pos x="384" y="2603"/>
                </a:cxn>
                <a:cxn ang="0">
                  <a:pos x="289" y="2426"/>
                </a:cxn>
                <a:cxn ang="0">
                  <a:pos x="331" y="2296"/>
                </a:cxn>
                <a:cxn ang="0">
                  <a:pos x="349" y="2167"/>
                </a:cxn>
                <a:cxn ang="0">
                  <a:pos x="230" y="2048"/>
                </a:cxn>
                <a:cxn ang="0">
                  <a:pos x="236" y="1866"/>
                </a:cxn>
                <a:cxn ang="0">
                  <a:pos x="271" y="1789"/>
                </a:cxn>
                <a:cxn ang="0">
                  <a:pos x="295" y="1878"/>
                </a:cxn>
                <a:cxn ang="0">
                  <a:pos x="354" y="1866"/>
                </a:cxn>
                <a:cxn ang="0">
                  <a:pos x="331" y="1688"/>
                </a:cxn>
                <a:cxn ang="0">
                  <a:pos x="283" y="1741"/>
                </a:cxn>
                <a:cxn ang="0">
                  <a:pos x="182" y="1676"/>
                </a:cxn>
                <a:cxn ang="0">
                  <a:pos x="159" y="1463"/>
                </a:cxn>
                <a:cxn ang="0">
                  <a:pos x="23" y="1222"/>
                </a:cxn>
                <a:cxn ang="0">
                  <a:pos x="35" y="1110"/>
                </a:cxn>
                <a:cxn ang="0">
                  <a:pos x="94" y="956"/>
                </a:cxn>
                <a:cxn ang="0">
                  <a:pos x="47" y="768"/>
                </a:cxn>
                <a:cxn ang="0">
                  <a:pos x="5" y="684"/>
                </a:cxn>
                <a:cxn ang="0">
                  <a:pos x="5" y="578"/>
                </a:cxn>
                <a:cxn ang="0">
                  <a:pos x="159" y="360"/>
                </a:cxn>
                <a:cxn ang="0">
                  <a:pos x="218" y="236"/>
                </a:cxn>
                <a:cxn ang="0">
                  <a:pos x="230" y="23"/>
                </a:cxn>
                <a:cxn ang="0">
                  <a:pos x="1146" y="1523"/>
                </a:cxn>
                <a:cxn ang="0">
                  <a:pos x="2475" y="3554"/>
                </a:cxn>
                <a:cxn ang="0">
                  <a:pos x="2498" y="3660"/>
                </a:cxn>
                <a:cxn ang="0">
                  <a:pos x="2540" y="3749"/>
                </a:cxn>
                <a:cxn ang="0">
                  <a:pos x="2563" y="3825"/>
                </a:cxn>
                <a:cxn ang="0">
                  <a:pos x="2463" y="3868"/>
                </a:cxn>
                <a:cxn ang="0">
                  <a:pos x="2333" y="4097"/>
                </a:cxn>
                <a:cxn ang="0">
                  <a:pos x="2310" y="4150"/>
                </a:cxn>
                <a:cxn ang="0">
                  <a:pos x="2297" y="4245"/>
                </a:cxn>
                <a:cxn ang="0">
                  <a:pos x="2340" y="4322"/>
                </a:cxn>
                <a:cxn ang="0">
                  <a:pos x="2292" y="4369"/>
                </a:cxn>
              </a:cxnLst>
              <a:rect l="0" t="0" r="r" b="b"/>
              <a:pathLst>
                <a:path w="2563" h="4375">
                  <a:moveTo>
                    <a:pt x="2239" y="4363"/>
                  </a:moveTo>
                  <a:lnTo>
                    <a:pt x="1458" y="4286"/>
                  </a:lnTo>
                  <a:lnTo>
                    <a:pt x="1447" y="4274"/>
                  </a:lnTo>
                  <a:lnTo>
                    <a:pt x="1441" y="4233"/>
                  </a:lnTo>
                  <a:lnTo>
                    <a:pt x="1447" y="4215"/>
                  </a:lnTo>
                  <a:lnTo>
                    <a:pt x="1458" y="4210"/>
                  </a:lnTo>
                  <a:lnTo>
                    <a:pt x="1447" y="4198"/>
                  </a:lnTo>
                  <a:lnTo>
                    <a:pt x="1435" y="4198"/>
                  </a:lnTo>
                  <a:lnTo>
                    <a:pt x="1429" y="4162"/>
                  </a:lnTo>
                  <a:lnTo>
                    <a:pt x="1429" y="4150"/>
                  </a:lnTo>
                  <a:lnTo>
                    <a:pt x="1429" y="4020"/>
                  </a:lnTo>
                  <a:lnTo>
                    <a:pt x="1359" y="3885"/>
                  </a:lnTo>
                  <a:lnTo>
                    <a:pt x="1318" y="3843"/>
                  </a:lnTo>
                  <a:lnTo>
                    <a:pt x="1288" y="3790"/>
                  </a:lnTo>
                  <a:lnTo>
                    <a:pt x="1211" y="3719"/>
                  </a:lnTo>
                  <a:lnTo>
                    <a:pt x="1163" y="3719"/>
                  </a:lnTo>
                  <a:lnTo>
                    <a:pt x="1134" y="3690"/>
                  </a:lnTo>
                  <a:lnTo>
                    <a:pt x="1151" y="3655"/>
                  </a:lnTo>
                  <a:lnTo>
                    <a:pt x="1140" y="3630"/>
                  </a:lnTo>
                  <a:lnTo>
                    <a:pt x="1140" y="3607"/>
                  </a:lnTo>
                  <a:lnTo>
                    <a:pt x="1116" y="3577"/>
                  </a:lnTo>
                  <a:lnTo>
                    <a:pt x="1034" y="3566"/>
                  </a:lnTo>
                  <a:lnTo>
                    <a:pt x="986" y="3548"/>
                  </a:lnTo>
                  <a:lnTo>
                    <a:pt x="927" y="3495"/>
                  </a:lnTo>
                  <a:lnTo>
                    <a:pt x="892" y="3407"/>
                  </a:lnTo>
                  <a:lnTo>
                    <a:pt x="844" y="3366"/>
                  </a:lnTo>
                  <a:lnTo>
                    <a:pt x="791" y="3353"/>
                  </a:lnTo>
                  <a:lnTo>
                    <a:pt x="649" y="3288"/>
                  </a:lnTo>
                  <a:lnTo>
                    <a:pt x="603" y="3288"/>
                  </a:lnTo>
                  <a:lnTo>
                    <a:pt x="537" y="3253"/>
                  </a:lnTo>
                  <a:lnTo>
                    <a:pt x="502" y="3217"/>
                  </a:lnTo>
                  <a:lnTo>
                    <a:pt x="502" y="3182"/>
                  </a:lnTo>
                  <a:lnTo>
                    <a:pt x="525" y="3153"/>
                  </a:lnTo>
                  <a:lnTo>
                    <a:pt x="537" y="3082"/>
                  </a:lnTo>
                  <a:lnTo>
                    <a:pt x="549" y="3040"/>
                  </a:lnTo>
                  <a:lnTo>
                    <a:pt x="555" y="3022"/>
                  </a:lnTo>
                  <a:lnTo>
                    <a:pt x="543" y="2969"/>
                  </a:lnTo>
                  <a:lnTo>
                    <a:pt x="507" y="2952"/>
                  </a:lnTo>
                  <a:lnTo>
                    <a:pt x="502" y="2905"/>
                  </a:lnTo>
                  <a:lnTo>
                    <a:pt x="514" y="2893"/>
                  </a:lnTo>
                  <a:lnTo>
                    <a:pt x="519" y="2893"/>
                  </a:lnTo>
                  <a:lnTo>
                    <a:pt x="525" y="2852"/>
                  </a:lnTo>
                  <a:lnTo>
                    <a:pt x="484" y="2822"/>
                  </a:lnTo>
                  <a:lnTo>
                    <a:pt x="390" y="2651"/>
                  </a:lnTo>
                  <a:lnTo>
                    <a:pt x="384" y="2603"/>
                  </a:lnTo>
                  <a:lnTo>
                    <a:pt x="366" y="2562"/>
                  </a:lnTo>
                  <a:lnTo>
                    <a:pt x="360" y="2527"/>
                  </a:lnTo>
                  <a:lnTo>
                    <a:pt x="289" y="2426"/>
                  </a:lnTo>
                  <a:lnTo>
                    <a:pt x="295" y="2320"/>
                  </a:lnTo>
                  <a:lnTo>
                    <a:pt x="313" y="2296"/>
                  </a:lnTo>
                  <a:lnTo>
                    <a:pt x="331" y="2296"/>
                  </a:lnTo>
                  <a:lnTo>
                    <a:pt x="366" y="2261"/>
                  </a:lnTo>
                  <a:lnTo>
                    <a:pt x="372" y="2190"/>
                  </a:lnTo>
                  <a:lnTo>
                    <a:pt x="349" y="2167"/>
                  </a:lnTo>
                  <a:lnTo>
                    <a:pt x="301" y="2142"/>
                  </a:lnTo>
                  <a:lnTo>
                    <a:pt x="248" y="2096"/>
                  </a:lnTo>
                  <a:lnTo>
                    <a:pt x="230" y="2048"/>
                  </a:lnTo>
                  <a:lnTo>
                    <a:pt x="230" y="1919"/>
                  </a:lnTo>
                  <a:lnTo>
                    <a:pt x="242" y="1895"/>
                  </a:lnTo>
                  <a:lnTo>
                    <a:pt x="236" y="1866"/>
                  </a:lnTo>
                  <a:lnTo>
                    <a:pt x="248" y="1860"/>
                  </a:lnTo>
                  <a:lnTo>
                    <a:pt x="260" y="1789"/>
                  </a:lnTo>
                  <a:lnTo>
                    <a:pt x="271" y="1789"/>
                  </a:lnTo>
                  <a:lnTo>
                    <a:pt x="289" y="1807"/>
                  </a:lnTo>
                  <a:lnTo>
                    <a:pt x="283" y="1860"/>
                  </a:lnTo>
                  <a:lnTo>
                    <a:pt x="295" y="1878"/>
                  </a:lnTo>
                  <a:lnTo>
                    <a:pt x="342" y="1913"/>
                  </a:lnTo>
                  <a:lnTo>
                    <a:pt x="349" y="1895"/>
                  </a:lnTo>
                  <a:lnTo>
                    <a:pt x="354" y="1866"/>
                  </a:lnTo>
                  <a:lnTo>
                    <a:pt x="331" y="1789"/>
                  </a:lnTo>
                  <a:lnTo>
                    <a:pt x="324" y="1747"/>
                  </a:lnTo>
                  <a:lnTo>
                    <a:pt x="331" y="1688"/>
                  </a:lnTo>
                  <a:lnTo>
                    <a:pt x="319" y="1683"/>
                  </a:lnTo>
                  <a:lnTo>
                    <a:pt x="289" y="1718"/>
                  </a:lnTo>
                  <a:lnTo>
                    <a:pt x="283" y="1741"/>
                  </a:lnTo>
                  <a:lnTo>
                    <a:pt x="271" y="1765"/>
                  </a:lnTo>
                  <a:lnTo>
                    <a:pt x="230" y="1747"/>
                  </a:lnTo>
                  <a:lnTo>
                    <a:pt x="182" y="1676"/>
                  </a:lnTo>
                  <a:lnTo>
                    <a:pt x="136" y="1658"/>
                  </a:lnTo>
                  <a:lnTo>
                    <a:pt x="159" y="1617"/>
                  </a:lnTo>
                  <a:lnTo>
                    <a:pt x="159" y="1463"/>
                  </a:lnTo>
                  <a:lnTo>
                    <a:pt x="100" y="1399"/>
                  </a:lnTo>
                  <a:lnTo>
                    <a:pt x="70" y="1346"/>
                  </a:lnTo>
                  <a:lnTo>
                    <a:pt x="23" y="1222"/>
                  </a:lnTo>
                  <a:lnTo>
                    <a:pt x="47" y="1181"/>
                  </a:lnTo>
                  <a:lnTo>
                    <a:pt x="35" y="1145"/>
                  </a:lnTo>
                  <a:lnTo>
                    <a:pt x="35" y="1110"/>
                  </a:lnTo>
                  <a:lnTo>
                    <a:pt x="58" y="1021"/>
                  </a:lnTo>
                  <a:lnTo>
                    <a:pt x="88" y="979"/>
                  </a:lnTo>
                  <a:lnTo>
                    <a:pt x="94" y="956"/>
                  </a:lnTo>
                  <a:lnTo>
                    <a:pt x="88" y="874"/>
                  </a:lnTo>
                  <a:lnTo>
                    <a:pt x="47" y="791"/>
                  </a:lnTo>
                  <a:lnTo>
                    <a:pt x="47" y="768"/>
                  </a:lnTo>
                  <a:lnTo>
                    <a:pt x="35" y="738"/>
                  </a:lnTo>
                  <a:lnTo>
                    <a:pt x="17" y="720"/>
                  </a:lnTo>
                  <a:lnTo>
                    <a:pt x="5" y="684"/>
                  </a:lnTo>
                  <a:lnTo>
                    <a:pt x="0" y="631"/>
                  </a:lnTo>
                  <a:lnTo>
                    <a:pt x="5" y="619"/>
                  </a:lnTo>
                  <a:lnTo>
                    <a:pt x="5" y="578"/>
                  </a:lnTo>
                  <a:lnTo>
                    <a:pt x="47" y="507"/>
                  </a:lnTo>
                  <a:lnTo>
                    <a:pt x="159" y="383"/>
                  </a:lnTo>
                  <a:lnTo>
                    <a:pt x="159" y="360"/>
                  </a:lnTo>
                  <a:lnTo>
                    <a:pt x="171" y="307"/>
                  </a:lnTo>
                  <a:lnTo>
                    <a:pt x="195" y="289"/>
                  </a:lnTo>
                  <a:lnTo>
                    <a:pt x="218" y="236"/>
                  </a:lnTo>
                  <a:lnTo>
                    <a:pt x="230" y="129"/>
                  </a:lnTo>
                  <a:lnTo>
                    <a:pt x="207" y="76"/>
                  </a:lnTo>
                  <a:lnTo>
                    <a:pt x="230" y="23"/>
                  </a:lnTo>
                  <a:lnTo>
                    <a:pt x="248" y="0"/>
                  </a:lnTo>
                  <a:lnTo>
                    <a:pt x="1453" y="330"/>
                  </a:lnTo>
                  <a:lnTo>
                    <a:pt x="1146" y="1523"/>
                  </a:lnTo>
                  <a:lnTo>
                    <a:pt x="2475" y="3478"/>
                  </a:lnTo>
                  <a:lnTo>
                    <a:pt x="2475" y="3536"/>
                  </a:lnTo>
                  <a:lnTo>
                    <a:pt x="2475" y="3554"/>
                  </a:lnTo>
                  <a:lnTo>
                    <a:pt x="2475" y="3572"/>
                  </a:lnTo>
                  <a:lnTo>
                    <a:pt x="2498" y="3619"/>
                  </a:lnTo>
                  <a:lnTo>
                    <a:pt x="2498" y="3660"/>
                  </a:lnTo>
                  <a:lnTo>
                    <a:pt x="2510" y="3690"/>
                  </a:lnTo>
                  <a:lnTo>
                    <a:pt x="2522" y="3737"/>
                  </a:lnTo>
                  <a:lnTo>
                    <a:pt x="2540" y="3749"/>
                  </a:lnTo>
                  <a:lnTo>
                    <a:pt x="2563" y="3772"/>
                  </a:lnTo>
                  <a:lnTo>
                    <a:pt x="2563" y="3814"/>
                  </a:lnTo>
                  <a:lnTo>
                    <a:pt x="2563" y="3825"/>
                  </a:lnTo>
                  <a:lnTo>
                    <a:pt x="2546" y="3814"/>
                  </a:lnTo>
                  <a:lnTo>
                    <a:pt x="2510" y="3850"/>
                  </a:lnTo>
                  <a:lnTo>
                    <a:pt x="2463" y="3868"/>
                  </a:lnTo>
                  <a:lnTo>
                    <a:pt x="2422" y="3908"/>
                  </a:lnTo>
                  <a:lnTo>
                    <a:pt x="2398" y="4015"/>
                  </a:lnTo>
                  <a:lnTo>
                    <a:pt x="2333" y="4097"/>
                  </a:lnTo>
                  <a:lnTo>
                    <a:pt x="2304" y="4097"/>
                  </a:lnTo>
                  <a:lnTo>
                    <a:pt x="2297" y="4121"/>
                  </a:lnTo>
                  <a:lnTo>
                    <a:pt x="2310" y="4150"/>
                  </a:lnTo>
                  <a:lnTo>
                    <a:pt x="2304" y="4174"/>
                  </a:lnTo>
                  <a:lnTo>
                    <a:pt x="2292" y="4228"/>
                  </a:lnTo>
                  <a:lnTo>
                    <a:pt x="2297" y="4245"/>
                  </a:lnTo>
                  <a:lnTo>
                    <a:pt x="2345" y="4286"/>
                  </a:lnTo>
                  <a:lnTo>
                    <a:pt x="2351" y="4304"/>
                  </a:lnTo>
                  <a:lnTo>
                    <a:pt x="2340" y="4322"/>
                  </a:lnTo>
                  <a:lnTo>
                    <a:pt x="2333" y="4345"/>
                  </a:lnTo>
                  <a:lnTo>
                    <a:pt x="2304" y="4375"/>
                  </a:lnTo>
                  <a:lnTo>
                    <a:pt x="2292" y="4369"/>
                  </a:lnTo>
                  <a:lnTo>
                    <a:pt x="2239" y="4363"/>
                  </a:lnTo>
                </a:path>
              </a:pathLst>
            </a:custGeom>
            <a:solidFill>
              <a:srgbClr val="558ED5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7"/>
            <p:cNvSpPr>
              <a:spLocks/>
            </p:cNvSpPr>
            <p:nvPr/>
          </p:nvSpPr>
          <p:spPr bwMode="auto">
            <a:xfrm>
              <a:off x="1884248" y="1176767"/>
              <a:ext cx="882641" cy="1428775"/>
            </a:xfrm>
            <a:custGeom>
              <a:avLst/>
              <a:gdLst/>
              <a:ahLst/>
              <a:cxnLst>
                <a:cxn ang="0">
                  <a:pos x="160" y="2050"/>
                </a:cxn>
                <a:cxn ang="0">
                  <a:pos x="201" y="1949"/>
                </a:cxn>
                <a:cxn ang="0">
                  <a:pos x="219" y="1931"/>
                </a:cxn>
                <a:cxn ang="0">
                  <a:pos x="207" y="1878"/>
                </a:cxn>
                <a:cxn ang="0">
                  <a:pos x="154" y="1831"/>
                </a:cxn>
                <a:cxn ang="0">
                  <a:pos x="236" y="1671"/>
                </a:cxn>
                <a:cxn ang="0">
                  <a:pos x="314" y="1618"/>
                </a:cxn>
                <a:cxn ang="0">
                  <a:pos x="343" y="1566"/>
                </a:cxn>
                <a:cxn ang="0">
                  <a:pos x="474" y="1300"/>
                </a:cxn>
                <a:cxn ang="0">
                  <a:pos x="414" y="1264"/>
                </a:cxn>
                <a:cxn ang="0">
                  <a:pos x="385" y="1194"/>
                </a:cxn>
                <a:cxn ang="0">
                  <a:pos x="390" y="1123"/>
                </a:cxn>
                <a:cxn ang="0">
                  <a:pos x="378" y="1069"/>
                </a:cxn>
                <a:cxn ang="0">
                  <a:pos x="390" y="1022"/>
                </a:cxn>
                <a:cxn ang="0">
                  <a:pos x="614" y="0"/>
                </a:cxn>
                <a:cxn ang="0">
                  <a:pos x="804" y="456"/>
                </a:cxn>
                <a:cxn ang="0">
                  <a:pos x="863" y="626"/>
                </a:cxn>
                <a:cxn ang="0">
                  <a:pos x="827" y="685"/>
                </a:cxn>
                <a:cxn ang="0">
                  <a:pos x="880" y="750"/>
                </a:cxn>
                <a:cxn ang="0">
                  <a:pos x="999" y="928"/>
                </a:cxn>
                <a:cxn ang="0">
                  <a:pos x="1034" y="1028"/>
                </a:cxn>
                <a:cxn ang="0">
                  <a:pos x="1075" y="1063"/>
                </a:cxn>
                <a:cxn ang="0">
                  <a:pos x="1159" y="1093"/>
                </a:cxn>
                <a:cxn ang="0">
                  <a:pos x="1099" y="1247"/>
                </a:cxn>
                <a:cxn ang="0">
                  <a:pos x="1070" y="1329"/>
                </a:cxn>
                <a:cxn ang="0">
                  <a:pos x="1075" y="1371"/>
                </a:cxn>
                <a:cxn ang="0">
                  <a:pos x="1029" y="1435"/>
                </a:cxn>
                <a:cxn ang="0">
                  <a:pos x="1017" y="1495"/>
                </a:cxn>
                <a:cxn ang="0">
                  <a:pos x="1093" y="1541"/>
                </a:cxn>
                <a:cxn ang="0">
                  <a:pos x="1187" y="1465"/>
                </a:cxn>
                <a:cxn ang="0">
                  <a:pos x="1212" y="1506"/>
                </a:cxn>
                <a:cxn ang="0">
                  <a:pos x="1235" y="1524"/>
                </a:cxn>
                <a:cxn ang="0">
                  <a:pos x="1230" y="1653"/>
                </a:cxn>
                <a:cxn ang="0">
                  <a:pos x="1283" y="1754"/>
                </a:cxn>
                <a:cxn ang="0">
                  <a:pos x="1258" y="1820"/>
                </a:cxn>
                <a:cxn ang="0">
                  <a:pos x="1324" y="1866"/>
                </a:cxn>
                <a:cxn ang="0">
                  <a:pos x="1359" y="1931"/>
                </a:cxn>
                <a:cxn ang="0">
                  <a:pos x="1347" y="1997"/>
                </a:cxn>
                <a:cxn ang="0">
                  <a:pos x="1407" y="2068"/>
                </a:cxn>
                <a:cxn ang="0">
                  <a:pos x="1448" y="2015"/>
                </a:cxn>
                <a:cxn ang="0">
                  <a:pos x="1537" y="2043"/>
                </a:cxn>
                <a:cxn ang="0">
                  <a:pos x="1584" y="2015"/>
                </a:cxn>
                <a:cxn ang="0">
                  <a:pos x="1678" y="2038"/>
                </a:cxn>
                <a:cxn ang="0">
                  <a:pos x="1725" y="2043"/>
                </a:cxn>
                <a:cxn ang="0">
                  <a:pos x="1803" y="2015"/>
                </a:cxn>
                <a:cxn ang="0">
                  <a:pos x="1879" y="2026"/>
                </a:cxn>
                <a:cxn ang="0">
                  <a:pos x="1920" y="2102"/>
                </a:cxn>
                <a:cxn ang="0">
                  <a:pos x="880" y="2947"/>
                </a:cxn>
              </a:cxnLst>
              <a:rect l="0" t="0" r="r" b="b"/>
              <a:pathLst>
                <a:path w="1920" h="3107">
                  <a:moveTo>
                    <a:pt x="0" y="2770"/>
                  </a:moveTo>
                  <a:lnTo>
                    <a:pt x="160" y="2050"/>
                  </a:lnTo>
                  <a:lnTo>
                    <a:pt x="201" y="1997"/>
                  </a:lnTo>
                  <a:lnTo>
                    <a:pt x="201" y="1949"/>
                  </a:lnTo>
                  <a:lnTo>
                    <a:pt x="213" y="1949"/>
                  </a:lnTo>
                  <a:lnTo>
                    <a:pt x="219" y="1931"/>
                  </a:lnTo>
                  <a:lnTo>
                    <a:pt x="231" y="1908"/>
                  </a:lnTo>
                  <a:lnTo>
                    <a:pt x="207" y="1878"/>
                  </a:lnTo>
                  <a:lnTo>
                    <a:pt x="165" y="1855"/>
                  </a:lnTo>
                  <a:lnTo>
                    <a:pt x="154" y="1831"/>
                  </a:lnTo>
                  <a:lnTo>
                    <a:pt x="165" y="1784"/>
                  </a:lnTo>
                  <a:lnTo>
                    <a:pt x="236" y="1671"/>
                  </a:lnTo>
                  <a:lnTo>
                    <a:pt x="284" y="1653"/>
                  </a:lnTo>
                  <a:lnTo>
                    <a:pt x="314" y="1618"/>
                  </a:lnTo>
                  <a:lnTo>
                    <a:pt x="319" y="1595"/>
                  </a:lnTo>
                  <a:lnTo>
                    <a:pt x="343" y="1566"/>
                  </a:lnTo>
                  <a:lnTo>
                    <a:pt x="479" y="1353"/>
                  </a:lnTo>
                  <a:lnTo>
                    <a:pt x="474" y="1300"/>
                  </a:lnTo>
                  <a:lnTo>
                    <a:pt x="444" y="1276"/>
                  </a:lnTo>
                  <a:lnTo>
                    <a:pt x="414" y="1264"/>
                  </a:lnTo>
                  <a:lnTo>
                    <a:pt x="390" y="1229"/>
                  </a:lnTo>
                  <a:lnTo>
                    <a:pt x="385" y="1194"/>
                  </a:lnTo>
                  <a:lnTo>
                    <a:pt x="378" y="1140"/>
                  </a:lnTo>
                  <a:lnTo>
                    <a:pt x="390" y="1123"/>
                  </a:lnTo>
                  <a:lnTo>
                    <a:pt x="403" y="1105"/>
                  </a:lnTo>
                  <a:lnTo>
                    <a:pt x="378" y="1069"/>
                  </a:lnTo>
                  <a:lnTo>
                    <a:pt x="378" y="1034"/>
                  </a:lnTo>
                  <a:lnTo>
                    <a:pt x="390" y="1022"/>
                  </a:lnTo>
                  <a:lnTo>
                    <a:pt x="621" y="0"/>
                  </a:lnTo>
                  <a:lnTo>
                    <a:pt x="614" y="0"/>
                  </a:lnTo>
                  <a:lnTo>
                    <a:pt x="869" y="66"/>
                  </a:lnTo>
                  <a:lnTo>
                    <a:pt x="804" y="456"/>
                  </a:lnTo>
                  <a:lnTo>
                    <a:pt x="845" y="561"/>
                  </a:lnTo>
                  <a:lnTo>
                    <a:pt x="863" y="626"/>
                  </a:lnTo>
                  <a:lnTo>
                    <a:pt x="845" y="667"/>
                  </a:lnTo>
                  <a:lnTo>
                    <a:pt x="827" y="685"/>
                  </a:lnTo>
                  <a:lnTo>
                    <a:pt x="852" y="709"/>
                  </a:lnTo>
                  <a:lnTo>
                    <a:pt x="880" y="750"/>
                  </a:lnTo>
                  <a:lnTo>
                    <a:pt x="951" y="821"/>
                  </a:lnTo>
                  <a:lnTo>
                    <a:pt x="999" y="928"/>
                  </a:lnTo>
                  <a:lnTo>
                    <a:pt x="1011" y="975"/>
                  </a:lnTo>
                  <a:lnTo>
                    <a:pt x="1034" y="1028"/>
                  </a:lnTo>
                  <a:lnTo>
                    <a:pt x="1075" y="1028"/>
                  </a:lnTo>
                  <a:lnTo>
                    <a:pt x="1075" y="1063"/>
                  </a:lnTo>
                  <a:lnTo>
                    <a:pt x="1141" y="1069"/>
                  </a:lnTo>
                  <a:lnTo>
                    <a:pt x="1159" y="1093"/>
                  </a:lnTo>
                  <a:lnTo>
                    <a:pt x="1093" y="1222"/>
                  </a:lnTo>
                  <a:lnTo>
                    <a:pt x="1099" y="1247"/>
                  </a:lnTo>
                  <a:lnTo>
                    <a:pt x="1075" y="1264"/>
                  </a:lnTo>
                  <a:lnTo>
                    <a:pt x="1070" y="1329"/>
                  </a:lnTo>
                  <a:lnTo>
                    <a:pt x="1075" y="1335"/>
                  </a:lnTo>
                  <a:lnTo>
                    <a:pt x="1075" y="1371"/>
                  </a:lnTo>
                  <a:lnTo>
                    <a:pt x="1029" y="1400"/>
                  </a:lnTo>
                  <a:lnTo>
                    <a:pt x="1029" y="1435"/>
                  </a:lnTo>
                  <a:lnTo>
                    <a:pt x="1034" y="1459"/>
                  </a:lnTo>
                  <a:lnTo>
                    <a:pt x="1017" y="1495"/>
                  </a:lnTo>
                  <a:lnTo>
                    <a:pt x="1075" y="1548"/>
                  </a:lnTo>
                  <a:lnTo>
                    <a:pt x="1093" y="1541"/>
                  </a:lnTo>
                  <a:lnTo>
                    <a:pt x="1176" y="1477"/>
                  </a:lnTo>
                  <a:lnTo>
                    <a:pt x="1187" y="1465"/>
                  </a:lnTo>
                  <a:lnTo>
                    <a:pt x="1200" y="1477"/>
                  </a:lnTo>
                  <a:lnTo>
                    <a:pt x="1212" y="1506"/>
                  </a:lnTo>
                  <a:lnTo>
                    <a:pt x="1223" y="1513"/>
                  </a:lnTo>
                  <a:lnTo>
                    <a:pt x="1235" y="1524"/>
                  </a:lnTo>
                  <a:lnTo>
                    <a:pt x="1230" y="1577"/>
                  </a:lnTo>
                  <a:lnTo>
                    <a:pt x="1230" y="1653"/>
                  </a:lnTo>
                  <a:lnTo>
                    <a:pt x="1247" y="1707"/>
                  </a:lnTo>
                  <a:lnTo>
                    <a:pt x="1283" y="1754"/>
                  </a:lnTo>
                  <a:lnTo>
                    <a:pt x="1276" y="1784"/>
                  </a:lnTo>
                  <a:lnTo>
                    <a:pt x="1258" y="1820"/>
                  </a:lnTo>
                  <a:lnTo>
                    <a:pt x="1288" y="1866"/>
                  </a:lnTo>
                  <a:lnTo>
                    <a:pt x="1324" y="1866"/>
                  </a:lnTo>
                  <a:lnTo>
                    <a:pt x="1354" y="1908"/>
                  </a:lnTo>
                  <a:lnTo>
                    <a:pt x="1359" y="1931"/>
                  </a:lnTo>
                  <a:lnTo>
                    <a:pt x="1347" y="1985"/>
                  </a:lnTo>
                  <a:lnTo>
                    <a:pt x="1347" y="1997"/>
                  </a:lnTo>
                  <a:lnTo>
                    <a:pt x="1371" y="2043"/>
                  </a:lnTo>
                  <a:lnTo>
                    <a:pt x="1407" y="2068"/>
                  </a:lnTo>
                  <a:lnTo>
                    <a:pt x="1425" y="2026"/>
                  </a:lnTo>
                  <a:lnTo>
                    <a:pt x="1448" y="2015"/>
                  </a:lnTo>
                  <a:lnTo>
                    <a:pt x="1507" y="2038"/>
                  </a:lnTo>
                  <a:lnTo>
                    <a:pt x="1537" y="2043"/>
                  </a:lnTo>
                  <a:lnTo>
                    <a:pt x="1566" y="2020"/>
                  </a:lnTo>
                  <a:lnTo>
                    <a:pt x="1584" y="2015"/>
                  </a:lnTo>
                  <a:lnTo>
                    <a:pt x="1601" y="2032"/>
                  </a:lnTo>
                  <a:lnTo>
                    <a:pt x="1678" y="2038"/>
                  </a:lnTo>
                  <a:lnTo>
                    <a:pt x="1714" y="2056"/>
                  </a:lnTo>
                  <a:lnTo>
                    <a:pt x="1725" y="2043"/>
                  </a:lnTo>
                  <a:lnTo>
                    <a:pt x="1808" y="2050"/>
                  </a:lnTo>
                  <a:lnTo>
                    <a:pt x="1803" y="2015"/>
                  </a:lnTo>
                  <a:lnTo>
                    <a:pt x="1838" y="1985"/>
                  </a:lnTo>
                  <a:lnTo>
                    <a:pt x="1879" y="2026"/>
                  </a:lnTo>
                  <a:lnTo>
                    <a:pt x="1891" y="2079"/>
                  </a:lnTo>
                  <a:lnTo>
                    <a:pt x="1920" y="2102"/>
                  </a:lnTo>
                  <a:lnTo>
                    <a:pt x="1773" y="3107"/>
                  </a:lnTo>
                  <a:lnTo>
                    <a:pt x="880" y="2947"/>
                  </a:lnTo>
                  <a:lnTo>
                    <a:pt x="0" y="277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8"/>
            <p:cNvSpPr>
              <a:spLocks/>
            </p:cNvSpPr>
            <p:nvPr/>
          </p:nvSpPr>
          <p:spPr bwMode="auto">
            <a:xfrm>
              <a:off x="1884248" y="1176767"/>
              <a:ext cx="882641" cy="1428775"/>
            </a:xfrm>
            <a:custGeom>
              <a:avLst/>
              <a:gdLst/>
              <a:ahLst/>
              <a:cxnLst>
                <a:cxn ang="0">
                  <a:pos x="160" y="2050"/>
                </a:cxn>
                <a:cxn ang="0">
                  <a:pos x="201" y="1949"/>
                </a:cxn>
                <a:cxn ang="0">
                  <a:pos x="219" y="1931"/>
                </a:cxn>
                <a:cxn ang="0">
                  <a:pos x="207" y="1878"/>
                </a:cxn>
                <a:cxn ang="0">
                  <a:pos x="154" y="1831"/>
                </a:cxn>
                <a:cxn ang="0">
                  <a:pos x="236" y="1671"/>
                </a:cxn>
                <a:cxn ang="0">
                  <a:pos x="314" y="1618"/>
                </a:cxn>
                <a:cxn ang="0">
                  <a:pos x="343" y="1566"/>
                </a:cxn>
                <a:cxn ang="0">
                  <a:pos x="474" y="1300"/>
                </a:cxn>
                <a:cxn ang="0">
                  <a:pos x="414" y="1264"/>
                </a:cxn>
                <a:cxn ang="0">
                  <a:pos x="385" y="1194"/>
                </a:cxn>
                <a:cxn ang="0">
                  <a:pos x="390" y="1123"/>
                </a:cxn>
                <a:cxn ang="0">
                  <a:pos x="378" y="1069"/>
                </a:cxn>
                <a:cxn ang="0">
                  <a:pos x="390" y="1022"/>
                </a:cxn>
                <a:cxn ang="0">
                  <a:pos x="614" y="0"/>
                </a:cxn>
                <a:cxn ang="0">
                  <a:pos x="804" y="456"/>
                </a:cxn>
                <a:cxn ang="0">
                  <a:pos x="863" y="626"/>
                </a:cxn>
                <a:cxn ang="0">
                  <a:pos x="827" y="685"/>
                </a:cxn>
                <a:cxn ang="0">
                  <a:pos x="880" y="750"/>
                </a:cxn>
                <a:cxn ang="0">
                  <a:pos x="999" y="928"/>
                </a:cxn>
                <a:cxn ang="0">
                  <a:pos x="1034" y="1028"/>
                </a:cxn>
                <a:cxn ang="0">
                  <a:pos x="1075" y="1063"/>
                </a:cxn>
                <a:cxn ang="0">
                  <a:pos x="1159" y="1093"/>
                </a:cxn>
                <a:cxn ang="0">
                  <a:pos x="1099" y="1247"/>
                </a:cxn>
                <a:cxn ang="0">
                  <a:pos x="1070" y="1329"/>
                </a:cxn>
                <a:cxn ang="0">
                  <a:pos x="1075" y="1371"/>
                </a:cxn>
                <a:cxn ang="0">
                  <a:pos x="1029" y="1435"/>
                </a:cxn>
                <a:cxn ang="0">
                  <a:pos x="1017" y="1495"/>
                </a:cxn>
                <a:cxn ang="0">
                  <a:pos x="1093" y="1541"/>
                </a:cxn>
                <a:cxn ang="0">
                  <a:pos x="1187" y="1465"/>
                </a:cxn>
                <a:cxn ang="0">
                  <a:pos x="1212" y="1506"/>
                </a:cxn>
                <a:cxn ang="0">
                  <a:pos x="1235" y="1524"/>
                </a:cxn>
                <a:cxn ang="0">
                  <a:pos x="1230" y="1653"/>
                </a:cxn>
                <a:cxn ang="0">
                  <a:pos x="1283" y="1754"/>
                </a:cxn>
                <a:cxn ang="0">
                  <a:pos x="1258" y="1820"/>
                </a:cxn>
                <a:cxn ang="0">
                  <a:pos x="1324" y="1866"/>
                </a:cxn>
                <a:cxn ang="0">
                  <a:pos x="1359" y="1931"/>
                </a:cxn>
                <a:cxn ang="0">
                  <a:pos x="1347" y="1997"/>
                </a:cxn>
                <a:cxn ang="0">
                  <a:pos x="1407" y="2068"/>
                </a:cxn>
                <a:cxn ang="0">
                  <a:pos x="1448" y="2015"/>
                </a:cxn>
                <a:cxn ang="0">
                  <a:pos x="1537" y="2043"/>
                </a:cxn>
                <a:cxn ang="0">
                  <a:pos x="1584" y="2015"/>
                </a:cxn>
                <a:cxn ang="0">
                  <a:pos x="1678" y="2038"/>
                </a:cxn>
                <a:cxn ang="0">
                  <a:pos x="1725" y="2043"/>
                </a:cxn>
                <a:cxn ang="0">
                  <a:pos x="1803" y="2015"/>
                </a:cxn>
                <a:cxn ang="0">
                  <a:pos x="1879" y="2026"/>
                </a:cxn>
                <a:cxn ang="0">
                  <a:pos x="1920" y="2102"/>
                </a:cxn>
                <a:cxn ang="0">
                  <a:pos x="880" y="2947"/>
                </a:cxn>
              </a:cxnLst>
              <a:rect l="0" t="0" r="r" b="b"/>
              <a:pathLst>
                <a:path w="1920" h="3107">
                  <a:moveTo>
                    <a:pt x="0" y="2770"/>
                  </a:moveTo>
                  <a:lnTo>
                    <a:pt x="160" y="2050"/>
                  </a:lnTo>
                  <a:lnTo>
                    <a:pt x="201" y="1997"/>
                  </a:lnTo>
                  <a:lnTo>
                    <a:pt x="201" y="1949"/>
                  </a:lnTo>
                  <a:lnTo>
                    <a:pt x="213" y="1949"/>
                  </a:lnTo>
                  <a:lnTo>
                    <a:pt x="219" y="1931"/>
                  </a:lnTo>
                  <a:lnTo>
                    <a:pt x="231" y="1908"/>
                  </a:lnTo>
                  <a:lnTo>
                    <a:pt x="207" y="1878"/>
                  </a:lnTo>
                  <a:lnTo>
                    <a:pt x="165" y="1855"/>
                  </a:lnTo>
                  <a:lnTo>
                    <a:pt x="154" y="1831"/>
                  </a:lnTo>
                  <a:lnTo>
                    <a:pt x="165" y="1784"/>
                  </a:lnTo>
                  <a:lnTo>
                    <a:pt x="236" y="1671"/>
                  </a:lnTo>
                  <a:lnTo>
                    <a:pt x="284" y="1653"/>
                  </a:lnTo>
                  <a:lnTo>
                    <a:pt x="314" y="1618"/>
                  </a:lnTo>
                  <a:lnTo>
                    <a:pt x="319" y="1595"/>
                  </a:lnTo>
                  <a:lnTo>
                    <a:pt x="343" y="1566"/>
                  </a:lnTo>
                  <a:lnTo>
                    <a:pt x="479" y="1353"/>
                  </a:lnTo>
                  <a:lnTo>
                    <a:pt x="474" y="1300"/>
                  </a:lnTo>
                  <a:lnTo>
                    <a:pt x="444" y="1276"/>
                  </a:lnTo>
                  <a:lnTo>
                    <a:pt x="414" y="1264"/>
                  </a:lnTo>
                  <a:lnTo>
                    <a:pt x="390" y="1229"/>
                  </a:lnTo>
                  <a:lnTo>
                    <a:pt x="385" y="1194"/>
                  </a:lnTo>
                  <a:lnTo>
                    <a:pt x="378" y="1140"/>
                  </a:lnTo>
                  <a:lnTo>
                    <a:pt x="390" y="1123"/>
                  </a:lnTo>
                  <a:lnTo>
                    <a:pt x="403" y="1105"/>
                  </a:lnTo>
                  <a:lnTo>
                    <a:pt x="378" y="1069"/>
                  </a:lnTo>
                  <a:lnTo>
                    <a:pt x="378" y="1034"/>
                  </a:lnTo>
                  <a:lnTo>
                    <a:pt x="390" y="1022"/>
                  </a:lnTo>
                  <a:lnTo>
                    <a:pt x="621" y="0"/>
                  </a:lnTo>
                  <a:lnTo>
                    <a:pt x="614" y="0"/>
                  </a:lnTo>
                  <a:lnTo>
                    <a:pt x="869" y="66"/>
                  </a:lnTo>
                  <a:lnTo>
                    <a:pt x="804" y="456"/>
                  </a:lnTo>
                  <a:lnTo>
                    <a:pt x="845" y="561"/>
                  </a:lnTo>
                  <a:lnTo>
                    <a:pt x="863" y="626"/>
                  </a:lnTo>
                  <a:lnTo>
                    <a:pt x="845" y="667"/>
                  </a:lnTo>
                  <a:lnTo>
                    <a:pt x="827" y="685"/>
                  </a:lnTo>
                  <a:lnTo>
                    <a:pt x="852" y="709"/>
                  </a:lnTo>
                  <a:lnTo>
                    <a:pt x="880" y="750"/>
                  </a:lnTo>
                  <a:lnTo>
                    <a:pt x="951" y="821"/>
                  </a:lnTo>
                  <a:lnTo>
                    <a:pt x="999" y="928"/>
                  </a:lnTo>
                  <a:lnTo>
                    <a:pt x="1011" y="975"/>
                  </a:lnTo>
                  <a:lnTo>
                    <a:pt x="1034" y="1028"/>
                  </a:lnTo>
                  <a:lnTo>
                    <a:pt x="1075" y="1028"/>
                  </a:lnTo>
                  <a:lnTo>
                    <a:pt x="1075" y="1063"/>
                  </a:lnTo>
                  <a:lnTo>
                    <a:pt x="1141" y="1069"/>
                  </a:lnTo>
                  <a:lnTo>
                    <a:pt x="1159" y="1093"/>
                  </a:lnTo>
                  <a:lnTo>
                    <a:pt x="1093" y="1222"/>
                  </a:lnTo>
                  <a:lnTo>
                    <a:pt x="1099" y="1247"/>
                  </a:lnTo>
                  <a:lnTo>
                    <a:pt x="1075" y="1264"/>
                  </a:lnTo>
                  <a:lnTo>
                    <a:pt x="1070" y="1329"/>
                  </a:lnTo>
                  <a:lnTo>
                    <a:pt x="1075" y="1335"/>
                  </a:lnTo>
                  <a:lnTo>
                    <a:pt x="1075" y="1371"/>
                  </a:lnTo>
                  <a:lnTo>
                    <a:pt x="1029" y="1400"/>
                  </a:lnTo>
                  <a:lnTo>
                    <a:pt x="1029" y="1435"/>
                  </a:lnTo>
                  <a:lnTo>
                    <a:pt x="1034" y="1459"/>
                  </a:lnTo>
                  <a:lnTo>
                    <a:pt x="1017" y="1495"/>
                  </a:lnTo>
                  <a:lnTo>
                    <a:pt x="1075" y="1548"/>
                  </a:lnTo>
                  <a:lnTo>
                    <a:pt x="1093" y="1541"/>
                  </a:lnTo>
                  <a:lnTo>
                    <a:pt x="1176" y="1477"/>
                  </a:lnTo>
                  <a:lnTo>
                    <a:pt x="1187" y="1465"/>
                  </a:lnTo>
                  <a:lnTo>
                    <a:pt x="1200" y="1477"/>
                  </a:lnTo>
                  <a:lnTo>
                    <a:pt x="1212" y="1506"/>
                  </a:lnTo>
                  <a:lnTo>
                    <a:pt x="1223" y="1513"/>
                  </a:lnTo>
                  <a:lnTo>
                    <a:pt x="1235" y="1524"/>
                  </a:lnTo>
                  <a:lnTo>
                    <a:pt x="1230" y="1577"/>
                  </a:lnTo>
                  <a:lnTo>
                    <a:pt x="1230" y="1653"/>
                  </a:lnTo>
                  <a:lnTo>
                    <a:pt x="1247" y="1707"/>
                  </a:lnTo>
                  <a:lnTo>
                    <a:pt x="1283" y="1754"/>
                  </a:lnTo>
                  <a:lnTo>
                    <a:pt x="1276" y="1784"/>
                  </a:lnTo>
                  <a:lnTo>
                    <a:pt x="1258" y="1820"/>
                  </a:lnTo>
                  <a:lnTo>
                    <a:pt x="1288" y="1866"/>
                  </a:lnTo>
                  <a:lnTo>
                    <a:pt x="1324" y="1866"/>
                  </a:lnTo>
                  <a:lnTo>
                    <a:pt x="1354" y="1908"/>
                  </a:lnTo>
                  <a:lnTo>
                    <a:pt x="1359" y="1931"/>
                  </a:lnTo>
                  <a:lnTo>
                    <a:pt x="1347" y="1985"/>
                  </a:lnTo>
                  <a:lnTo>
                    <a:pt x="1347" y="1997"/>
                  </a:lnTo>
                  <a:lnTo>
                    <a:pt x="1371" y="2043"/>
                  </a:lnTo>
                  <a:lnTo>
                    <a:pt x="1407" y="2068"/>
                  </a:lnTo>
                  <a:lnTo>
                    <a:pt x="1425" y="2026"/>
                  </a:lnTo>
                  <a:lnTo>
                    <a:pt x="1448" y="2015"/>
                  </a:lnTo>
                  <a:lnTo>
                    <a:pt x="1507" y="2038"/>
                  </a:lnTo>
                  <a:lnTo>
                    <a:pt x="1537" y="2043"/>
                  </a:lnTo>
                  <a:lnTo>
                    <a:pt x="1566" y="2020"/>
                  </a:lnTo>
                  <a:lnTo>
                    <a:pt x="1584" y="2015"/>
                  </a:lnTo>
                  <a:lnTo>
                    <a:pt x="1601" y="2032"/>
                  </a:lnTo>
                  <a:lnTo>
                    <a:pt x="1678" y="2038"/>
                  </a:lnTo>
                  <a:lnTo>
                    <a:pt x="1714" y="2056"/>
                  </a:lnTo>
                  <a:lnTo>
                    <a:pt x="1725" y="2043"/>
                  </a:lnTo>
                  <a:lnTo>
                    <a:pt x="1808" y="2050"/>
                  </a:lnTo>
                  <a:lnTo>
                    <a:pt x="1803" y="2015"/>
                  </a:lnTo>
                  <a:lnTo>
                    <a:pt x="1838" y="1985"/>
                  </a:lnTo>
                  <a:lnTo>
                    <a:pt x="1879" y="2026"/>
                  </a:lnTo>
                  <a:lnTo>
                    <a:pt x="1891" y="2079"/>
                  </a:lnTo>
                  <a:lnTo>
                    <a:pt x="1920" y="2102"/>
                  </a:lnTo>
                  <a:lnTo>
                    <a:pt x="1773" y="3107"/>
                  </a:lnTo>
                  <a:lnTo>
                    <a:pt x="880" y="2947"/>
                  </a:lnTo>
                  <a:lnTo>
                    <a:pt x="0" y="2770"/>
                  </a:lnTo>
                </a:path>
              </a:pathLst>
            </a:custGeom>
            <a:solidFill>
              <a:srgbClr val="558ED5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9"/>
            <p:cNvSpPr>
              <a:spLocks/>
            </p:cNvSpPr>
            <p:nvPr/>
          </p:nvSpPr>
          <p:spPr bwMode="auto">
            <a:xfrm>
              <a:off x="2253855" y="1207108"/>
              <a:ext cx="1508765" cy="957114"/>
            </a:xfrm>
            <a:custGeom>
              <a:avLst/>
              <a:gdLst/>
              <a:ahLst/>
              <a:cxnLst>
                <a:cxn ang="0">
                  <a:pos x="1146" y="1836"/>
                </a:cxn>
                <a:cxn ang="0">
                  <a:pos x="1087" y="2013"/>
                </a:cxn>
                <a:cxn ang="0">
                  <a:pos x="1034" y="1919"/>
                </a:cxn>
                <a:cxn ang="0">
                  <a:pos x="1004" y="1984"/>
                </a:cxn>
                <a:cxn ang="0">
                  <a:pos x="910" y="1990"/>
                </a:cxn>
                <a:cxn ang="0">
                  <a:pos x="797" y="1966"/>
                </a:cxn>
                <a:cxn ang="0">
                  <a:pos x="762" y="1954"/>
                </a:cxn>
                <a:cxn ang="0">
                  <a:pos x="703" y="1972"/>
                </a:cxn>
                <a:cxn ang="0">
                  <a:pos x="621" y="1960"/>
                </a:cxn>
                <a:cxn ang="0">
                  <a:pos x="567" y="1977"/>
                </a:cxn>
                <a:cxn ang="0">
                  <a:pos x="543" y="1919"/>
                </a:cxn>
                <a:cxn ang="0">
                  <a:pos x="550" y="1842"/>
                </a:cxn>
                <a:cxn ang="0">
                  <a:pos x="484" y="1800"/>
                </a:cxn>
                <a:cxn ang="0">
                  <a:pos x="472" y="1718"/>
                </a:cxn>
                <a:cxn ang="0">
                  <a:pos x="443" y="1641"/>
                </a:cxn>
                <a:cxn ang="0">
                  <a:pos x="426" y="1511"/>
                </a:cxn>
                <a:cxn ang="0">
                  <a:pos x="419" y="1447"/>
                </a:cxn>
                <a:cxn ang="0">
                  <a:pos x="396" y="1411"/>
                </a:cxn>
                <a:cxn ang="0">
                  <a:pos x="372" y="1411"/>
                </a:cxn>
                <a:cxn ang="0">
                  <a:pos x="271" y="1482"/>
                </a:cxn>
                <a:cxn ang="0">
                  <a:pos x="230" y="1393"/>
                </a:cxn>
                <a:cxn ang="0">
                  <a:pos x="225" y="1334"/>
                </a:cxn>
                <a:cxn ang="0">
                  <a:pos x="271" y="1269"/>
                </a:cxn>
                <a:cxn ang="0">
                  <a:pos x="271" y="1198"/>
                </a:cxn>
                <a:cxn ang="0">
                  <a:pos x="289" y="1156"/>
                </a:cxn>
                <a:cxn ang="0">
                  <a:pos x="337" y="1003"/>
                </a:cxn>
                <a:cxn ang="0">
                  <a:pos x="271" y="962"/>
                </a:cxn>
                <a:cxn ang="0">
                  <a:pos x="207" y="909"/>
                </a:cxn>
                <a:cxn ang="0">
                  <a:pos x="147" y="755"/>
                </a:cxn>
                <a:cxn ang="0">
                  <a:pos x="48" y="643"/>
                </a:cxn>
                <a:cxn ang="0">
                  <a:pos x="41" y="601"/>
                </a:cxn>
                <a:cxn ang="0">
                  <a:pos x="41" y="495"/>
                </a:cxn>
                <a:cxn ang="0">
                  <a:pos x="65" y="0"/>
                </a:cxn>
                <a:cxn ang="0">
                  <a:pos x="1169" y="188"/>
                </a:cxn>
                <a:cxn ang="0">
                  <a:pos x="3279" y="461"/>
                </a:cxn>
                <a:cxn ang="0">
                  <a:pos x="3149" y="2084"/>
                </a:cxn>
              </a:cxnLst>
              <a:rect l="0" t="0" r="r" b="b"/>
              <a:pathLst>
                <a:path w="3279" h="2084">
                  <a:moveTo>
                    <a:pt x="3149" y="2084"/>
                  </a:moveTo>
                  <a:lnTo>
                    <a:pt x="1146" y="1836"/>
                  </a:lnTo>
                  <a:lnTo>
                    <a:pt x="1116" y="2036"/>
                  </a:lnTo>
                  <a:lnTo>
                    <a:pt x="1087" y="2013"/>
                  </a:lnTo>
                  <a:lnTo>
                    <a:pt x="1075" y="1960"/>
                  </a:lnTo>
                  <a:lnTo>
                    <a:pt x="1034" y="1919"/>
                  </a:lnTo>
                  <a:lnTo>
                    <a:pt x="999" y="1949"/>
                  </a:lnTo>
                  <a:lnTo>
                    <a:pt x="1004" y="1984"/>
                  </a:lnTo>
                  <a:lnTo>
                    <a:pt x="921" y="1977"/>
                  </a:lnTo>
                  <a:lnTo>
                    <a:pt x="910" y="1990"/>
                  </a:lnTo>
                  <a:lnTo>
                    <a:pt x="874" y="1972"/>
                  </a:lnTo>
                  <a:lnTo>
                    <a:pt x="797" y="1966"/>
                  </a:lnTo>
                  <a:lnTo>
                    <a:pt x="780" y="1949"/>
                  </a:lnTo>
                  <a:lnTo>
                    <a:pt x="762" y="1954"/>
                  </a:lnTo>
                  <a:lnTo>
                    <a:pt x="733" y="1977"/>
                  </a:lnTo>
                  <a:lnTo>
                    <a:pt x="703" y="1972"/>
                  </a:lnTo>
                  <a:lnTo>
                    <a:pt x="644" y="1949"/>
                  </a:lnTo>
                  <a:lnTo>
                    <a:pt x="621" y="1960"/>
                  </a:lnTo>
                  <a:lnTo>
                    <a:pt x="603" y="2002"/>
                  </a:lnTo>
                  <a:lnTo>
                    <a:pt x="567" y="1977"/>
                  </a:lnTo>
                  <a:lnTo>
                    <a:pt x="543" y="1931"/>
                  </a:lnTo>
                  <a:lnTo>
                    <a:pt x="543" y="1919"/>
                  </a:lnTo>
                  <a:lnTo>
                    <a:pt x="555" y="1865"/>
                  </a:lnTo>
                  <a:lnTo>
                    <a:pt x="550" y="1842"/>
                  </a:lnTo>
                  <a:lnTo>
                    <a:pt x="520" y="1800"/>
                  </a:lnTo>
                  <a:lnTo>
                    <a:pt x="484" y="1800"/>
                  </a:lnTo>
                  <a:lnTo>
                    <a:pt x="454" y="1754"/>
                  </a:lnTo>
                  <a:lnTo>
                    <a:pt x="472" y="1718"/>
                  </a:lnTo>
                  <a:lnTo>
                    <a:pt x="479" y="1688"/>
                  </a:lnTo>
                  <a:lnTo>
                    <a:pt x="443" y="1641"/>
                  </a:lnTo>
                  <a:lnTo>
                    <a:pt x="426" y="1587"/>
                  </a:lnTo>
                  <a:lnTo>
                    <a:pt x="426" y="1511"/>
                  </a:lnTo>
                  <a:lnTo>
                    <a:pt x="431" y="1458"/>
                  </a:lnTo>
                  <a:lnTo>
                    <a:pt x="419" y="1447"/>
                  </a:lnTo>
                  <a:lnTo>
                    <a:pt x="408" y="1440"/>
                  </a:lnTo>
                  <a:lnTo>
                    <a:pt x="396" y="1411"/>
                  </a:lnTo>
                  <a:lnTo>
                    <a:pt x="383" y="1399"/>
                  </a:lnTo>
                  <a:lnTo>
                    <a:pt x="372" y="1411"/>
                  </a:lnTo>
                  <a:lnTo>
                    <a:pt x="289" y="1475"/>
                  </a:lnTo>
                  <a:lnTo>
                    <a:pt x="271" y="1482"/>
                  </a:lnTo>
                  <a:lnTo>
                    <a:pt x="213" y="1429"/>
                  </a:lnTo>
                  <a:lnTo>
                    <a:pt x="230" y="1393"/>
                  </a:lnTo>
                  <a:lnTo>
                    <a:pt x="225" y="1369"/>
                  </a:lnTo>
                  <a:lnTo>
                    <a:pt x="225" y="1334"/>
                  </a:lnTo>
                  <a:lnTo>
                    <a:pt x="271" y="1305"/>
                  </a:lnTo>
                  <a:lnTo>
                    <a:pt x="271" y="1269"/>
                  </a:lnTo>
                  <a:lnTo>
                    <a:pt x="266" y="1263"/>
                  </a:lnTo>
                  <a:lnTo>
                    <a:pt x="271" y="1198"/>
                  </a:lnTo>
                  <a:lnTo>
                    <a:pt x="295" y="1181"/>
                  </a:lnTo>
                  <a:lnTo>
                    <a:pt x="289" y="1156"/>
                  </a:lnTo>
                  <a:lnTo>
                    <a:pt x="355" y="1027"/>
                  </a:lnTo>
                  <a:lnTo>
                    <a:pt x="337" y="1003"/>
                  </a:lnTo>
                  <a:lnTo>
                    <a:pt x="271" y="997"/>
                  </a:lnTo>
                  <a:lnTo>
                    <a:pt x="271" y="962"/>
                  </a:lnTo>
                  <a:lnTo>
                    <a:pt x="230" y="962"/>
                  </a:lnTo>
                  <a:lnTo>
                    <a:pt x="207" y="909"/>
                  </a:lnTo>
                  <a:lnTo>
                    <a:pt x="195" y="862"/>
                  </a:lnTo>
                  <a:lnTo>
                    <a:pt x="147" y="755"/>
                  </a:lnTo>
                  <a:lnTo>
                    <a:pt x="76" y="684"/>
                  </a:lnTo>
                  <a:lnTo>
                    <a:pt x="48" y="643"/>
                  </a:lnTo>
                  <a:lnTo>
                    <a:pt x="23" y="619"/>
                  </a:lnTo>
                  <a:lnTo>
                    <a:pt x="41" y="601"/>
                  </a:lnTo>
                  <a:lnTo>
                    <a:pt x="59" y="560"/>
                  </a:lnTo>
                  <a:lnTo>
                    <a:pt x="41" y="495"/>
                  </a:lnTo>
                  <a:lnTo>
                    <a:pt x="0" y="390"/>
                  </a:lnTo>
                  <a:lnTo>
                    <a:pt x="65" y="0"/>
                  </a:lnTo>
                  <a:lnTo>
                    <a:pt x="366" y="53"/>
                  </a:lnTo>
                  <a:lnTo>
                    <a:pt x="1169" y="188"/>
                  </a:lnTo>
                  <a:lnTo>
                    <a:pt x="1996" y="330"/>
                  </a:lnTo>
                  <a:lnTo>
                    <a:pt x="3279" y="461"/>
                  </a:lnTo>
                  <a:lnTo>
                    <a:pt x="3178" y="1688"/>
                  </a:lnTo>
                  <a:lnTo>
                    <a:pt x="3149" y="208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20"/>
            <p:cNvSpPr>
              <a:spLocks/>
            </p:cNvSpPr>
            <p:nvPr/>
          </p:nvSpPr>
          <p:spPr bwMode="auto">
            <a:xfrm>
              <a:off x="2253855" y="1207108"/>
              <a:ext cx="1508765" cy="957114"/>
            </a:xfrm>
            <a:custGeom>
              <a:avLst/>
              <a:gdLst/>
              <a:ahLst/>
              <a:cxnLst>
                <a:cxn ang="0">
                  <a:pos x="1146" y="1836"/>
                </a:cxn>
                <a:cxn ang="0">
                  <a:pos x="1087" y="2013"/>
                </a:cxn>
                <a:cxn ang="0">
                  <a:pos x="1034" y="1919"/>
                </a:cxn>
                <a:cxn ang="0">
                  <a:pos x="1004" y="1984"/>
                </a:cxn>
                <a:cxn ang="0">
                  <a:pos x="910" y="1990"/>
                </a:cxn>
                <a:cxn ang="0">
                  <a:pos x="797" y="1966"/>
                </a:cxn>
                <a:cxn ang="0">
                  <a:pos x="762" y="1954"/>
                </a:cxn>
                <a:cxn ang="0">
                  <a:pos x="703" y="1972"/>
                </a:cxn>
                <a:cxn ang="0">
                  <a:pos x="621" y="1960"/>
                </a:cxn>
                <a:cxn ang="0">
                  <a:pos x="567" y="1977"/>
                </a:cxn>
                <a:cxn ang="0">
                  <a:pos x="543" y="1919"/>
                </a:cxn>
                <a:cxn ang="0">
                  <a:pos x="550" y="1842"/>
                </a:cxn>
                <a:cxn ang="0">
                  <a:pos x="484" y="1800"/>
                </a:cxn>
                <a:cxn ang="0">
                  <a:pos x="472" y="1718"/>
                </a:cxn>
                <a:cxn ang="0">
                  <a:pos x="443" y="1641"/>
                </a:cxn>
                <a:cxn ang="0">
                  <a:pos x="426" y="1511"/>
                </a:cxn>
                <a:cxn ang="0">
                  <a:pos x="419" y="1447"/>
                </a:cxn>
                <a:cxn ang="0">
                  <a:pos x="396" y="1411"/>
                </a:cxn>
                <a:cxn ang="0">
                  <a:pos x="372" y="1411"/>
                </a:cxn>
                <a:cxn ang="0">
                  <a:pos x="271" y="1482"/>
                </a:cxn>
                <a:cxn ang="0">
                  <a:pos x="230" y="1393"/>
                </a:cxn>
                <a:cxn ang="0">
                  <a:pos x="225" y="1334"/>
                </a:cxn>
                <a:cxn ang="0">
                  <a:pos x="271" y="1269"/>
                </a:cxn>
                <a:cxn ang="0">
                  <a:pos x="271" y="1198"/>
                </a:cxn>
                <a:cxn ang="0">
                  <a:pos x="289" y="1156"/>
                </a:cxn>
                <a:cxn ang="0">
                  <a:pos x="337" y="1003"/>
                </a:cxn>
                <a:cxn ang="0">
                  <a:pos x="271" y="962"/>
                </a:cxn>
                <a:cxn ang="0">
                  <a:pos x="207" y="909"/>
                </a:cxn>
                <a:cxn ang="0">
                  <a:pos x="147" y="755"/>
                </a:cxn>
                <a:cxn ang="0">
                  <a:pos x="48" y="643"/>
                </a:cxn>
                <a:cxn ang="0">
                  <a:pos x="41" y="601"/>
                </a:cxn>
                <a:cxn ang="0">
                  <a:pos x="41" y="495"/>
                </a:cxn>
                <a:cxn ang="0">
                  <a:pos x="65" y="0"/>
                </a:cxn>
                <a:cxn ang="0">
                  <a:pos x="1169" y="188"/>
                </a:cxn>
                <a:cxn ang="0">
                  <a:pos x="3279" y="461"/>
                </a:cxn>
                <a:cxn ang="0">
                  <a:pos x="3149" y="2084"/>
                </a:cxn>
              </a:cxnLst>
              <a:rect l="0" t="0" r="r" b="b"/>
              <a:pathLst>
                <a:path w="3279" h="2084">
                  <a:moveTo>
                    <a:pt x="3149" y="2084"/>
                  </a:moveTo>
                  <a:lnTo>
                    <a:pt x="1146" y="1836"/>
                  </a:lnTo>
                  <a:lnTo>
                    <a:pt x="1116" y="2036"/>
                  </a:lnTo>
                  <a:lnTo>
                    <a:pt x="1087" y="2013"/>
                  </a:lnTo>
                  <a:lnTo>
                    <a:pt x="1075" y="1960"/>
                  </a:lnTo>
                  <a:lnTo>
                    <a:pt x="1034" y="1919"/>
                  </a:lnTo>
                  <a:lnTo>
                    <a:pt x="999" y="1949"/>
                  </a:lnTo>
                  <a:lnTo>
                    <a:pt x="1004" y="1984"/>
                  </a:lnTo>
                  <a:lnTo>
                    <a:pt x="921" y="1977"/>
                  </a:lnTo>
                  <a:lnTo>
                    <a:pt x="910" y="1990"/>
                  </a:lnTo>
                  <a:lnTo>
                    <a:pt x="874" y="1972"/>
                  </a:lnTo>
                  <a:lnTo>
                    <a:pt x="797" y="1966"/>
                  </a:lnTo>
                  <a:lnTo>
                    <a:pt x="780" y="1949"/>
                  </a:lnTo>
                  <a:lnTo>
                    <a:pt x="762" y="1954"/>
                  </a:lnTo>
                  <a:lnTo>
                    <a:pt x="733" y="1977"/>
                  </a:lnTo>
                  <a:lnTo>
                    <a:pt x="703" y="1972"/>
                  </a:lnTo>
                  <a:lnTo>
                    <a:pt x="644" y="1949"/>
                  </a:lnTo>
                  <a:lnTo>
                    <a:pt x="621" y="1960"/>
                  </a:lnTo>
                  <a:lnTo>
                    <a:pt x="603" y="2002"/>
                  </a:lnTo>
                  <a:lnTo>
                    <a:pt x="567" y="1977"/>
                  </a:lnTo>
                  <a:lnTo>
                    <a:pt x="543" y="1931"/>
                  </a:lnTo>
                  <a:lnTo>
                    <a:pt x="543" y="1919"/>
                  </a:lnTo>
                  <a:lnTo>
                    <a:pt x="555" y="1865"/>
                  </a:lnTo>
                  <a:lnTo>
                    <a:pt x="550" y="1842"/>
                  </a:lnTo>
                  <a:lnTo>
                    <a:pt x="520" y="1800"/>
                  </a:lnTo>
                  <a:lnTo>
                    <a:pt x="484" y="1800"/>
                  </a:lnTo>
                  <a:lnTo>
                    <a:pt x="454" y="1754"/>
                  </a:lnTo>
                  <a:lnTo>
                    <a:pt x="472" y="1718"/>
                  </a:lnTo>
                  <a:lnTo>
                    <a:pt x="479" y="1688"/>
                  </a:lnTo>
                  <a:lnTo>
                    <a:pt x="443" y="1641"/>
                  </a:lnTo>
                  <a:lnTo>
                    <a:pt x="426" y="1587"/>
                  </a:lnTo>
                  <a:lnTo>
                    <a:pt x="426" y="1511"/>
                  </a:lnTo>
                  <a:lnTo>
                    <a:pt x="431" y="1458"/>
                  </a:lnTo>
                  <a:lnTo>
                    <a:pt x="419" y="1447"/>
                  </a:lnTo>
                  <a:lnTo>
                    <a:pt x="408" y="1440"/>
                  </a:lnTo>
                  <a:lnTo>
                    <a:pt x="396" y="1411"/>
                  </a:lnTo>
                  <a:lnTo>
                    <a:pt x="383" y="1399"/>
                  </a:lnTo>
                  <a:lnTo>
                    <a:pt x="372" y="1411"/>
                  </a:lnTo>
                  <a:lnTo>
                    <a:pt x="289" y="1475"/>
                  </a:lnTo>
                  <a:lnTo>
                    <a:pt x="271" y="1482"/>
                  </a:lnTo>
                  <a:lnTo>
                    <a:pt x="213" y="1429"/>
                  </a:lnTo>
                  <a:lnTo>
                    <a:pt x="230" y="1393"/>
                  </a:lnTo>
                  <a:lnTo>
                    <a:pt x="225" y="1369"/>
                  </a:lnTo>
                  <a:lnTo>
                    <a:pt x="225" y="1334"/>
                  </a:lnTo>
                  <a:lnTo>
                    <a:pt x="271" y="1305"/>
                  </a:lnTo>
                  <a:lnTo>
                    <a:pt x="271" y="1269"/>
                  </a:lnTo>
                  <a:lnTo>
                    <a:pt x="266" y="1263"/>
                  </a:lnTo>
                  <a:lnTo>
                    <a:pt x="271" y="1198"/>
                  </a:lnTo>
                  <a:lnTo>
                    <a:pt x="295" y="1181"/>
                  </a:lnTo>
                  <a:lnTo>
                    <a:pt x="289" y="1156"/>
                  </a:lnTo>
                  <a:lnTo>
                    <a:pt x="355" y="1027"/>
                  </a:lnTo>
                  <a:lnTo>
                    <a:pt x="337" y="1003"/>
                  </a:lnTo>
                  <a:lnTo>
                    <a:pt x="271" y="997"/>
                  </a:lnTo>
                  <a:lnTo>
                    <a:pt x="271" y="962"/>
                  </a:lnTo>
                  <a:lnTo>
                    <a:pt x="230" y="962"/>
                  </a:lnTo>
                  <a:lnTo>
                    <a:pt x="207" y="909"/>
                  </a:lnTo>
                  <a:lnTo>
                    <a:pt x="195" y="862"/>
                  </a:lnTo>
                  <a:lnTo>
                    <a:pt x="147" y="755"/>
                  </a:lnTo>
                  <a:lnTo>
                    <a:pt x="76" y="684"/>
                  </a:lnTo>
                  <a:lnTo>
                    <a:pt x="48" y="643"/>
                  </a:lnTo>
                  <a:lnTo>
                    <a:pt x="23" y="619"/>
                  </a:lnTo>
                  <a:lnTo>
                    <a:pt x="41" y="601"/>
                  </a:lnTo>
                  <a:lnTo>
                    <a:pt x="59" y="560"/>
                  </a:lnTo>
                  <a:lnTo>
                    <a:pt x="41" y="495"/>
                  </a:lnTo>
                  <a:lnTo>
                    <a:pt x="0" y="390"/>
                  </a:lnTo>
                  <a:lnTo>
                    <a:pt x="65" y="0"/>
                  </a:lnTo>
                  <a:lnTo>
                    <a:pt x="366" y="53"/>
                  </a:lnTo>
                  <a:lnTo>
                    <a:pt x="1169" y="188"/>
                  </a:lnTo>
                  <a:lnTo>
                    <a:pt x="1996" y="330"/>
                  </a:lnTo>
                  <a:lnTo>
                    <a:pt x="3279" y="461"/>
                  </a:lnTo>
                  <a:lnTo>
                    <a:pt x="3178" y="1688"/>
                  </a:lnTo>
                  <a:lnTo>
                    <a:pt x="3149" y="2084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21"/>
            <p:cNvSpPr>
              <a:spLocks/>
            </p:cNvSpPr>
            <p:nvPr/>
          </p:nvSpPr>
          <p:spPr bwMode="auto">
            <a:xfrm>
              <a:off x="2670351" y="2051134"/>
              <a:ext cx="1031587" cy="852300"/>
            </a:xfrm>
            <a:custGeom>
              <a:avLst/>
              <a:gdLst/>
              <a:ahLst/>
              <a:cxnLst>
                <a:cxn ang="0">
                  <a:pos x="2104" y="1854"/>
                </a:cxn>
                <a:cxn ang="0">
                  <a:pos x="2175" y="1045"/>
                </a:cxn>
                <a:cxn ang="0">
                  <a:pos x="2246" y="248"/>
                </a:cxn>
                <a:cxn ang="0">
                  <a:pos x="243" y="0"/>
                </a:cxn>
                <a:cxn ang="0">
                  <a:pos x="213" y="200"/>
                </a:cxn>
                <a:cxn ang="0">
                  <a:pos x="66" y="1205"/>
                </a:cxn>
                <a:cxn ang="0">
                  <a:pos x="0" y="1594"/>
                </a:cxn>
                <a:cxn ang="0">
                  <a:pos x="598" y="1689"/>
                </a:cxn>
                <a:cxn ang="0">
                  <a:pos x="2104" y="1854"/>
                </a:cxn>
              </a:cxnLst>
              <a:rect l="0" t="0" r="r" b="b"/>
              <a:pathLst>
                <a:path w="2246" h="1854">
                  <a:moveTo>
                    <a:pt x="2104" y="1854"/>
                  </a:moveTo>
                  <a:lnTo>
                    <a:pt x="2175" y="1045"/>
                  </a:lnTo>
                  <a:lnTo>
                    <a:pt x="2246" y="248"/>
                  </a:lnTo>
                  <a:lnTo>
                    <a:pt x="243" y="0"/>
                  </a:lnTo>
                  <a:lnTo>
                    <a:pt x="213" y="200"/>
                  </a:lnTo>
                  <a:lnTo>
                    <a:pt x="66" y="1205"/>
                  </a:lnTo>
                  <a:lnTo>
                    <a:pt x="0" y="1594"/>
                  </a:lnTo>
                  <a:lnTo>
                    <a:pt x="598" y="1689"/>
                  </a:lnTo>
                  <a:lnTo>
                    <a:pt x="2104" y="1854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22"/>
            <p:cNvSpPr>
              <a:spLocks/>
            </p:cNvSpPr>
            <p:nvPr/>
          </p:nvSpPr>
          <p:spPr bwMode="auto">
            <a:xfrm>
              <a:off x="2670351" y="2051134"/>
              <a:ext cx="1031587" cy="852300"/>
            </a:xfrm>
            <a:custGeom>
              <a:avLst/>
              <a:gdLst/>
              <a:ahLst/>
              <a:cxnLst>
                <a:cxn ang="0">
                  <a:pos x="2104" y="1854"/>
                </a:cxn>
                <a:cxn ang="0">
                  <a:pos x="2175" y="1045"/>
                </a:cxn>
                <a:cxn ang="0">
                  <a:pos x="2246" y="248"/>
                </a:cxn>
                <a:cxn ang="0">
                  <a:pos x="243" y="0"/>
                </a:cxn>
                <a:cxn ang="0">
                  <a:pos x="213" y="200"/>
                </a:cxn>
                <a:cxn ang="0">
                  <a:pos x="66" y="1205"/>
                </a:cxn>
                <a:cxn ang="0">
                  <a:pos x="0" y="1594"/>
                </a:cxn>
                <a:cxn ang="0">
                  <a:pos x="598" y="1689"/>
                </a:cxn>
                <a:cxn ang="0">
                  <a:pos x="2104" y="1854"/>
                </a:cxn>
              </a:cxnLst>
              <a:rect l="0" t="0" r="r" b="b"/>
              <a:pathLst>
                <a:path w="2246" h="1854">
                  <a:moveTo>
                    <a:pt x="2104" y="1854"/>
                  </a:moveTo>
                  <a:lnTo>
                    <a:pt x="2175" y="1045"/>
                  </a:lnTo>
                  <a:lnTo>
                    <a:pt x="2246" y="248"/>
                  </a:lnTo>
                  <a:lnTo>
                    <a:pt x="243" y="0"/>
                  </a:lnTo>
                  <a:lnTo>
                    <a:pt x="213" y="200"/>
                  </a:lnTo>
                  <a:lnTo>
                    <a:pt x="66" y="1205"/>
                  </a:lnTo>
                  <a:lnTo>
                    <a:pt x="0" y="1594"/>
                  </a:lnTo>
                  <a:lnTo>
                    <a:pt x="598" y="1689"/>
                  </a:lnTo>
                  <a:lnTo>
                    <a:pt x="2104" y="1854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23"/>
            <p:cNvSpPr>
              <a:spLocks/>
            </p:cNvSpPr>
            <p:nvPr/>
          </p:nvSpPr>
          <p:spPr bwMode="auto">
            <a:xfrm>
              <a:off x="1346389" y="2354542"/>
              <a:ext cx="943323" cy="1448083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0" y="1193"/>
                </a:cxn>
                <a:cxn ang="0">
                  <a:pos x="1329" y="3148"/>
                </a:cxn>
                <a:cxn ang="0">
                  <a:pos x="1329" y="3124"/>
                </a:cxn>
                <a:cxn ang="0">
                  <a:pos x="1341" y="3094"/>
                </a:cxn>
                <a:cxn ang="0">
                  <a:pos x="1364" y="3018"/>
                </a:cxn>
                <a:cxn ang="0">
                  <a:pos x="1352" y="2982"/>
                </a:cxn>
                <a:cxn ang="0">
                  <a:pos x="1370" y="2793"/>
                </a:cxn>
                <a:cxn ang="0">
                  <a:pos x="1359" y="2717"/>
                </a:cxn>
                <a:cxn ang="0">
                  <a:pos x="1370" y="2699"/>
                </a:cxn>
                <a:cxn ang="0">
                  <a:pos x="1417" y="2687"/>
                </a:cxn>
                <a:cxn ang="0">
                  <a:pos x="1483" y="2704"/>
                </a:cxn>
                <a:cxn ang="0">
                  <a:pos x="1506" y="2734"/>
                </a:cxn>
                <a:cxn ang="0">
                  <a:pos x="1506" y="2745"/>
                </a:cxn>
                <a:cxn ang="0">
                  <a:pos x="1529" y="2770"/>
                </a:cxn>
                <a:cxn ang="0">
                  <a:pos x="1565" y="2770"/>
                </a:cxn>
                <a:cxn ang="0">
                  <a:pos x="1625" y="2598"/>
                </a:cxn>
                <a:cxn ang="0">
                  <a:pos x="1660" y="2385"/>
                </a:cxn>
                <a:cxn ang="0">
                  <a:pos x="2049" y="384"/>
                </a:cxn>
                <a:cxn ang="0">
                  <a:pos x="1169" y="207"/>
                </a:cxn>
                <a:cxn ang="0">
                  <a:pos x="307" y="0"/>
                </a:cxn>
              </a:cxnLst>
              <a:rect l="0" t="0" r="r" b="b"/>
              <a:pathLst>
                <a:path w="2049" h="3148">
                  <a:moveTo>
                    <a:pt x="307" y="0"/>
                  </a:moveTo>
                  <a:lnTo>
                    <a:pt x="0" y="1193"/>
                  </a:lnTo>
                  <a:lnTo>
                    <a:pt x="1329" y="3148"/>
                  </a:lnTo>
                  <a:lnTo>
                    <a:pt x="1329" y="3124"/>
                  </a:lnTo>
                  <a:lnTo>
                    <a:pt x="1341" y="3094"/>
                  </a:lnTo>
                  <a:lnTo>
                    <a:pt x="1364" y="3018"/>
                  </a:lnTo>
                  <a:lnTo>
                    <a:pt x="1352" y="2982"/>
                  </a:lnTo>
                  <a:lnTo>
                    <a:pt x="1370" y="2793"/>
                  </a:lnTo>
                  <a:lnTo>
                    <a:pt x="1359" y="2717"/>
                  </a:lnTo>
                  <a:lnTo>
                    <a:pt x="1370" y="2699"/>
                  </a:lnTo>
                  <a:lnTo>
                    <a:pt x="1417" y="2687"/>
                  </a:lnTo>
                  <a:lnTo>
                    <a:pt x="1483" y="2704"/>
                  </a:lnTo>
                  <a:lnTo>
                    <a:pt x="1506" y="2734"/>
                  </a:lnTo>
                  <a:lnTo>
                    <a:pt x="1506" y="2745"/>
                  </a:lnTo>
                  <a:lnTo>
                    <a:pt x="1529" y="2770"/>
                  </a:lnTo>
                  <a:lnTo>
                    <a:pt x="1565" y="2770"/>
                  </a:lnTo>
                  <a:lnTo>
                    <a:pt x="1625" y="2598"/>
                  </a:lnTo>
                  <a:lnTo>
                    <a:pt x="1660" y="2385"/>
                  </a:lnTo>
                  <a:lnTo>
                    <a:pt x="2049" y="384"/>
                  </a:lnTo>
                  <a:lnTo>
                    <a:pt x="1169" y="207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24"/>
            <p:cNvSpPr>
              <a:spLocks/>
            </p:cNvSpPr>
            <p:nvPr/>
          </p:nvSpPr>
          <p:spPr bwMode="auto">
            <a:xfrm>
              <a:off x="1346389" y="2354542"/>
              <a:ext cx="943323" cy="1448083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0" y="1193"/>
                </a:cxn>
                <a:cxn ang="0">
                  <a:pos x="1329" y="3148"/>
                </a:cxn>
                <a:cxn ang="0">
                  <a:pos x="1329" y="3124"/>
                </a:cxn>
                <a:cxn ang="0">
                  <a:pos x="1341" y="3094"/>
                </a:cxn>
                <a:cxn ang="0">
                  <a:pos x="1364" y="3018"/>
                </a:cxn>
                <a:cxn ang="0">
                  <a:pos x="1352" y="2982"/>
                </a:cxn>
                <a:cxn ang="0">
                  <a:pos x="1370" y="2793"/>
                </a:cxn>
                <a:cxn ang="0">
                  <a:pos x="1359" y="2717"/>
                </a:cxn>
                <a:cxn ang="0">
                  <a:pos x="1370" y="2699"/>
                </a:cxn>
                <a:cxn ang="0">
                  <a:pos x="1417" y="2687"/>
                </a:cxn>
                <a:cxn ang="0">
                  <a:pos x="1483" y="2704"/>
                </a:cxn>
                <a:cxn ang="0">
                  <a:pos x="1506" y="2734"/>
                </a:cxn>
                <a:cxn ang="0">
                  <a:pos x="1506" y="2745"/>
                </a:cxn>
                <a:cxn ang="0">
                  <a:pos x="1529" y="2770"/>
                </a:cxn>
                <a:cxn ang="0">
                  <a:pos x="1565" y="2770"/>
                </a:cxn>
                <a:cxn ang="0">
                  <a:pos x="1625" y="2598"/>
                </a:cxn>
                <a:cxn ang="0">
                  <a:pos x="1660" y="2385"/>
                </a:cxn>
                <a:cxn ang="0">
                  <a:pos x="2049" y="384"/>
                </a:cxn>
                <a:cxn ang="0">
                  <a:pos x="1169" y="207"/>
                </a:cxn>
                <a:cxn ang="0">
                  <a:pos x="307" y="0"/>
                </a:cxn>
              </a:cxnLst>
              <a:rect l="0" t="0" r="r" b="b"/>
              <a:pathLst>
                <a:path w="2049" h="3148">
                  <a:moveTo>
                    <a:pt x="307" y="0"/>
                  </a:moveTo>
                  <a:lnTo>
                    <a:pt x="0" y="1193"/>
                  </a:lnTo>
                  <a:lnTo>
                    <a:pt x="1329" y="3148"/>
                  </a:lnTo>
                  <a:lnTo>
                    <a:pt x="1329" y="3124"/>
                  </a:lnTo>
                  <a:lnTo>
                    <a:pt x="1341" y="3094"/>
                  </a:lnTo>
                  <a:lnTo>
                    <a:pt x="1364" y="3018"/>
                  </a:lnTo>
                  <a:lnTo>
                    <a:pt x="1352" y="2982"/>
                  </a:lnTo>
                  <a:lnTo>
                    <a:pt x="1370" y="2793"/>
                  </a:lnTo>
                  <a:lnTo>
                    <a:pt x="1359" y="2717"/>
                  </a:lnTo>
                  <a:lnTo>
                    <a:pt x="1370" y="2699"/>
                  </a:lnTo>
                  <a:lnTo>
                    <a:pt x="1417" y="2687"/>
                  </a:lnTo>
                  <a:lnTo>
                    <a:pt x="1483" y="2704"/>
                  </a:lnTo>
                  <a:lnTo>
                    <a:pt x="1506" y="2734"/>
                  </a:lnTo>
                  <a:lnTo>
                    <a:pt x="1506" y="2745"/>
                  </a:lnTo>
                  <a:lnTo>
                    <a:pt x="1529" y="2770"/>
                  </a:lnTo>
                  <a:lnTo>
                    <a:pt x="1565" y="2770"/>
                  </a:lnTo>
                  <a:lnTo>
                    <a:pt x="1625" y="2598"/>
                  </a:lnTo>
                  <a:lnTo>
                    <a:pt x="1660" y="2385"/>
                  </a:lnTo>
                  <a:lnTo>
                    <a:pt x="2049" y="384"/>
                  </a:lnTo>
                  <a:lnTo>
                    <a:pt x="1169" y="207"/>
                  </a:lnTo>
                  <a:lnTo>
                    <a:pt x="307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25"/>
            <p:cNvSpPr>
              <a:spLocks/>
            </p:cNvSpPr>
            <p:nvPr/>
          </p:nvSpPr>
          <p:spPr bwMode="auto">
            <a:xfrm>
              <a:off x="1834600" y="3452327"/>
              <a:ext cx="1009521" cy="1163983"/>
            </a:xfrm>
            <a:custGeom>
              <a:avLst/>
              <a:gdLst/>
              <a:ahLst/>
              <a:cxnLst>
                <a:cxn ang="0">
                  <a:pos x="1866" y="2534"/>
                </a:cxn>
                <a:cxn ang="0">
                  <a:pos x="2192" y="254"/>
                </a:cxn>
                <a:cxn ang="0">
                  <a:pos x="597" y="7"/>
                </a:cxn>
                <a:cxn ang="0">
                  <a:pos x="597" y="0"/>
                </a:cxn>
                <a:cxn ang="0">
                  <a:pos x="562" y="213"/>
                </a:cxn>
                <a:cxn ang="0">
                  <a:pos x="502" y="385"/>
                </a:cxn>
                <a:cxn ang="0">
                  <a:pos x="466" y="385"/>
                </a:cxn>
                <a:cxn ang="0">
                  <a:pos x="443" y="360"/>
                </a:cxn>
                <a:cxn ang="0">
                  <a:pos x="443" y="349"/>
                </a:cxn>
                <a:cxn ang="0">
                  <a:pos x="420" y="319"/>
                </a:cxn>
                <a:cxn ang="0">
                  <a:pos x="354" y="302"/>
                </a:cxn>
                <a:cxn ang="0">
                  <a:pos x="307" y="314"/>
                </a:cxn>
                <a:cxn ang="0">
                  <a:pos x="296" y="332"/>
                </a:cxn>
                <a:cxn ang="0">
                  <a:pos x="307" y="408"/>
                </a:cxn>
                <a:cxn ang="0">
                  <a:pos x="289" y="597"/>
                </a:cxn>
                <a:cxn ang="0">
                  <a:pos x="301" y="633"/>
                </a:cxn>
                <a:cxn ang="0">
                  <a:pos x="278" y="709"/>
                </a:cxn>
                <a:cxn ang="0">
                  <a:pos x="266" y="739"/>
                </a:cxn>
                <a:cxn ang="0">
                  <a:pos x="266" y="763"/>
                </a:cxn>
                <a:cxn ang="0">
                  <a:pos x="266" y="821"/>
                </a:cxn>
                <a:cxn ang="0">
                  <a:pos x="266" y="839"/>
                </a:cxn>
                <a:cxn ang="0">
                  <a:pos x="266" y="857"/>
                </a:cxn>
                <a:cxn ang="0">
                  <a:pos x="289" y="904"/>
                </a:cxn>
                <a:cxn ang="0">
                  <a:pos x="289" y="945"/>
                </a:cxn>
                <a:cxn ang="0">
                  <a:pos x="301" y="975"/>
                </a:cxn>
                <a:cxn ang="0">
                  <a:pos x="313" y="1022"/>
                </a:cxn>
                <a:cxn ang="0">
                  <a:pos x="331" y="1034"/>
                </a:cxn>
                <a:cxn ang="0">
                  <a:pos x="354" y="1057"/>
                </a:cxn>
                <a:cxn ang="0">
                  <a:pos x="354" y="1099"/>
                </a:cxn>
                <a:cxn ang="0">
                  <a:pos x="354" y="1110"/>
                </a:cxn>
                <a:cxn ang="0">
                  <a:pos x="337" y="1099"/>
                </a:cxn>
                <a:cxn ang="0">
                  <a:pos x="301" y="1135"/>
                </a:cxn>
                <a:cxn ang="0">
                  <a:pos x="254" y="1153"/>
                </a:cxn>
                <a:cxn ang="0">
                  <a:pos x="213" y="1193"/>
                </a:cxn>
                <a:cxn ang="0">
                  <a:pos x="189" y="1300"/>
                </a:cxn>
                <a:cxn ang="0">
                  <a:pos x="124" y="1382"/>
                </a:cxn>
                <a:cxn ang="0">
                  <a:pos x="95" y="1382"/>
                </a:cxn>
                <a:cxn ang="0">
                  <a:pos x="88" y="1406"/>
                </a:cxn>
                <a:cxn ang="0">
                  <a:pos x="101" y="1435"/>
                </a:cxn>
                <a:cxn ang="0">
                  <a:pos x="95" y="1459"/>
                </a:cxn>
                <a:cxn ang="0">
                  <a:pos x="83" y="1513"/>
                </a:cxn>
                <a:cxn ang="0">
                  <a:pos x="88" y="1530"/>
                </a:cxn>
                <a:cxn ang="0">
                  <a:pos x="136" y="1571"/>
                </a:cxn>
                <a:cxn ang="0">
                  <a:pos x="142" y="1589"/>
                </a:cxn>
                <a:cxn ang="0">
                  <a:pos x="131" y="1607"/>
                </a:cxn>
                <a:cxn ang="0">
                  <a:pos x="124" y="1630"/>
                </a:cxn>
                <a:cxn ang="0">
                  <a:pos x="95" y="1660"/>
                </a:cxn>
                <a:cxn ang="0">
                  <a:pos x="83" y="1654"/>
                </a:cxn>
                <a:cxn ang="0">
                  <a:pos x="30" y="1648"/>
                </a:cxn>
                <a:cxn ang="0">
                  <a:pos x="0" y="1743"/>
                </a:cxn>
                <a:cxn ang="0">
                  <a:pos x="1181" y="2428"/>
                </a:cxn>
                <a:cxn ang="0">
                  <a:pos x="1866" y="2534"/>
                </a:cxn>
              </a:cxnLst>
              <a:rect l="0" t="0" r="r" b="b"/>
              <a:pathLst>
                <a:path w="2192" h="2534">
                  <a:moveTo>
                    <a:pt x="1866" y="2534"/>
                  </a:moveTo>
                  <a:lnTo>
                    <a:pt x="2192" y="254"/>
                  </a:lnTo>
                  <a:lnTo>
                    <a:pt x="597" y="7"/>
                  </a:lnTo>
                  <a:lnTo>
                    <a:pt x="597" y="0"/>
                  </a:lnTo>
                  <a:lnTo>
                    <a:pt x="562" y="213"/>
                  </a:lnTo>
                  <a:lnTo>
                    <a:pt x="502" y="385"/>
                  </a:lnTo>
                  <a:lnTo>
                    <a:pt x="466" y="385"/>
                  </a:lnTo>
                  <a:lnTo>
                    <a:pt x="443" y="360"/>
                  </a:lnTo>
                  <a:lnTo>
                    <a:pt x="443" y="349"/>
                  </a:lnTo>
                  <a:lnTo>
                    <a:pt x="420" y="319"/>
                  </a:lnTo>
                  <a:lnTo>
                    <a:pt x="354" y="302"/>
                  </a:lnTo>
                  <a:lnTo>
                    <a:pt x="307" y="314"/>
                  </a:lnTo>
                  <a:lnTo>
                    <a:pt x="296" y="332"/>
                  </a:lnTo>
                  <a:lnTo>
                    <a:pt x="307" y="408"/>
                  </a:lnTo>
                  <a:lnTo>
                    <a:pt x="289" y="597"/>
                  </a:lnTo>
                  <a:lnTo>
                    <a:pt x="301" y="633"/>
                  </a:lnTo>
                  <a:lnTo>
                    <a:pt x="278" y="709"/>
                  </a:lnTo>
                  <a:lnTo>
                    <a:pt x="266" y="739"/>
                  </a:lnTo>
                  <a:lnTo>
                    <a:pt x="266" y="763"/>
                  </a:lnTo>
                  <a:lnTo>
                    <a:pt x="266" y="821"/>
                  </a:lnTo>
                  <a:lnTo>
                    <a:pt x="266" y="839"/>
                  </a:lnTo>
                  <a:lnTo>
                    <a:pt x="266" y="857"/>
                  </a:lnTo>
                  <a:lnTo>
                    <a:pt x="289" y="904"/>
                  </a:lnTo>
                  <a:lnTo>
                    <a:pt x="289" y="945"/>
                  </a:lnTo>
                  <a:lnTo>
                    <a:pt x="301" y="975"/>
                  </a:lnTo>
                  <a:lnTo>
                    <a:pt x="313" y="1022"/>
                  </a:lnTo>
                  <a:lnTo>
                    <a:pt x="331" y="1034"/>
                  </a:lnTo>
                  <a:lnTo>
                    <a:pt x="354" y="1057"/>
                  </a:lnTo>
                  <a:lnTo>
                    <a:pt x="354" y="1099"/>
                  </a:lnTo>
                  <a:lnTo>
                    <a:pt x="354" y="1110"/>
                  </a:lnTo>
                  <a:lnTo>
                    <a:pt x="337" y="1099"/>
                  </a:lnTo>
                  <a:lnTo>
                    <a:pt x="301" y="1135"/>
                  </a:lnTo>
                  <a:lnTo>
                    <a:pt x="254" y="1153"/>
                  </a:lnTo>
                  <a:lnTo>
                    <a:pt x="213" y="1193"/>
                  </a:lnTo>
                  <a:lnTo>
                    <a:pt x="189" y="1300"/>
                  </a:lnTo>
                  <a:lnTo>
                    <a:pt x="124" y="1382"/>
                  </a:lnTo>
                  <a:lnTo>
                    <a:pt x="95" y="1382"/>
                  </a:lnTo>
                  <a:lnTo>
                    <a:pt x="88" y="1406"/>
                  </a:lnTo>
                  <a:lnTo>
                    <a:pt x="101" y="1435"/>
                  </a:lnTo>
                  <a:lnTo>
                    <a:pt x="95" y="1459"/>
                  </a:lnTo>
                  <a:lnTo>
                    <a:pt x="83" y="1513"/>
                  </a:lnTo>
                  <a:lnTo>
                    <a:pt x="88" y="1530"/>
                  </a:lnTo>
                  <a:lnTo>
                    <a:pt x="136" y="1571"/>
                  </a:lnTo>
                  <a:lnTo>
                    <a:pt x="142" y="1589"/>
                  </a:lnTo>
                  <a:lnTo>
                    <a:pt x="131" y="1607"/>
                  </a:lnTo>
                  <a:lnTo>
                    <a:pt x="124" y="1630"/>
                  </a:lnTo>
                  <a:lnTo>
                    <a:pt x="95" y="1660"/>
                  </a:lnTo>
                  <a:lnTo>
                    <a:pt x="83" y="1654"/>
                  </a:lnTo>
                  <a:lnTo>
                    <a:pt x="30" y="1648"/>
                  </a:lnTo>
                  <a:lnTo>
                    <a:pt x="0" y="1743"/>
                  </a:lnTo>
                  <a:lnTo>
                    <a:pt x="1181" y="2428"/>
                  </a:lnTo>
                  <a:lnTo>
                    <a:pt x="1866" y="2534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26"/>
            <p:cNvSpPr>
              <a:spLocks/>
            </p:cNvSpPr>
            <p:nvPr/>
          </p:nvSpPr>
          <p:spPr bwMode="auto">
            <a:xfrm>
              <a:off x="1834600" y="3452327"/>
              <a:ext cx="1009521" cy="1163983"/>
            </a:xfrm>
            <a:custGeom>
              <a:avLst/>
              <a:gdLst/>
              <a:ahLst/>
              <a:cxnLst>
                <a:cxn ang="0">
                  <a:pos x="1866" y="2534"/>
                </a:cxn>
                <a:cxn ang="0">
                  <a:pos x="2192" y="254"/>
                </a:cxn>
                <a:cxn ang="0">
                  <a:pos x="597" y="7"/>
                </a:cxn>
                <a:cxn ang="0">
                  <a:pos x="597" y="0"/>
                </a:cxn>
                <a:cxn ang="0">
                  <a:pos x="562" y="213"/>
                </a:cxn>
                <a:cxn ang="0">
                  <a:pos x="502" y="385"/>
                </a:cxn>
                <a:cxn ang="0">
                  <a:pos x="466" y="385"/>
                </a:cxn>
                <a:cxn ang="0">
                  <a:pos x="443" y="360"/>
                </a:cxn>
                <a:cxn ang="0">
                  <a:pos x="443" y="349"/>
                </a:cxn>
                <a:cxn ang="0">
                  <a:pos x="420" y="319"/>
                </a:cxn>
                <a:cxn ang="0">
                  <a:pos x="354" y="302"/>
                </a:cxn>
                <a:cxn ang="0">
                  <a:pos x="307" y="314"/>
                </a:cxn>
                <a:cxn ang="0">
                  <a:pos x="296" y="332"/>
                </a:cxn>
                <a:cxn ang="0">
                  <a:pos x="307" y="408"/>
                </a:cxn>
                <a:cxn ang="0">
                  <a:pos x="289" y="597"/>
                </a:cxn>
                <a:cxn ang="0">
                  <a:pos x="301" y="633"/>
                </a:cxn>
                <a:cxn ang="0">
                  <a:pos x="278" y="709"/>
                </a:cxn>
                <a:cxn ang="0">
                  <a:pos x="266" y="739"/>
                </a:cxn>
                <a:cxn ang="0">
                  <a:pos x="266" y="763"/>
                </a:cxn>
                <a:cxn ang="0">
                  <a:pos x="266" y="821"/>
                </a:cxn>
                <a:cxn ang="0">
                  <a:pos x="266" y="839"/>
                </a:cxn>
                <a:cxn ang="0">
                  <a:pos x="266" y="857"/>
                </a:cxn>
                <a:cxn ang="0">
                  <a:pos x="289" y="904"/>
                </a:cxn>
                <a:cxn ang="0">
                  <a:pos x="289" y="945"/>
                </a:cxn>
                <a:cxn ang="0">
                  <a:pos x="301" y="975"/>
                </a:cxn>
                <a:cxn ang="0">
                  <a:pos x="313" y="1022"/>
                </a:cxn>
                <a:cxn ang="0">
                  <a:pos x="331" y="1034"/>
                </a:cxn>
                <a:cxn ang="0">
                  <a:pos x="354" y="1057"/>
                </a:cxn>
                <a:cxn ang="0">
                  <a:pos x="354" y="1099"/>
                </a:cxn>
                <a:cxn ang="0">
                  <a:pos x="354" y="1110"/>
                </a:cxn>
                <a:cxn ang="0">
                  <a:pos x="337" y="1099"/>
                </a:cxn>
                <a:cxn ang="0">
                  <a:pos x="301" y="1135"/>
                </a:cxn>
                <a:cxn ang="0">
                  <a:pos x="254" y="1153"/>
                </a:cxn>
                <a:cxn ang="0">
                  <a:pos x="213" y="1193"/>
                </a:cxn>
                <a:cxn ang="0">
                  <a:pos x="189" y="1300"/>
                </a:cxn>
                <a:cxn ang="0">
                  <a:pos x="124" y="1382"/>
                </a:cxn>
                <a:cxn ang="0">
                  <a:pos x="95" y="1382"/>
                </a:cxn>
                <a:cxn ang="0">
                  <a:pos x="88" y="1406"/>
                </a:cxn>
                <a:cxn ang="0">
                  <a:pos x="101" y="1435"/>
                </a:cxn>
                <a:cxn ang="0">
                  <a:pos x="95" y="1459"/>
                </a:cxn>
                <a:cxn ang="0">
                  <a:pos x="83" y="1513"/>
                </a:cxn>
                <a:cxn ang="0">
                  <a:pos x="88" y="1530"/>
                </a:cxn>
                <a:cxn ang="0">
                  <a:pos x="136" y="1571"/>
                </a:cxn>
                <a:cxn ang="0">
                  <a:pos x="142" y="1589"/>
                </a:cxn>
                <a:cxn ang="0">
                  <a:pos x="131" y="1607"/>
                </a:cxn>
                <a:cxn ang="0">
                  <a:pos x="124" y="1630"/>
                </a:cxn>
                <a:cxn ang="0">
                  <a:pos x="95" y="1660"/>
                </a:cxn>
                <a:cxn ang="0">
                  <a:pos x="83" y="1654"/>
                </a:cxn>
                <a:cxn ang="0">
                  <a:pos x="30" y="1648"/>
                </a:cxn>
                <a:cxn ang="0">
                  <a:pos x="0" y="1743"/>
                </a:cxn>
                <a:cxn ang="0">
                  <a:pos x="1181" y="2428"/>
                </a:cxn>
                <a:cxn ang="0">
                  <a:pos x="1866" y="2534"/>
                </a:cxn>
              </a:cxnLst>
              <a:rect l="0" t="0" r="r" b="b"/>
              <a:pathLst>
                <a:path w="2192" h="2534">
                  <a:moveTo>
                    <a:pt x="1866" y="2534"/>
                  </a:moveTo>
                  <a:lnTo>
                    <a:pt x="2192" y="254"/>
                  </a:lnTo>
                  <a:lnTo>
                    <a:pt x="597" y="7"/>
                  </a:lnTo>
                  <a:lnTo>
                    <a:pt x="597" y="0"/>
                  </a:lnTo>
                  <a:lnTo>
                    <a:pt x="562" y="213"/>
                  </a:lnTo>
                  <a:lnTo>
                    <a:pt x="502" y="385"/>
                  </a:lnTo>
                  <a:lnTo>
                    <a:pt x="466" y="385"/>
                  </a:lnTo>
                  <a:lnTo>
                    <a:pt x="443" y="360"/>
                  </a:lnTo>
                  <a:lnTo>
                    <a:pt x="443" y="349"/>
                  </a:lnTo>
                  <a:lnTo>
                    <a:pt x="420" y="319"/>
                  </a:lnTo>
                  <a:lnTo>
                    <a:pt x="354" y="302"/>
                  </a:lnTo>
                  <a:lnTo>
                    <a:pt x="307" y="314"/>
                  </a:lnTo>
                  <a:lnTo>
                    <a:pt x="296" y="332"/>
                  </a:lnTo>
                  <a:lnTo>
                    <a:pt x="307" y="408"/>
                  </a:lnTo>
                  <a:lnTo>
                    <a:pt x="289" y="597"/>
                  </a:lnTo>
                  <a:lnTo>
                    <a:pt x="301" y="633"/>
                  </a:lnTo>
                  <a:lnTo>
                    <a:pt x="278" y="709"/>
                  </a:lnTo>
                  <a:lnTo>
                    <a:pt x="266" y="739"/>
                  </a:lnTo>
                  <a:lnTo>
                    <a:pt x="266" y="763"/>
                  </a:lnTo>
                  <a:lnTo>
                    <a:pt x="266" y="821"/>
                  </a:lnTo>
                  <a:lnTo>
                    <a:pt x="266" y="839"/>
                  </a:lnTo>
                  <a:lnTo>
                    <a:pt x="266" y="857"/>
                  </a:lnTo>
                  <a:lnTo>
                    <a:pt x="289" y="904"/>
                  </a:lnTo>
                  <a:lnTo>
                    <a:pt x="289" y="945"/>
                  </a:lnTo>
                  <a:lnTo>
                    <a:pt x="301" y="975"/>
                  </a:lnTo>
                  <a:lnTo>
                    <a:pt x="313" y="1022"/>
                  </a:lnTo>
                  <a:lnTo>
                    <a:pt x="331" y="1034"/>
                  </a:lnTo>
                  <a:lnTo>
                    <a:pt x="354" y="1057"/>
                  </a:lnTo>
                  <a:lnTo>
                    <a:pt x="354" y="1099"/>
                  </a:lnTo>
                  <a:lnTo>
                    <a:pt x="354" y="1110"/>
                  </a:lnTo>
                  <a:lnTo>
                    <a:pt x="337" y="1099"/>
                  </a:lnTo>
                  <a:lnTo>
                    <a:pt x="301" y="1135"/>
                  </a:lnTo>
                  <a:lnTo>
                    <a:pt x="254" y="1153"/>
                  </a:lnTo>
                  <a:lnTo>
                    <a:pt x="213" y="1193"/>
                  </a:lnTo>
                  <a:lnTo>
                    <a:pt x="189" y="1300"/>
                  </a:lnTo>
                  <a:lnTo>
                    <a:pt x="124" y="1382"/>
                  </a:lnTo>
                  <a:lnTo>
                    <a:pt x="95" y="1382"/>
                  </a:lnTo>
                  <a:lnTo>
                    <a:pt x="88" y="1406"/>
                  </a:lnTo>
                  <a:lnTo>
                    <a:pt x="101" y="1435"/>
                  </a:lnTo>
                  <a:lnTo>
                    <a:pt x="95" y="1459"/>
                  </a:lnTo>
                  <a:lnTo>
                    <a:pt x="83" y="1513"/>
                  </a:lnTo>
                  <a:lnTo>
                    <a:pt x="88" y="1530"/>
                  </a:lnTo>
                  <a:lnTo>
                    <a:pt x="136" y="1571"/>
                  </a:lnTo>
                  <a:lnTo>
                    <a:pt x="142" y="1589"/>
                  </a:lnTo>
                  <a:lnTo>
                    <a:pt x="131" y="1607"/>
                  </a:lnTo>
                  <a:lnTo>
                    <a:pt x="124" y="1630"/>
                  </a:lnTo>
                  <a:lnTo>
                    <a:pt x="95" y="1660"/>
                  </a:lnTo>
                  <a:lnTo>
                    <a:pt x="83" y="1654"/>
                  </a:lnTo>
                  <a:lnTo>
                    <a:pt x="30" y="1648"/>
                  </a:lnTo>
                  <a:lnTo>
                    <a:pt x="0" y="1743"/>
                  </a:lnTo>
                  <a:lnTo>
                    <a:pt x="1181" y="2428"/>
                  </a:lnTo>
                  <a:lnTo>
                    <a:pt x="1866" y="2534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27"/>
            <p:cNvSpPr>
              <a:spLocks/>
            </p:cNvSpPr>
            <p:nvPr/>
          </p:nvSpPr>
          <p:spPr bwMode="auto">
            <a:xfrm>
              <a:off x="2844121" y="2826203"/>
              <a:ext cx="1072961" cy="849542"/>
            </a:xfrm>
            <a:custGeom>
              <a:avLst/>
              <a:gdLst/>
              <a:ahLst/>
              <a:cxnLst>
                <a:cxn ang="0">
                  <a:pos x="0" y="1611"/>
                </a:cxn>
                <a:cxn ang="0">
                  <a:pos x="219" y="0"/>
                </a:cxn>
                <a:cxn ang="0">
                  <a:pos x="1725" y="165"/>
                </a:cxn>
                <a:cxn ang="0">
                  <a:pos x="2334" y="218"/>
                </a:cxn>
                <a:cxn ang="0">
                  <a:pos x="2309" y="619"/>
                </a:cxn>
                <a:cxn ang="0">
                  <a:pos x="2238" y="1848"/>
                </a:cxn>
                <a:cxn ang="0">
                  <a:pos x="1926" y="1824"/>
                </a:cxn>
                <a:cxn ang="0">
                  <a:pos x="0" y="1611"/>
                </a:cxn>
              </a:cxnLst>
              <a:rect l="0" t="0" r="r" b="b"/>
              <a:pathLst>
                <a:path w="2334" h="1848">
                  <a:moveTo>
                    <a:pt x="0" y="1611"/>
                  </a:moveTo>
                  <a:lnTo>
                    <a:pt x="219" y="0"/>
                  </a:lnTo>
                  <a:lnTo>
                    <a:pt x="1725" y="165"/>
                  </a:lnTo>
                  <a:lnTo>
                    <a:pt x="2334" y="218"/>
                  </a:lnTo>
                  <a:lnTo>
                    <a:pt x="2309" y="619"/>
                  </a:lnTo>
                  <a:lnTo>
                    <a:pt x="2238" y="1848"/>
                  </a:lnTo>
                  <a:lnTo>
                    <a:pt x="1926" y="1824"/>
                  </a:lnTo>
                  <a:lnTo>
                    <a:pt x="0" y="161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28"/>
            <p:cNvSpPr>
              <a:spLocks/>
            </p:cNvSpPr>
            <p:nvPr/>
          </p:nvSpPr>
          <p:spPr bwMode="auto">
            <a:xfrm>
              <a:off x="2844121" y="2826203"/>
              <a:ext cx="1072961" cy="849542"/>
            </a:xfrm>
            <a:custGeom>
              <a:avLst/>
              <a:gdLst/>
              <a:ahLst/>
              <a:cxnLst>
                <a:cxn ang="0">
                  <a:pos x="0" y="1611"/>
                </a:cxn>
                <a:cxn ang="0">
                  <a:pos x="219" y="0"/>
                </a:cxn>
                <a:cxn ang="0">
                  <a:pos x="1725" y="165"/>
                </a:cxn>
                <a:cxn ang="0">
                  <a:pos x="2334" y="218"/>
                </a:cxn>
                <a:cxn ang="0">
                  <a:pos x="2309" y="619"/>
                </a:cxn>
                <a:cxn ang="0">
                  <a:pos x="2238" y="1848"/>
                </a:cxn>
                <a:cxn ang="0">
                  <a:pos x="1926" y="1824"/>
                </a:cxn>
                <a:cxn ang="0">
                  <a:pos x="0" y="1611"/>
                </a:cxn>
              </a:cxnLst>
              <a:rect l="0" t="0" r="r" b="b"/>
              <a:pathLst>
                <a:path w="2334" h="1848">
                  <a:moveTo>
                    <a:pt x="0" y="1611"/>
                  </a:moveTo>
                  <a:lnTo>
                    <a:pt x="219" y="0"/>
                  </a:lnTo>
                  <a:lnTo>
                    <a:pt x="1725" y="165"/>
                  </a:lnTo>
                  <a:lnTo>
                    <a:pt x="2334" y="218"/>
                  </a:lnTo>
                  <a:lnTo>
                    <a:pt x="2309" y="619"/>
                  </a:lnTo>
                  <a:lnTo>
                    <a:pt x="2238" y="1848"/>
                  </a:lnTo>
                  <a:lnTo>
                    <a:pt x="1926" y="1824"/>
                  </a:lnTo>
                  <a:lnTo>
                    <a:pt x="0" y="1611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29"/>
            <p:cNvSpPr>
              <a:spLocks/>
            </p:cNvSpPr>
            <p:nvPr/>
          </p:nvSpPr>
          <p:spPr bwMode="auto">
            <a:xfrm>
              <a:off x="2695175" y="3568173"/>
              <a:ext cx="1034345" cy="1064686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0" y="2280"/>
                </a:cxn>
                <a:cxn ang="0">
                  <a:pos x="296" y="2316"/>
                </a:cxn>
                <a:cxn ang="0">
                  <a:pos x="320" y="2132"/>
                </a:cxn>
                <a:cxn ang="0">
                  <a:pos x="875" y="2203"/>
                </a:cxn>
                <a:cxn ang="0">
                  <a:pos x="875" y="2197"/>
                </a:cxn>
                <a:cxn ang="0">
                  <a:pos x="857" y="2167"/>
                </a:cxn>
                <a:cxn ang="0">
                  <a:pos x="875" y="2144"/>
                </a:cxn>
                <a:cxn ang="0">
                  <a:pos x="870" y="2132"/>
                </a:cxn>
                <a:cxn ang="0">
                  <a:pos x="857" y="2121"/>
                </a:cxn>
                <a:cxn ang="0">
                  <a:pos x="863" y="2114"/>
                </a:cxn>
                <a:cxn ang="0">
                  <a:pos x="2074" y="2232"/>
                </a:cxn>
                <a:cxn ang="0">
                  <a:pos x="2222" y="414"/>
                </a:cxn>
                <a:cxn ang="0">
                  <a:pos x="2240" y="414"/>
                </a:cxn>
                <a:cxn ang="0">
                  <a:pos x="2252" y="213"/>
                </a:cxn>
                <a:cxn ang="0">
                  <a:pos x="326" y="0"/>
                </a:cxn>
              </a:cxnLst>
              <a:rect l="0" t="0" r="r" b="b"/>
              <a:pathLst>
                <a:path w="2252" h="2316">
                  <a:moveTo>
                    <a:pt x="326" y="0"/>
                  </a:moveTo>
                  <a:lnTo>
                    <a:pt x="0" y="2280"/>
                  </a:lnTo>
                  <a:lnTo>
                    <a:pt x="296" y="2316"/>
                  </a:lnTo>
                  <a:lnTo>
                    <a:pt x="320" y="2132"/>
                  </a:lnTo>
                  <a:lnTo>
                    <a:pt x="875" y="2203"/>
                  </a:lnTo>
                  <a:lnTo>
                    <a:pt x="875" y="2197"/>
                  </a:lnTo>
                  <a:lnTo>
                    <a:pt x="857" y="2167"/>
                  </a:lnTo>
                  <a:lnTo>
                    <a:pt x="875" y="2144"/>
                  </a:lnTo>
                  <a:lnTo>
                    <a:pt x="870" y="2132"/>
                  </a:lnTo>
                  <a:lnTo>
                    <a:pt x="857" y="2121"/>
                  </a:lnTo>
                  <a:lnTo>
                    <a:pt x="863" y="2114"/>
                  </a:lnTo>
                  <a:lnTo>
                    <a:pt x="2074" y="2232"/>
                  </a:lnTo>
                  <a:lnTo>
                    <a:pt x="2222" y="414"/>
                  </a:lnTo>
                  <a:lnTo>
                    <a:pt x="2240" y="414"/>
                  </a:lnTo>
                  <a:lnTo>
                    <a:pt x="2252" y="213"/>
                  </a:lnTo>
                  <a:lnTo>
                    <a:pt x="32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30"/>
            <p:cNvSpPr>
              <a:spLocks/>
            </p:cNvSpPr>
            <p:nvPr/>
          </p:nvSpPr>
          <p:spPr bwMode="auto">
            <a:xfrm>
              <a:off x="2695175" y="3568173"/>
              <a:ext cx="1034345" cy="1064686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0" y="2280"/>
                </a:cxn>
                <a:cxn ang="0">
                  <a:pos x="296" y="2316"/>
                </a:cxn>
                <a:cxn ang="0">
                  <a:pos x="320" y="2132"/>
                </a:cxn>
                <a:cxn ang="0">
                  <a:pos x="875" y="2203"/>
                </a:cxn>
                <a:cxn ang="0">
                  <a:pos x="875" y="2197"/>
                </a:cxn>
                <a:cxn ang="0">
                  <a:pos x="857" y="2167"/>
                </a:cxn>
                <a:cxn ang="0">
                  <a:pos x="875" y="2144"/>
                </a:cxn>
                <a:cxn ang="0">
                  <a:pos x="870" y="2132"/>
                </a:cxn>
                <a:cxn ang="0">
                  <a:pos x="857" y="2121"/>
                </a:cxn>
                <a:cxn ang="0">
                  <a:pos x="863" y="2114"/>
                </a:cxn>
                <a:cxn ang="0">
                  <a:pos x="2074" y="2232"/>
                </a:cxn>
                <a:cxn ang="0">
                  <a:pos x="2222" y="414"/>
                </a:cxn>
                <a:cxn ang="0">
                  <a:pos x="2240" y="414"/>
                </a:cxn>
                <a:cxn ang="0">
                  <a:pos x="2252" y="213"/>
                </a:cxn>
                <a:cxn ang="0">
                  <a:pos x="326" y="0"/>
                </a:cxn>
              </a:cxnLst>
              <a:rect l="0" t="0" r="r" b="b"/>
              <a:pathLst>
                <a:path w="2252" h="2316">
                  <a:moveTo>
                    <a:pt x="326" y="0"/>
                  </a:moveTo>
                  <a:lnTo>
                    <a:pt x="0" y="2280"/>
                  </a:lnTo>
                  <a:lnTo>
                    <a:pt x="296" y="2316"/>
                  </a:lnTo>
                  <a:lnTo>
                    <a:pt x="320" y="2132"/>
                  </a:lnTo>
                  <a:lnTo>
                    <a:pt x="875" y="2203"/>
                  </a:lnTo>
                  <a:lnTo>
                    <a:pt x="875" y="2197"/>
                  </a:lnTo>
                  <a:lnTo>
                    <a:pt x="857" y="2167"/>
                  </a:lnTo>
                  <a:lnTo>
                    <a:pt x="875" y="2144"/>
                  </a:lnTo>
                  <a:lnTo>
                    <a:pt x="870" y="2132"/>
                  </a:lnTo>
                  <a:lnTo>
                    <a:pt x="857" y="2121"/>
                  </a:lnTo>
                  <a:lnTo>
                    <a:pt x="863" y="2114"/>
                  </a:lnTo>
                  <a:lnTo>
                    <a:pt x="2074" y="2232"/>
                  </a:lnTo>
                  <a:lnTo>
                    <a:pt x="2222" y="414"/>
                  </a:lnTo>
                  <a:lnTo>
                    <a:pt x="2240" y="414"/>
                  </a:lnTo>
                  <a:lnTo>
                    <a:pt x="2252" y="213"/>
                  </a:lnTo>
                  <a:lnTo>
                    <a:pt x="326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31"/>
            <p:cNvSpPr>
              <a:spLocks/>
            </p:cNvSpPr>
            <p:nvPr/>
          </p:nvSpPr>
          <p:spPr bwMode="auto">
            <a:xfrm>
              <a:off x="3715729" y="1419494"/>
              <a:ext cx="968147" cy="606816"/>
            </a:xfrm>
            <a:custGeom>
              <a:avLst/>
              <a:gdLst/>
              <a:ahLst/>
              <a:cxnLst>
                <a:cxn ang="0">
                  <a:pos x="0" y="1227"/>
                </a:cxn>
                <a:cxn ang="0">
                  <a:pos x="101" y="0"/>
                </a:cxn>
                <a:cxn ang="0">
                  <a:pos x="1034" y="64"/>
                </a:cxn>
                <a:cxn ang="0">
                  <a:pos x="1938" y="94"/>
                </a:cxn>
                <a:cxn ang="0">
                  <a:pos x="1938" y="123"/>
                </a:cxn>
                <a:cxn ang="0">
                  <a:pos x="1968" y="218"/>
                </a:cxn>
                <a:cxn ang="0">
                  <a:pos x="1955" y="247"/>
                </a:cxn>
                <a:cxn ang="0">
                  <a:pos x="1950" y="312"/>
                </a:cxn>
                <a:cxn ang="0">
                  <a:pos x="1955" y="431"/>
                </a:cxn>
                <a:cxn ang="0">
                  <a:pos x="1980" y="560"/>
                </a:cxn>
                <a:cxn ang="0">
                  <a:pos x="2015" y="596"/>
                </a:cxn>
                <a:cxn ang="0">
                  <a:pos x="2038" y="713"/>
                </a:cxn>
                <a:cxn ang="0">
                  <a:pos x="2044" y="915"/>
                </a:cxn>
                <a:cxn ang="0">
                  <a:pos x="2050" y="956"/>
                </a:cxn>
                <a:cxn ang="0">
                  <a:pos x="2050" y="1027"/>
                </a:cxn>
                <a:cxn ang="0">
                  <a:pos x="2056" y="1055"/>
                </a:cxn>
                <a:cxn ang="0">
                  <a:pos x="2109" y="1204"/>
                </a:cxn>
                <a:cxn ang="0">
                  <a:pos x="2097" y="1257"/>
                </a:cxn>
                <a:cxn ang="0">
                  <a:pos x="2103" y="1321"/>
                </a:cxn>
                <a:cxn ang="0">
                  <a:pos x="0" y="1227"/>
                </a:cxn>
              </a:cxnLst>
              <a:rect l="0" t="0" r="r" b="b"/>
              <a:pathLst>
                <a:path w="2109" h="1321">
                  <a:moveTo>
                    <a:pt x="0" y="1227"/>
                  </a:moveTo>
                  <a:lnTo>
                    <a:pt x="101" y="0"/>
                  </a:lnTo>
                  <a:lnTo>
                    <a:pt x="1034" y="64"/>
                  </a:lnTo>
                  <a:lnTo>
                    <a:pt x="1938" y="94"/>
                  </a:lnTo>
                  <a:lnTo>
                    <a:pt x="1938" y="123"/>
                  </a:lnTo>
                  <a:lnTo>
                    <a:pt x="1968" y="218"/>
                  </a:lnTo>
                  <a:lnTo>
                    <a:pt x="1955" y="247"/>
                  </a:lnTo>
                  <a:lnTo>
                    <a:pt x="1950" y="312"/>
                  </a:lnTo>
                  <a:lnTo>
                    <a:pt x="1955" y="431"/>
                  </a:lnTo>
                  <a:lnTo>
                    <a:pt x="1980" y="560"/>
                  </a:lnTo>
                  <a:lnTo>
                    <a:pt x="2015" y="596"/>
                  </a:lnTo>
                  <a:lnTo>
                    <a:pt x="2038" y="713"/>
                  </a:lnTo>
                  <a:lnTo>
                    <a:pt x="2044" y="915"/>
                  </a:lnTo>
                  <a:lnTo>
                    <a:pt x="2050" y="956"/>
                  </a:lnTo>
                  <a:lnTo>
                    <a:pt x="2050" y="1027"/>
                  </a:lnTo>
                  <a:lnTo>
                    <a:pt x="2056" y="1055"/>
                  </a:lnTo>
                  <a:lnTo>
                    <a:pt x="2109" y="1204"/>
                  </a:lnTo>
                  <a:lnTo>
                    <a:pt x="2097" y="1257"/>
                  </a:lnTo>
                  <a:lnTo>
                    <a:pt x="2103" y="1321"/>
                  </a:lnTo>
                  <a:lnTo>
                    <a:pt x="0" y="1227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32"/>
            <p:cNvSpPr>
              <a:spLocks/>
            </p:cNvSpPr>
            <p:nvPr/>
          </p:nvSpPr>
          <p:spPr bwMode="auto">
            <a:xfrm>
              <a:off x="3715729" y="1409588"/>
              <a:ext cx="968147" cy="606816"/>
            </a:xfrm>
            <a:custGeom>
              <a:avLst/>
              <a:gdLst/>
              <a:ahLst/>
              <a:cxnLst>
                <a:cxn ang="0">
                  <a:pos x="0" y="1227"/>
                </a:cxn>
                <a:cxn ang="0">
                  <a:pos x="101" y="0"/>
                </a:cxn>
                <a:cxn ang="0">
                  <a:pos x="1034" y="64"/>
                </a:cxn>
                <a:cxn ang="0">
                  <a:pos x="1938" y="94"/>
                </a:cxn>
                <a:cxn ang="0">
                  <a:pos x="1938" y="123"/>
                </a:cxn>
                <a:cxn ang="0">
                  <a:pos x="1968" y="218"/>
                </a:cxn>
                <a:cxn ang="0">
                  <a:pos x="1955" y="247"/>
                </a:cxn>
                <a:cxn ang="0">
                  <a:pos x="1950" y="312"/>
                </a:cxn>
                <a:cxn ang="0">
                  <a:pos x="1955" y="431"/>
                </a:cxn>
                <a:cxn ang="0">
                  <a:pos x="1980" y="560"/>
                </a:cxn>
                <a:cxn ang="0">
                  <a:pos x="2015" y="596"/>
                </a:cxn>
                <a:cxn ang="0">
                  <a:pos x="2038" y="713"/>
                </a:cxn>
                <a:cxn ang="0">
                  <a:pos x="2044" y="915"/>
                </a:cxn>
                <a:cxn ang="0">
                  <a:pos x="2050" y="956"/>
                </a:cxn>
                <a:cxn ang="0">
                  <a:pos x="2050" y="1027"/>
                </a:cxn>
                <a:cxn ang="0">
                  <a:pos x="2056" y="1055"/>
                </a:cxn>
                <a:cxn ang="0">
                  <a:pos x="2109" y="1204"/>
                </a:cxn>
                <a:cxn ang="0">
                  <a:pos x="2097" y="1257"/>
                </a:cxn>
                <a:cxn ang="0">
                  <a:pos x="2103" y="1321"/>
                </a:cxn>
                <a:cxn ang="0">
                  <a:pos x="0" y="1227"/>
                </a:cxn>
              </a:cxnLst>
              <a:rect l="0" t="0" r="r" b="b"/>
              <a:pathLst>
                <a:path w="2109" h="1321">
                  <a:moveTo>
                    <a:pt x="0" y="1227"/>
                  </a:moveTo>
                  <a:lnTo>
                    <a:pt x="101" y="0"/>
                  </a:lnTo>
                  <a:lnTo>
                    <a:pt x="1034" y="64"/>
                  </a:lnTo>
                  <a:lnTo>
                    <a:pt x="1938" y="94"/>
                  </a:lnTo>
                  <a:lnTo>
                    <a:pt x="1938" y="123"/>
                  </a:lnTo>
                  <a:lnTo>
                    <a:pt x="1968" y="218"/>
                  </a:lnTo>
                  <a:lnTo>
                    <a:pt x="1955" y="247"/>
                  </a:lnTo>
                  <a:lnTo>
                    <a:pt x="1950" y="312"/>
                  </a:lnTo>
                  <a:lnTo>
                    <a:pt x="1955" y="431"/>
                  </a:lnTo>
                  <a:lnTo>
                    <a:pt x="1980" y="560"/>
                  </a:lnTo>
                  <a:lnTo>
                    <a:pt x="2015" y="596"/>
                  </a:lnTo>
                  <a:lnTo>
                    <a:pt x="2038" y="713"/>
                  </a:lnTo>
                  <a:lnTo>
                    <a:pt x="2044" y="915"/>
                  </a:lnTo>
                  <a:lnTo>
                    <a:pt x="2050" y="956"/>
                  </a:lnTo>
                  <a:lnTo>
                    <a:pt x="2050" y="1027"/>
                  </a:lnTo>
                  <a:lnTo>
                    <a:pt x="2056" y="1055"/>
                  </a:lnTo>
                  <a:lnTo>
                    <a:pt x="2109" y="1204"/>
                  </a:lnTo>
                  <a:lnTo>
                    <a:pt x="2097" y="1257"/>
                  </a:lnTo>
                  <a:lnTo>
                    <a:pt x="2103" y="1321"/>
                  </a:lnTo>
                  <a:lnTo>
                    <a:pt x="0" y="1227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33"/>
            <p:cNvSpPr>
              <a:spLocks/>
            </p:cNvSpPr>
            <p:nvPr/>
          </p:nvSpPr>
          <p:spPr bwMode="auto">
            <a:xfrm>
              <a:off x="3668839" y="1972652"/>
              <a:ext cx="1028829" cy="695080"/>
            </a:xfrm>
            <a:custGeom>
              <a:avLst/>
              <a:gdLst/>
              <a:ahLst/>
              <a:cxnLst>
                <a:cxn ang="0">
                  <a:pos x="0" y="1193"/>
                </a:cxn>
                <a:cxn ang="0">
                  <a:pos x="71" y="396"/>
                </a:cxn>
                <a:cxn ang="0">
                  <a:pos x="100" y="0"/>
                </a:cxn>
                <a:cxn ang="0">
                  <a:pos x="2203" y="94"/>
                </a:cxn>
                <a:cxn ang="0">
                  <a:pos x="2203" y="124"/>
                </a:cxn>
                <a:cxn ang="0">
                  <a:pos x="2185" y="165"/>
                </a:cxn>
                <a:cxn ang="0">
                  <a:pos x="2132" y="218"/>
                </a:cxn>
                <a:cxn ang="0">
                  <a:pos x="2138" y="254"/>
                </a:cxn>
                <a:cxn ang="0">
                  <a:pos x="2238" y="348"/>
                </a:cxn>
                <a:cxn ang="0">
                  <a:pos x="2238" y="1087"/>
                </a:cxn>
                <a:cxn ang="0">
                  <a:pos x="2220" y="1087"/>
                </a:cxn>
                <a:cxn ang="0">
                  <a:pos x="2197" y="1093"/>
                </a:cxn>
                <a:cxn ang="0">
                  <a:pos x="2209" y="1116"/>
                </a:cxn>
                <a:cxn ang="0">
                  <a:pos x="2220" y="1140"/>
                </a:cxn>
                <a:cxn ang="0">
                  <a:pos x="2209" y="1181"/>
                </a:cxn>
                <a:cxn ang="0">
                  <a:pos x="2227" y="1199"/>
                </a:cxn>
                <a:cxn ang="0">
                  <a:pos x="2238" y="1258"/>
                </a:cxn>
                <a:cxn ang="0">
                  <a:pos x="2215" y="1282"/>
                </a:cxn>
                <a:cxn ang="0">
                  <a:pos x="2220" y="1317"/>
                </a:cxn>
                <a:cxn ang="0">
                  <a:pos x="2197" y="1387"/>
                </a:cxn>
                <a:cxn ang="0">
                  <a:pos x="2220" y="1465"/>
                </a:cxn>
                <a:cxn ang="0">
                  <a:pos x="2233" y="1500"/>
                </a:cxn>
                <a:cxn ang="0">
                  <a:pos x="2227" y="1511"/>
                </a:cxn>
                <a:cxn ang="0">
                  <a:pos x="2167" y="1470"/>
                </a:cxn>
                <a:cxn ang="0">
                  <a:pos x="2038" y="1387"/>
                </a:cxn>
                <a:cxn ang="0">
                  <a:pos x="2009" y="1376"/>
                </a:cxn>
                <a:cxn ang="0">
                  <a:pos x="1949" y="1376"/>
                </a:cxn>
                <a:cxn ang="0">
                  <a:pos x="1908" y="1405"/>
                </a:cxn>
                <a:cxn ang="0">
                  <a:pos x="1867" y="1417"/>
                </a:cxn>
                <a:cxn ang="0">
                  <a:pos x="1825" y="1405"/>
                </a:cxn>
                <a:cxn ang="0">
                  <a:pos x="1801" y="1353"/>
                </a:cxn>
                <a:cxn ang="0">
                  <a:pos x="1766" y="1329"/>
                </a:cxn>
                <a:cxn ang="0">
                  <a:pos x="1725" y="1341"/>
                </a:cxn>
                <a:cxn ang="0">
                  <a:pos x="1677" y="1341"/>
                </a:cxn>
                <a:cxn ang="0">
                  <a:pos x="1636" y="1282"/>
                </a:cxn>
                <a:cxn ang="0">
                  <a:pos x="0" y="1193"/>
                </a:cxn>
              </a:cxnLst>
              <a:rect l="0" t="0" r="r" b="b"/>
              <a:pathLst>
                <a:path w="2238" h="1511">
                  <a:moveTo>
                    <a:pt x="0" y="1193"/>
                  </a:moveTo>
                  <a:lnTo>
                    <a:pt x="71" y="396"/>
                  </a:lnTo>
                  <a:lnTo>
                    <a:pt x="100" y="0"/>
                  </a:lnTo>
                  <a:lnTo>
                    <a:pt x="2203" y="94"/>
                  </a:lnTo>
                  <a:lnTo>
                    <a:pt x="2203" y="124"/>
                  </a:lnTo>
                  <a:lnTo>
                    <a:pt x="2185" y="165"/>
                  </a:lnTo>
                  <a:lnTo>
                    <a:pt x="2132" y="218"/>
                  </a:lnTo>
                  <a:lnTo>
                    <a:pt x="2138" y="254"/>
                  </a:lnTo>
                  <a:lnTo>
                    <a:pt x="2238" y="348"/>
                  </a:lnTo>
                  <a:lnTo>
                    <a:pt x="2238" y="1087"/>
                  </a:lnTo>
                  <a:lnTo>
                    <a:pt x="2220" y="1087"/>
                  </a:lnTo>
                  <a:lnTo>
                    <a:pt x="2197" y="1093"/>
                  </a:lnTo>
                  <a:lnTo>
                    <a:pt x="2209" y="1116"/>
                  </a:lnTo>
                  <a:lnTo>
                    <a:pt x="2220" y="1140"/>
                  </a:lnTo>
                  <a:lnTo>
                    <a:pt x="2209" y="1181"/>
                  </a:lnTo>
                  <a:lnTo>
                    <a:pt x="2227" y="1199"/>
                  </a:lnTo>
                  <a:lnTo>
                    <a:pt x="2238" y="1258"/>
                  </a:lnTo>
                  <a:lnTo>
                    <a:pt x="2215" y="1282"/>
                  </a:lnTo>
                  <a:lnTo>
                    <a:pt x="2220" y="1317"/>
                  </a:lnTo>
                  <a:lnTo>
                    <a:pt x="2197" y="1387"/>
                  </a:lnTo>
                  <a:lnTo>
                    <a:pt x="2220" y="1465"/>
                  </a:lnTo>
                  <a:lnTo>
                    <a:pt x="2233" y="1500"/>
                  </a:lnTo>
                  <a:lnTo>
                    <a:pt x="2227" y="1511"/>
                  </a:lnTo>
                  <a:lnTo>
                    <a:pt x="2167" y="1470"/>
                  </a:lnTo>
                  <a:lnTo>
                    <a:pt x="2038" y="1387"/>
                  </a:lnTo>
                  <a:lnTo>
                    <a:pt x="2009" y="1376"/>
                  </a:lnTo>
                  <a:lnTo>
                    <a:pt x="1949" y="1376"/>
                  </a:lnTo>
                  <a:lnTo>
                    <a:pt x="1908" y="1405"/>
                  </a:lnTo>
                  <a:lnTo>
                    <a:pt x="1867" y="1417"/>
                  </a:lnTo>
                  <a:lnTo>
                    <a:pt x="1825" y="1405"/>
                  </a:lnTo>
                  <a:lnTo>
                    <a:pt x="1801" y="1353"/>
                  </a:lnTo>
                  <a:lnTo>
                    <a:pt x="1766" y="1329"/>
                  </a:lnTo>
                  <a:lnTo>
                    <a:pt x="1725" y="1341"/>
                  </a:lnTo>
                  <a:lnTo>
                    <a:pt x="1677" y="1341"/>
                  </a:lnTo>
                  <a:lnTo>
                    <a:pt x="1636" y="1282"/>
                  </a:lnTo>
                  <a:lnTo>
                    <a:pt x="0" y="1193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34"/>
            <p:cNvSpPr>
              <a:spLocks/>
            </p:cNvSpPr>
            <p:nvPr/>
          </p:nvSpPr>
          <p:spPr bwMode="auto">
            <a:xfrm>
              <a:off x="3671900" y="1980268"/>
              <a:ext cx="1028829" cy="695080"/>
            </a:xfrm>
            <a:custGeom>
              <a:avLst/>
              <a:gdLst/>
              <a:ahLst/>
              <a:cxnLst>
                <a:cxn ang="0">
                  <a:pos x="0" y="1193"/>
                </a:cxn>
                <a:cxn ang="0">
                  <a:pos x="71" y="396"/>
                </a:cxn>
                <a:cxn ang="0">
                  <a:pos x="100" y="0"/>
                </a:cxn>
                <a:cxn ang="0">
                  <a:pos x="2203" y="94"/>
                </a:cxn>
                <a:cxn ang="0">
                  <a:pos x="2203" y="124"/>
                </a:cxn>
                <a:cxn ang="0">
                  <a:pos x="2185" y="165"/>
                </a:cxn>
                <a:cxn ang="0">
                  <a:pos x="2132" y="218"/>
                </a:cxn>
                <a:cxn ang="0">
                  <a:pos x="2138" y="254"/>
                </a:cxn>
                <a:cxn ang="0">
                  <a:pos x="2238" y="348"/>
                </a:cxn>
                <a:cxn ang="0">
                  <a:pos x="2238" y="1087"/>
                </a:cxn>
                <a:cxn ang="0">
                  <a:pos x="2220" y="1087"/>
                </a:cxn>
                <a:cxn ang="0">
                  <a:pos x="2197" y="1093"/>
                </a:cxn>
                <a:cxn ang="0">
                  <a:pos x="2209" y="1116"/>
                </a:cxn>
                <a:cxn ang="0">
                  <a:pos x="2220" y="1140"/>
                </a:cxn>
                <a:cxn ang="0">
                  <a:pos x="2209" y="1181"/>
                </a:cxn>
                <a:cxn ang="0">
                  <a:pos x="2227" y="1199"/>
                </a:cxn>
                <a:cxn ang="0">
                  <a:pos x="2238" y="1258"/>
                </a:cxn>
                <a:cxn ang="0">
                  <a:pos x="2215" y="1282"/>
                </a:cxn>
                <a:cxn ang="0">
                  <a:pos x="2220" y="1317"/>
                </a:cxn>
                <a:cxn ang="0">
                  <a:pos x="2197" y="1387"/>
                </a:cxn>
                <a:cxn ang="0">
                  <a:pos x="2220" y="1465"/>
                </a:cxn>
                <a:cxn ang="0">
                  <a:pos x="2233" y="1500"/>
                </a:cxn>
                <a:cxn ang="0">
                  <a:pos x="2227" y="1511"/>
                </a:cxn>
                <a:cxn ang="0">
                  <a:pos x="2167" y="1470"/>
                </a:cxn>
                <a:cxn ang="0">
                  <a:pos x="2038" y="1387"/>
                </a:cxn>
                <a:cxn ang="0">
                  <a:pos x="2009" y="1376"/>
                </a:cxn>
                <a:cxn ang="0">
                  <a:pos x="1949" y="1376"/>
                </a:cxn>
                <a:cxn ang="0">
                  <a:pos x="1908" y="1405"/>
                </a:cxn>
                <a:cxn ang="0">
                  <a:pos x="1867" y="1417"/>
                </a:cxn>
                <a:cxn ang="0">
                  <a:pos x="1825" y="1405"/>
                </a:cxn>
                <a:cxn ang="0">
                  <a:pos x="1801" y="1353"/>
                </a:cxn>
                <a:cxn ang="0">
                  <a:pos x="1766" y="1329"/>
                </a:cxn>
                <a:cxn ang="0">
                  <a:pos x="1725" y="1341"/>
                </a:cxn>
                <a:cxn ang="0">
                  <a:pos x="1677" y="1341"/>
                </a:cxn>
                <a:cxn ang="0">
                  <a:pos x="1636" y="1282"/>
                </a:cxn>
                <a:cxn ang="0">
                  <a:pos x="0" y="1193"/>
                </a:cxn>
              </a:cxnLst>
              <a:rect l="0" t="0" r="r" b="b"/>
              <a:pathLst>
                <a:path w="2238" h="1511">
                  <a:moveTo>
                    <a:pt x="0" y="1193"/>
                  </a:moveTo>
                  <a:lnTo>
                    <a:pt x="71" y="396"/>
                  </a:lnTo>
                  <a:lnTo>
                    <a:pt x="100" y="0"/>
                  </a:lnTo>
                  <a:lnTo>
                    <a:pt x="2203" y="94"/>
                  </a:lnTo>
                  <a:lnTo>
                    <a:pt x="2203" y="124"/>
                  </a:lnTo>
                  <a:lnTo>
                    <a:pt x="2185" y="165"/>
                  </a:lnTo>
                  <a:lnTo>
                    <a:pt x="2132" y="218"/>
                  </a:lnTo>
                  <a:lnTo>
                    <a:pt x="2138" y="254"/>
                  </a:lnTo>
                  <a:lnTo>
                    <a:pt x="2238" y="348"/>
                  </a:lnTo>
                  <a:lnTo>
                    <a:pt x="2238" y="1087"/>
                  </a:lnTo>
                  <a:lnTo>
                    <a:pt x="2220" y="1087"/>
                  </a:lnTo>
                  <a:lnTo>
                    <a:pt x="2197" y="1093"/>
                  </a:lnTo>
                  <a:lnTo>
                    <a:pt x="2209" y="1116"/>
                  </a:lnTo>
                  <a:lnTo>
                    <a:pt x="2220" y="1140"/>
                  </a:lnTo>
                  <a:lnTo>
                    <a:pt x="2209" y="1181"/>
                  </a:lnTo>
                  <a:lnTo>
                    <a:pt x="2227" y="1199"/>
                  </a:lnTo>
                  <a:lnTo>
                    <a:pt x="2238" y="1258"/>
                  </a:lnTo>
                  <a:lnTo>
                    <a:pt x="2215" y="1282"/>
                  </a:lnTo>
                  <a:lnTo>
                    <a:pt x="2220" y="1317"/>
                  </a:lnTo>
                  <a:lnTo>
                    <a:pt x="2197" y="1387"/>
                  </a:lnTo>
                  <a:lnTo>
                    <a:pt x="2220" y="1465"/>
                  </a:lnTo>
                  <a:lnTo>
                    <a:pt x="2233" y="1500"/>
                  </a:lnTo>
                  <a:lnTo>
                    <a:pt x="2227" y="1511"/>
                  </a:lnTo>
                  <a:lnTo>
                    <a:pt x="2167" y="1470"/>
                  </a:lnTo>
                  <a:lnTo>
                    <a:pt x="2038" y="1387"/>
                  </a:lnTo>
                  <a:lnTo>
                    <a:pt x="2009" y="1376"/>
                  </a:lnTo>
                  <a:lnTo>
                    <a:pt x="1949" y="1376"/>
                  </a:lnTo>
                  <a:lnTo>
                    <a:pt x="1908" y="1405"/>
                  </a:lnTo>
                  <a:lnTo>
                    <a:pt x="1867" y="1417"/>
                  </a:lnTo>
                  <a:lnTo>
                    <a:pt x="1825" y="1405"/>
                  </a:lnTo>
                  <a:lnTo>
                    <a:pt x="1801" y="1353"/>
                  </a:lnTo>
                  <a:lnTo>
                    <a:pt x="1766" y="1329"/>
                  </a:lnTo>
                  <a:lnTo>
                    <a:pt x="1725" y="1341"/>
                  </a:lnTo>
                  <a:lnTo>
                    <a:pt x="1677" y="1341"/>
                  </a:lnTo>
                  <a:lnTo>
                    <a:pt x="1636" y="1282"/>
                  </a:lnTo>
                  <a:lnTo>
                    <a:pt x="0" y="1193"/>
                  </a:lnTo>
                </a:path>
              </a:pathLst>
            </a:custGeom>
            <a:solidFill>
              <a:srgbClr val="376092"/>
            </a:solidFill>
            <a:ln w="3175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35"/>
            <p:cNvSpPr>
              <a:spLocks/>
            </p:cNvSpPr>
            <p:nvPr/>
          </p:nvSpPr>
          <p:spPr bwMode="auto">
            <a:xfrm>
              <a:off x="3635740" y="2531070"/>
              <a:ext cx="1216390" cy="604058"/>
            </a:xfrm>
            <a:custGeom>
              <a:avLst/>
              <a:gdLst/>
              <a:ahLst/>
              <a:cxnLst>
                <a:cxn ang="0">
                  <a:pos x="0" y="809"/>
                </a:cxn>
                <a:cxn ang="0">
                  <a:pos x="71" y="0"/>
                </a:cxn>
                <a:cxn ang="0">
                  <a:pos x="1707" y="89"/>
                </a:cxn>
                <a:cxn ang="0">
                  <a:pos x="1748" y="148"/>
                </a:cxn>
                <a:cxn ang="0">
                  <a:pos x="1796" y="148"/>
                </a:cxn>
                <a:cxn ang="0">
                  <a:pos x="1837" y="136"/>
                </a:cxn>
                <a:cxn ang="0">
                  <a:pos x="1872" y="160"/>
                </a:cxn>
                <a:cxn ang="0">
                  <a:pos x="1896" y="212"/>
                </a:cxn>
                <a:cxn ang="0">
                  <a:pos x="1938" y="224"/>
                </a:cxn>
                <a:cxn ang="0">
                  <a:pos x="1979" y="212"/>
                </a:cxn>
                <a:cxn ang="0">
                  <a:pos x="2020" y="183"/>
                </a:cxn>
                <a:cxn ang="0">
                  <a:pos x="2080" y="183"/>
                </a:cxn>
                <a:cxn ang="0">
                  <a:pos x="2109" y="194"/>
                </a:cxn>
                <a:cxn ang="0">
                  <a:pos x="2238" y="277"/>
                </a:cxn>
                <a:cxn ang="0">
                  <a:pos x="2298" y="318"/>
                </a:cxn>
                <a:cxn ang="0">
                  <a:pos x="2304" y="366"/>
                </a:cxn>
                <a:cxn ang="0">
                  <a:pos x="2345" y="389"/>
                </a:cxn>
                <a:cxn ang="0">
                  <a:pos x="2345" y="419"/>
                </a:cxn>
                <a:cxn ang="0">
                  <a:pos x="2327" y="472"/>
                </a:cxn>
                <a:cxn ang="0">
                  <a:pos x="2357" y="502"/>
                </a:cxn>
                <a:cxn ang="0">
                  <a:pos x="2380" y="567"/>
                </a:cxn>
                <a:cxn ang="0">
                  <a:pos x="2410" y="602"/>
                </a:cxn>
                <a:cxn ang="0">
                  <a:pos x="2398" y="632"/>
                </a:cxn>
                <a:cxn ang="0">
                  <a:pos x="2410" y="667"/>
                </a:cxn>
                <a:cxn ang="0">
                  <a:pos x="2458" y="697"/>
                </a:cxn>
                <a:cxn ang="0">
                  <a:pos x="2463" y="732"/>
                </a:cxn>
                <a:cxn ang="0">
                  <a:pos x="2458" y="762"/>
                </a:cxn>
                <a:cxn ang="0">
                  <a:pos x="2446" y="827"/>
                </a:cxn>
                <a:cxn ang="0">
                  <a:pos x="2487" y="850"/>
                </a:cxn>
                <a:cxn ang="0">
                  <a:pos x="2499" y="880"/>
                </a:cxn>
                <a:cxn ang="0">
                  <a:pos x="2475" y="909"/>
                </a:cxn>
                <a:cxn ang="0">
                  <a:pos x="2487" y="944"/>
                </a:cxn>
                <a:cxn ang="0">
                  <a:pos x="2511" y="974"/>
                </a:cxn>
                <a:cxn ang="0">
                  <a:pos x="2499" y="1010"/>
                </a:cxn>
                <a:cxn ang="0">
                  <a:pos x="2511" y="1051"/>
                </a:cxn>
                <a:cxn ang="0">
                  <a:pos x="2522" y="1068"/>
                </a:cxn>
                <a:cxn ang="0">
                  <a:pos x="2540" y="1104"/>
                </a:cxn>
                <a:cxn ang="0">
                  <a:pos x="2575" y="1139"/>
                </a:cxn>
                <a:cxn ang="0">
                  <a:pos x="2582" y="1192"/>
                </a:cxn>
                <a:cxn ang="0">
                  <a:pos x="2628" y="1246"/>
                </a:cxn>
                <a:cxn ang="0">
                  <a:pos x="2646" y="1258"/>
                </a:cxn>
                <a:cxn ang="0">
                  <a:pos x="2641" y="1304"/>
                </a:cxn>
                <a:cxn ang="0">
                  <a:pos x="2641" y="1311"/>
                </a:cxn>
                <a:cxn ang="0">
                  <a:pos x="584" y="1263"/>
                </a:cxn>
                <a:cxn ang="0">
                  <a:pos x="609" y="862"/>
                </a:cxn>
                <a:cxn ang="0">
                  <a:pos x="0" y="809"/>
                </a:cxn>
              </a:cxnLst>
              <a:rect l="0" t="0" r="r" b="b"/>
              <a:pathLst>
                <a:path w="2646" h="1311">
                  <a:moveTo>
                    <a:pt x="0" y="809"/>
                  </a:moveTo>
                  <a:lnTo>
                    <a:pt x="71" y="0"/>
                  </a:lnTo>
                  <a:lnTo>
                    <a:pt x="1707" y="89"/>
                  </a:lnTo>
                  <a:lnTo>
                    <a:pt x="1748" y="148"/>
                  </a:lnTo>
                  <a:lnTo>
                    <a:pt x="1796" y="148"/>
                  </a:lnTo>
                  <a:lnTo>
                    <a:pt x="1837" y="136"/>
                  </a:lnTo>
                  <a:lnTo>
                    <a:pt x="1872" y="160"/>
                  </a:lnTo>
                  <a:lnTo>
                    <a:pt x="1896" y="212"/>
                  </a:lnTo>
                  <a:lnTo>
                    <a:pt x="1938" y="224"/>
                  </a:lnTo>
                  <a:lnTo>
                    <a:pt x="1979" y="212"/>
                  </a:lnTo>
                  <a:lnTo>
                    <a:pt x="2020" y="183"/>
                  </a:lnTo>
                  <a:lnTo>
                    <a:pt x="2080" y="183"/>
                  </a:lnTo>
                  <a:lnTo>
                    <a:pt x="2109" y="194"/>
                  </a:lnTo>
                  <a:lnTo>
                    <a:pt x="2238" y="277"/>
                  </a:lnTo>
                  <a:lnTo>
                    <a:pt x="2298" y="318"/>
                  </a:lnTo>
                  <a:lnTo>
                    <a:pt x="2304" y="366"/>
                  </a:lnTo>
                  <a:lnTo>
                    <a:pt x="2345" y="389"/>
                  </a:lnTo>
                  <a:lnTo>
                    <a:pt x="2345" y="419"/>
                  </a:lnTo>
                  <a:lnTo>
                    <a:pt x="2327" y="472"/>
                  </a:lnTo>
                  <a:lnTo>
                    <a:pt x="2357" y="502"/>
                  </a:lnTo>
                  <a:lnTo>
                    <a:pt x="2380" y="567"/>
                  </a:lnTo>
                  <a:lnTo>
                    <a:pt x="2410" y="602"/>
                  </a:lnTo>
                  <a:lnTo>
                    <a:pt x="2398" y="632"/>
                  </a:lnTo>
                  <a:lnTo>
                    <a:pt x="2410" y="667"/>
                  </a:lnTo>
                  <a:lnTo>
                    <a:pt x="2458" y="697"/>
                  </a:lnTo>
                  <a:lnTo>
                    <a:pt x="2463" y="732"/>
                  </a:lnTo>
                  <a:lnTo>
                    <a:pt x="2458" y="762"/>
                  </a:lnTo>
                  <a:lnTo>
                    <a:pt x="2446" y="827"/>
                  </a:lnTo>
                  <a:lnTo>
                    <a:pt x="2487" y="850"/>
                  </a:lnTo>
                  <a:lnTo>
                    <a:pt x="2499" y="880"/>
                  </a:lnTo>
                  <a:lnTo>
                    <a:pt x="2475" y="909"/>
                  </a:lnTo>
                  <a:lnTo>
                    <a:pt x="2487" y="944"/>
                  </a:lnTo>
                  <a:lnTo>
                    <a:pt x="2511" y="974"/>
                  </a:lnTo>
                  <a:lnTo>
                    <a:pt x="2499" y="1010"/>
                  </a:lnTo>
                  <a:lnTo>
                    <a:pt x="2511" y="1051"/>
                  </a:lnTo>
                  <a:lnTo>
                    <a:pt x="2522" y="1068"/>
                  </a:lnTo>
                  <a:lnTo>
                    <a:pt x="2540" y="1104"/>
                  </a:lnTo>
                  <a:lnTo>
                    <a:pt x="2575" y="1139"/>
                  </a:lnTo>
                  <a:lnTo>
                    <a:pt x="2582" y="1192"/>
                  </a:lnTo>
                  <a:lnTo>
                    <a:pt x="2628" y="1246"/>
                  </a:lnTo>
                  <a:lnTo>
                    <a:pt x="2646" y="1258"/>
                  </a:lnTo>
                  <a:lnTo>
                    <a:pt x="2641" y="1304"/>
                  </a:lnTo>
                  <a:lnTo>
                    <a:pt x="2641" y="1311"/>
                  </a:lnTo>
                  <a:lnTo>
                    <a:pt x="584" y="1263"/>
                  </a:lnTo>
                  <a:lnTo>
                    <a:pt x="609" y="862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36"/>
            <p:cNvSpPr>
              <a:spLocks/>
            </p:cNvSpPr>
            <p:nvPr/>
          </p:nvSpPr>
          <p:spPr bwMode="auto">
            <a:xfrm>
              <a:off x="3635896" y="2529472"/>
              <a:ext cx="1216390" cy="604058"/>
            </a:xfrm>
            <a:custGeom>
              <a:avLst/>
              <a:gdLst/>
              <a:ahLst/>
              <a:cxnLst>
                <a:cxn ang="0">
                  <a:pos x="0" y="809"/>
                </a:cxn>
                <a:cxn ang="0">
                  <a:pos x="71" y="0"/>
                </a:cxn>
                <a:cxn ang="0">
                  <a:pos x="1707" y="89"/>
                </a:cxn>
                <a:cxn ang="0">
                  <a:pos x="1748" y="148"/>
                </a:cxn>
                <a:cxn ang="0">
                  <a:pos x="1796" y="148"/>
                </a:cxn>
                <a:cxn ang="0">
                  <a:pos x="1837" y="136"/>
                </a:cxn>
                <a:cxn ang="0">
                  <a:pos x="1872" y="160"/>
                </a:cxn>
                <a:cxn ang="0">
                  <a:pos x="1896" y="212"/>
                </a:cxn>
                <a:cxn ang="0">
                  <a:pos x="1938" y="224"/>
                </a:cxn>
                <a:cxn ang="0">
                  <a:pos x="1979" y="212"/>
                </a:cxn>
                <a:cxn ang="0">
                  <a:pos x="2020" y="183"/>
                </a:cxn>
                <a:cxn ang="0">
                  <a:pos x="2080" y="183"/>
                </a:cxn>
                <a:cxn ang="0">
                  <a:pos x="2109" y="194"/>
                </a:cxn>
                <a:cxn ang="0">
                  <a:pos x="2238" y="277"/>
                </a:cxn>
                <a:cxn ang="0">
                  <a:pos x="2298" y="318"/>
                </a:cxn>
                <a:cxn ang="0">
                  <a:pos x="2304" y="366"/>
                </a:cxn>
                <a:cxn ang="0">
                  <a:pos x="2345" y="389"/>
                </a:cxn>
                <a:cxn ang="0">
                  <a:pos x="2345" y="419"/>
                </a:cxn>
                <a:cxn ang="0">
                  <a:pos x="2327" y="472"/>
                </a:cxn>
                <a:cxn ang="0">
                  <a:pos x="2357" y="502"/>
                </a:cxn>
                <a:cxn ang="0">
                  <a:pos x="2380" y="567"/>
                </a:cxn>
                <a:cxn ang="0">
                  <a:pos x="2410" y="602"/>
                </a:cxn>
                <a:cxn ang="0">
                  <a:pos x="2398" y="632"/>
                </a:cxn>
                <a:cxn ang="0">
                  <a:pos x="2410" y="667"/>
                </a:cxn>
                <a:cxn ang="0">
                  <a:pos x="2458" y="697"/>
                </a:cxn>
                <a:cxn ang="0">
                  <a:pos x="2463" y="732"/>
                </a:cxn>
                <a:cxn ang="0">
                  <a:pos x="2458" y="762"/>
                </a:cxn>
                <a:cxn ang="0">
                  <a:pos x="2446" y="827"/>
                </a:cxn>
                <a:cxn ang="0">
                  <a:pos x="2487" y="850"/>
                </a:cxn>
                <a:cxn ang="0">
                  <a:pos x="2499" y="880"/>
                </a:cxn>
                <a:cxn ang="0">
                  <a:pos x="2475" y="909"/>
                </a:cxn>
                <a:cxn ang="0">
                  <a:pos x="2487" y="944"/>
                </a:cxn>
                <a:cxn ang="0">
                  <a:pos x="2511" y="974"/>
                </a:cxn>
                <a:cxn ang="0">
                  <a:pos x="2499" y="1010"/>
                </a:cxn>
                <a:cxn ang="0">
                  <a:pos x="2511" y="1051"/>
                </a:cxn>
                <a:cxn ang="0">
                  <a:pos x="2522" y="1068"/>
                </a:cxn>
                <a:cxn ang="0">
                  <a:pos x="2540" y="1104"/>
                </a:cxn>
                <a:cxn ang="0">
                  <a:pos x="2575" y="1139"/>
                </a:cxn>
                <a:cxn ang="0">
                  <a:pos x="2582" y="1192"/>
                </a:cxn>
                <a:cxn ang="0">
                  <a:pos x="2628" y="1246"/>
                </a:cxn>
                <a:cxn ang="0">
                  <a:pos x="2646" y="1258"/>
                </a:cxn>
                <a:cxn ang="0">
                  <a:pos x="2641" y="1304"/>
                </a:cxn>
                <a:cxn ang="0">
                  <a:pos x="2641" y="1311"/>
                </a:cxn>
                <a:cxn ang="0">
                  <a:pos x="584" y="1263"/>
                </a:cxn>
                <a:cxn ang="0">
                  <a:pos x="609" y="862"/>
                </a:cxn>
                <a:cxn ang="0">
                  <a:pos x="0" y="809"/>
                </a:cxn>
              </a:cxnLst>
              <a:rect l="0" t="0" r="r" b="b"/>
              <a:pathLst>
                <a:path w="2646" h="1311">
                  <a:moveTo>
                    <a:pt x="0" y="809"/>
                  </a:moveTo>
                  <a:lnTo>
                    <a:pt x="71" y="0"/>
                  </a:lnTo>
                  <a:lnTo>
                    <a:pt x="1707" y="89"/>
                  </a:lnTo>
                  <a:lnTo>
                    <a:pt x="1748" y="148"/>
                  </a:lnTo>
                  <a:lnTo>
                    <a:pt x="1796" y="148"/>
                  </a:lnTo>
                  <a:lnTo>
                    <a:pt x="1837" y="136"/>
                  </a:lnTo>
                  <a:lnTo>
                    <a:pt x="1872" y="160"/>
                  </a:lnTo>
                  <a:lnTo>
                    <a:pt x="1896" y="212"/>
                  </a:lnTo>
                  <a:lnTo>
                    <a:pt x="1938" y="224"/>
                  </a:lnTo>
                  <a:lnTo>
                    <a:pt x="1979" y="212"/>
                  </a:lnTo>
                  <a:lnTo>
                    <a:pt x="2020" y="183"/>
                  </a:lnTo>
                  <a:lnTo>
                    <a:pt x="2080" y="183"/>
                  </a:lnTo>
                  <a:lnTo>
                    <a:pt x="2109" y="194"/>
                  </a:lnTo>
                  <a:lnTo>
                    <a:pt x="2238" y="277"/>
                  </a:lnTo>
                  <a:lnTo>
                    <a:pt x="2298" y="318"/>
                  </a:lnTo>
                  <a:lnTo>
                    <a:pt x="2304" y="366"/>
                  </a:lnTo>
                  <a:lnTo>
                    <a:pt x="2345" y="389"/>
                  </a:lnTo>
                  <a:lnTo>
                    <a:pt x="2345" y="419"/>
                  </a:lnTo>
                  <a:lnTo>
                    <a:pt x="2327" y="472"/>
                  </a:lnTo>
                  <a:lnTo>
                    <a:pt x="2357" y="502"/>
                  </a:lnTo>
                  <a:lnTo>
                    <a:pt x="2380" y="567"/>
                  </a:lnTo>
                  <a:lnTo>
                    <a:pt x="2410" y="602"/>
                  </a:lnTo>
                  <a:lnTo>
                    <a:pt x="2398" y="632"/>
                  </a:lnTo>
                  <a:lnTo>
                    <a:pt x="2410" y="667"/>
                  </a:lnTo>
                  <a:lnTo>
                    <a:pt x="2458" y="697"/>
                  </a:lnTo>
                  <a:lnTo>
                    <a:pt x="2463" y="732"/>
                  </a:lnTo>
                  <a:lnTo>
                    <a:pt x="2458" y="762"/>
                  </a:lnTo>
                  <a:lnTo>
                    <a:pt x="2446" y="827"/>
                  </a:lnTo>
                  <a:lnTo>
                    <a:pt x="2487" y="850"/>
                  </a:lnTo>
                  <a:lnTo>
                    <a:pt x="2499" y="880"/>
                  </a:lnTo>
                  <a:lnTo>
                    <a:pt x="2475" y="909"/>
                  </a:lnTo>
                  <a:lnTo>
                    <a:pt x="2487" y="944"/>
                  </a:lnTo>
                  <a:lnTo>
                    <a:pt x="2511" y="974"/>
                  </a:lnTo>
                  <a:lnTo>
                    <a:pt x="2499" y="1010"/>
                  </a:lnTo>
                  <a:lnTo>
                    <a:pt x="2511" y="1051"/>
                  </a:lnTo>
                  <a:lnTo>
                    <a:pt x="2522" y="1068"/>
                  </a:lnTo>
                  <a:lnTo>
                    <a:pt x="2540" y="1104"/>
                  </a:lnTo>
                  <a:lnTo>
                    <a:pt x="2575" y="1139"/>
                  </a:lnTo>
                  <a:lnTo>
                    <a:pt x="2582" y="1192"/>
                  </a:lnTo>
                  <a:lnTo>
                    <a:pt x="2628" y="1246"/>
                  </a:lnTo>
                  <a:lnTo>
                    <a:pt x="2646" y="1258"/>
                  </a:lnTo>
                  <a:lnTo>
                    <a:pt x="2641" y="1304"/>
                  </a:lnTo>
                  <a:lnTo>
                    <a:pt x="2641" y="1311"/>
                  </a:lnTo>
                  <a:lnTo>
                    <a:pt x="584" y="1263"/>
                  </a:lnTo>
                  <a:lnTo>
                    <a:pt x="609" y="862"/>
                  </a:lnTo>
                  <a:lnTo>
                    <a:pt x="0" y="809"/>
                  </a:lnTo>
                </a:path>
              </a:pathLst>
            </a:custGeom>
            <a:solidFill>
              <a:srgbClr val="376092"/>
            </a:solidFill>
            <a:ln w="3175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37"/>
            <p:cNvSpPr>
              <a:spLocks/>
            </p:cNvSpPr>
            <p:nvPr/>
          </p:nvSpPr>
          <p:spPr bwMode="auto">
            <a:xfrm>
              <a:off x="3872950" y="3113061"/>
              <a:ext cx="1092269" cy="584750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2128" y="48"/>
                </a:cxn>
                <a:cxn ang="0">
                  <a:pos x="2263" y="154"/>
                </a:cxn>
                <a:cxn ang="0">
                  <a:pos x="2222" y="201"/>
                </a:cxn>
                <a:cxn ang="0">
                  <a:pos x="2216" y="249"/>
                </a:cxn>
                <a:cxn ang="0">
                  <a:pos x="2234" y="278"/>
                </a:cxn>
                <a:cxn ang="0">
                  <a:pos x="2270" y="290"/>
                </a:cxn>
                <a:cxn ang="0">
                  <a:pos x="2287" y="360"/>
                </a:cxn>
                <a:cxn ang="0">
                  <a:pos x="2323" y="385"/>
                </a:cxn>
                <a:cxn ang="0">
                  <a:pos x="2352" y="390"/>
                </a:cxn>
                <a:cxn ang="0">
                  <a:pos x="2364" y="403"/>
                </a:cxn>
                <a:cxn ang="0">
                  <a:pos x="2376" y="1276"/>
                </a:cxn>
                <a:cxn ang="0">
                  <a:pos x="0" y="1229"/>
                </a:cxn>
                <a:cxn ang="0">
                  <a:pos x="71" y="0"/>
                </a:cxn>
              </a:cxnLst>
              <a:rect l="0" t="0" r="r" b="b"/>
              <a:pathLst>
                <a:path w="2376" h="1276">
                  <a:moveTo>
                    <a:pt x="71" y="0"/>
                  </a:moveTo>
                  <a:lnTo>
                    <a:pt x="2128" y="48"/>
                  </a:lnTo>
                  <a:lnTo>
                    <a:pt x="2263" y="154"/>
                  </a:lnTo>
                  <a:lnTo>
                    <a:pt x="2222" y="201"/>
                  </a:lnTo>
                  <a:lnTo>
                    <a:pt x="2216" y="249"/>
                  </a:lnTo>
                  <a:lnTo>
                    <a:pt x="2234" y="278"/>
                  </a:lnTo>
                  <a:lnTo>
                    <a:pt x="2270" y="290"/>
                  </a:lnTo>
                  <a:lnTo>
                    <a:pt x="2287" y="360"/>
                  </a:lnTo>
                  <a:lnTo>
                    <a:pt x="2323" y="385"/>
                  </a:lnTo>
                  <a:lnTo>
                    <a:pt x="2352" y="390"/>
                  </a:lnTo>
                  <a:lnTo>
                    <a:pt x="2364" y="403"/>
                  </a:lnTo>
                  <a:lnTo>
                    <a:pt x="2376" y="1276"/>
                  </a:lnTo>
                  <a:lnTo>
                    <a:pt x="0" y="122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3760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38"/>
            <p:cNvSpPr>
              <a:spLocks/>
            </p:cNvSpPr>
            <p:nvPr/>
          </p:nvSpPr>
          <p:spPr bwMode="auto">
            <a:xfrm>
              <a:off x="3872950" y="3103536"/>
              <a:ext cx="1092269" cy="584750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2128" y="48"/>
                </a:cxn>
                <a:cxn ang="0">
                  <a:pos x="2263" y="154"/>
                </a:cxn>
                <a:cxn ang="0">
                  <a:pos x="2222" y="201"/>
                </a:cxn>
                <a:cxn ang="0">
                  <a:pos x="2216" y="249"/>
                </a:cxn>
                <a:cxn ang="0">
                  <a:pos x="2234" y="278"/>
                </a:cxn>
                <a:cxn ang="0">
                  <a:pos x="2270" y="290"/>
                </a:cxn>
                <a:cxn ang="0">
                  <a:pos x="2287" y="360"/>
                </a:cxn>
                <a:cxn ang="0">
                  <a:pos x="2323" y="385"/>
                </a:cxn>
                <a:cxn ang="0">
                  <a:pos x="2352" y="390"/>
                </a:cxn>
                <a:cxn ang="0">
                  <a:pos x="2364" y="403"/>
                </a:cxn>
                <a:cxn ang="0">
                  <a:pos x="2376" y="1276"/>
                </a:cxn>
                <a:cxn ang="0">
                  <a:pos x="0" y="1229"/>
                </a:cxn>
                <a:cxn ang="0">
                  <a:pos x="71" y="0"/>
                </a:cxn>
              </a:cxnLst>
              <a:rect l="0" t="0" r="r" b="b"/>
              <a:pathLst>
                <a:path w="2376" h="1276">
                  <a:moveTo>
                    <a:pt x="71" y="0"/>
                  </a:moveTo>
                  <a:lnTo>
                    <a:pt x="2128" y="48"/>
                  </a:lnTo>
                  <a:lnTo>
                    <a:pt x="2263" y="154"/>
                  </a:lnTo>
                  <a:lnTo>
                    <a:pt x="2222" y="201"/>
                  </a:lnTo>
                  <a:lnTo>
                    <a:pt x="2216" y="249"/>
                  </a:lnTo>
                  <a:lnTo>
                    <a:pt x="2234" y="278"/>
                  </a:lnTo>
                  <a:lnTo>
                    <a:pt x="2270" y="290"/>
                  </a:lnTo>
                  <a:lnTo>
                    <a:pt x="2287" y="360"/>
                  </a:lnTo>
                  <a:lnTo>
                    <a:pt x="2323" y="385"/>
                  </a:lnTo>
                  <a:lnTo>
                    <a:pt x="2352" y="390"/>
                  </a:lnTo>
                  <a:lnTo>
                    <a:pt x="2364" y="403"/>
                  </a:lnTo>
                  <a:lnTo>
                    <a:pt x="2376" y="1276"/>
                  </a:lnTo>
                  <a:lnTo>
                    <a:pt x="0" y="1229"/>
                  </a:lnTo>
                  <a:lnTo>
                    <a:pt x="71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39"/>
            <p:cNvSpPr>
              <a:spLocks/>
            </p:cNvSpPr>
            <p:nvPr/>
          </p:nvSpPr>
          <p:spPr bwMode="auto">
            <a:xfrm>
              <a:off x="3724004" y="3664712"/>
              <a:ext cx="1268797" cy="656464"/>
            </a:xfrm>
            <a:custGeom>
              <a:avLst/>
              <a:gdLst/>
              <a:ahLst/>
              <a:cxnLst>
                <a:cxn ang="0">
                  <a:pos x="324" y="24"/>
                </a:cxn>
                <a:cxn ang="0">
                  <a:pos x="0" y="201"/>
                </a:cxn>
                <a:cxn ang="0">
                  <a:pos x="940" y="1033"/>
                </a:cxn>
                <a:cxn ang="0">
                  <a:pos x="993" y="1051"/>
                </a:cxn>
                <a:cxn ang="0">
                  <a:pos x="1063" y="1122"/>
                </a:cxn>
                <a:cxn ang="0">
                  <a:pos x="1151" y="1099"/>
                </a:cxn>
                <a:cxn ang="0">
                  <a:pos x="1199" y="1140"/>
                </a:cxn>
                <a:cxn ang="0">
                  <a:pos x="1217" y="1187"/>
                </a:cxn>
                <a:cxn ang="0">
                  <a:pos x="1311" y="1205"/>
                </a:cxn>
                <a:cxn ang="0">
                  <a:pos x="1364" y="1223"/>
                </a:cxn>
                <a:cxn ang="0">
                  <a:pos x="1400" y="1211"/>
                </a:cxn>
                <a:cxn ang="0">
                  <a:pos x="1453" y="1258"/>
                </a:cxn>
                <a:cxn ang="0">
                  <a:pos x="1559" y="1241"/>
                </a:cxn>
                <a:cxn ang="0">
                  <a:pos x="1595" y="1287"/>
                </a:cxn>
                <a:cxn ang="0">
                  <a:pos x="1607" y="1335"/>
                </a:cxn>
                <a:cxn ang="0">
                  <a:pos x="1678" y="1305"/>
                </a:cxn>
                <a:cxn ang="0">
                  <a:pos x="1790" y="1358"/>
                </a:cxn>
                <a:cxn ang="0">
                  <a:pos x="1838" y="1335"/>
                </a:cxn>
                <a:cxn ang="0">
                  <a:pos x="1866" y="1352"/>
                </a:cxn>
                <a:cxn ang="0">
                  <a:pos x="1873" y="1406"/>
                </a:cxn>
                <a:cxn ang="0">
                  <a:pos x="1891" y="1370"/>
                </a:cxn>
                <a:cxn ang="0">
                  <a:pos x="1950" y="1317"/>
                </a:cxn>
                <a:cxn ang="0">
                  <a:pos x="1967" y="1346"/>
                </a:cxn>
                <a:cxn ang="0">
                  <a:pos x="2020" y="1358"/>
                </a:cxn>
                <a:cxn ang="0">
                  <a:pos x="2056" y="1346"/>
                </a:cxn>
                <a:cxn ang="0">
                  <a:pos x="2061" y="1358"/>
                </a:cxn>
                <a:cxn ang="0">
                  <a:pos x="2145" y="1411"/>
                </a:cxn>
                <a:cxn ang="0">
                  <a:pos x="2221" y="1358"/>
                </a:cxn>
                <a:cxn ang="0">
                  <a:pos x="2351" y="1328"/>
                </a:cxn>
                <a:cxn ang="0">
                  <a:pos x="2404" y="1323"/>
                </a:cxn>
                <a:cxn ang="0">
                  <a:pos x="2523" y="1323"/>
                </a:cxn>
                <a:cxn ang="0">
                  <a:pos x="2693" y="1399"/>
                </a:cxn>
                <a:cxn ang="0">
                  <a:pos x="2735" y="1423"/>
                </a:cxn>
                <a:cxn ang="0">
                  <a:pos x="2759" y="709"/>
                </a:cxn>
                <a:cxn ang="0">
                  <a:pos x="2700" y="71"/>
                </a:cxn>
              </a:cxnLst>
              <a:rect l="0" t="0" r="r" b="b"/>
              <a:pathLst>
                <a:path w="2759" h="1423">
                  <a:moveTo>
                    <a:pt x="2700" y="71"/>
                  </a:moveTo>
                  <a:lnTo>
                    <a:pt x="324" y="24"/>
                  </a:lnTo>
                  <a:lnTo>
                    <a:pt x="12" y="0"/>
                  </a:lnTo>
                  <a:lnTo>
                    <a:pt x="0" y="201"/>
                  </a:lnTo>
                  <a:lnTo>
                    <a:pt x="968" y="255"/>
                  </a:lnTo>
                  <a:lnTo>
                    <a:pt x="940" y="1033"/>
                  </a:lnTo>
                  <a:lnTo>
                    <a:pt x="975" y="1039"/>
                  </a:lnTo>
                  <a:lnTo>
                    <a:pt x="993" y="1051"/>
                  </a:lnTo>
                  <a:lnTo>
                    <a:pt x="1039" y="1116"/>
                  </a:lnTo>
                  <a:lnTo>
                    <a:pt x="1063" y="1122"/>
                  </a:lnTo>
                  <a:lnTo>
                    <a:pt x="1128" y="1116"/>
                  </a:lnTo>
                  <a:lnTo>
                    <a:pt x="1151" y="1099"/>
                  </a:lnTo>
                  <a:lnTo>
                    <a:pt x="1187" y="1116"/>
                  </a:lnTo>
                  <a:lnTo>
                    <a:pt x="1199" y="1140"/>
                  </a:lnTo>
                  <a:lnTo>
                    <a:pt x="1199" y="1152"/>
                  </a:lnTo>
                  <a:lnTo>
                    <a:pt x="1217" y="1187"/>
                  </a:lnTo>
                  <a:lnTo>
                    <a:pt x="1222" y="1193"/>
                  </a:lnTo>
                  <a:lnTo>
                    <a:pt x="1311" y="1205"/>
                  </a:lnTo>
                  <a:lnTo>
                    <a:pt x="1346" y="1223"/>
                  </a:lnTo>
                  <a:lnTo>
                    <a:pt x="1364" y="1223"/>
                  </a:lnTo>
                  <a:lnTo>
                    <a:pt x="1371" y="1216"/>
                  </a:lnTo>
                  <a:lnTo>
                    <a:pt x="1400" y="1211"/>
                  </a:lnTo>
                  <a:lnTo>
                    <a:pt x="1417" y="1241"/>
                  </a:lnTo>
                  <a:lnTo>
                    <a:pt x="1453" y="1258"/>
                  </a:lnTo>
                  <a:lnTo>
                    <a:pt x="1477" y="1234"/>
                  </a:lnTo>
                  <a:lnTo>
                    <a:pt x="1559" y="1241"/>
                  </a:lnTo>
                  <a:lnTo>
                    <a:pt x="1565" y="1258"/>
                  </a:lnTo>
                  <a:lnTo>
                    <a:pt x="1595" y="1287"/>
                  </a:lnTo>
                  <a:lnTo>
                    <a:pt x="1607" y="1294"/>
                  </a:lnTo>
                  <a:lnTo>
                    <a:pt x="1607" y="1335"/>
                  </a:lnTo>
                  <a:lnTo>
                    <a:pt x="1666" y="1352"/>
                  </a:lnTo>
                  <a:lnTo>
                    <a:pt x="1678" y="1305"/>
                  </a:lnTo>
                  <a:lnTo>
                    <a:pt x="1707" y="1299"/>
                  </a:lnTo>
                  <a:lnTo>
                    <a:pt x="1790" y="1358"/>
                  </a:lnTo>
                  <a:lnTo>
                    <a:pt x="1795" y="1358"/>
                  </a:lnTo>
                  <a:lnTo>
                    <a:pt x="1838" y="1335"/>
                  </a:lnTo>
                  <a:lnTo>
                    <a:pt x="1861" y="1335"/>
                  </a:lnTo>
                  <a:lnTo>
                    <a:pt x="1866" y="1352"/>
                  </a:lnTo>
                  <a:lnTo>
                    <a:pt x="1861" y="1381"/>
                  </a:lnTo>
                  <a:lnTo>
                    <a:pt x="1873" y="1406"/>
                  </a:lnTo>
                  <a:lnTo>
                    <a:pt x="1896" y="1393"/>
                  </a:lnTo>
                  <a:lnTo>
                    <a:pt x="1891" y="1370"/>
                  </a:lnTo>
                  <a:lnTo>
                    <a:pt x="1914" y="1335"/>
                  </a:lnTo>
                  <a:lnTo>
                    <a:pt x="1950" y="1317"/>
                  </a:lnTo>
                  <a:lnTo>
                    <a:pt x="1962" y="1317"/>
                  </a:lnTo>
                  <a:lnTo>
                    <a:pt x="1967" y="1346"/>
                  </a:lnTo>
                  <a:lnTo>
                    <a:pt x="2003" y="1358"/>
                  </a:lnTo>
                  <a:lnTo>
                    <a:pt x="2020" y="1358"/>
                  </a:lnTo>
                  <a:lnTo>
                    <a:pt x="2032" y="1340"/>
                  </a:lnTo>
                  <a:lnTo>
                    <a:pt x="2056" y="1346"/>
                  </a:lnTo>
                  <a:lnTo>
                    <a:pt x="2061" y="1352"/>
                  </a:lnTo>
                  <a:lnTo>
                    <a:pt x="2061" y="1358"/>
                  </a:lnTo>
                  <a:lnTo>
                    <a:pt x="2097" y="1376"/>
                  </a:lnTo>
                  <a:lnTo>
                    <a:pt x="2145" y="1411"/>
                  </a:lnTo>
                  <a:lnTo>
                    <a:pt x="2198" y="1370"/>
                  </a:lnTo>
                  <a:lnTo>
                    <a:pt x="2221" y="1358"/>
                  </a:lnTo>
                  <a:lnTo>
                    <a:pt x="2292" y="1352"/>
                  </a:lnTo>
                  <a:lnTo>
                    <a:pt x="2351" y="1328"/>
                  </a:lnTo>
                  <a:lnTo>
                    <a:pt x="2375" y="1323"/>
                  </a:lnTo>
                  <a:lnTo>
                    <a:pt x="2404" y="1323"/>
                  </a:lnTo>
                  <a:lnTo>
                    <a:pt x="2475" y="1335"/>
                  </a:lnTo>
                  <a:lnTo>
                    <a:pt x="2523" y="1323"/>
                  </a:lnTo>
                  <a:lnTo>
                    <a:pt x="2534" y="1317"/>
                  </a:lnTo>
                  <a:lnTo>
                    <a:pt x="2693" y="1399"/>
                  </a:lnTo>
                  <a:lnTo>
                    <a:pt x="2723" y="1406"/>
                  </a:lnTo>
                  <a:lnTo>
                    <a:pt x="2735" y="1423"/>
                  </a:lnTo>
                  <a:lnTo>
                    <a:pt x="2753" y="1423"/>
                  </a:lnTo>
                  <a:lnTo>
                    <a:pt x="2759" y="709"/>
                  </a:lnTo>
                  <a:lnTo>
                    <a:pt x="2700" y="272"/>
                  </a:lnTo>
                  <a:lnTo>
                    <a:pt x="2700" y="7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40"/>
            <p:cNvSpPr>
              <a:spLocks/>
            </p:cNvSpPr>
            <p:nvPr/>
          </p:nvSpPr>
          <p:spPr bwMode="auto">
            <a:xfrm>
              <a:off x="3724004" y="3664712"/>
              <a:ext cx="1268797" cy="656464"/>
            </a:xfrm>
            <a:custGeom>
              <a:avLst/>
              <a:gdLst/>
              <a:ahLst/>
              <a:cxnLst>
                <a:cxn ang="0">
                  <a:pos x="324" y="24"/>
                </a:cxn>
                <a:cxn ang="0">
                  <a:pos x="0" y="201"/>
                </a:cxn>
                <a:cxn ang="0">
                  <a:pos x="940" y="1033"/>
                </a:cxn>
                <a:cxn ang="0">
                  <a:pos x="993" y="1051"/>
                </a:cxn>
                <a:cxn ang="0">
                  <a:pos x="1063" y="1122"/>
                </a:cxn>
                <a:cxn ang="0">
                  <a:pos x="1151" y="1099"/>
                </a:cxn>
                <a:cxn ang="0">
                  <a:pos x="1199" y="1140"/>
                </a:cxn>
                <a:cxn ang="0">
                  <a:pos x="1217" y="1187"/>
                </a:cxn>
                <a:cxn ang="0">
                  <a:pos x="1311" y="1205"/>
                </a:cxn>
                <a:cxn ang="0">
                  <a:pos x="1364" y="1223"/>
                </a:cxn>
                <a:cxn ang="0">
                  <a:pos x="1400" y="1211"/>
                </a:cxn>
                <a:cxn ang="0">
                  <a:pos x="1453" y="1258"/>
                </a:cxn>
                <a:cxn ang="0">
                  <a:pos x="1559" y="1241"/>
                </a:cxn>
                <a:cxn ang="0">
                  <a:pos x="1595" y="1287"/>
                </a:cxn>
                <a:cxn ang="0">
                  <a:pos x="1607" y="1335"/>
                </a:cxn>
                <a:cxn ang="0">
                  <a:pos x="1678" y="1305"/>
                </a:cxn>
                <a:cxn ang="0">
                  <a:pos x="1790" y="1358"/>
                </a:cxn>
                <a:cxn ang="0">
                  <a:pos x="1838" y="1335"/>
                </a:cxn>
                <a:cxn ang="0">
                  <a:pos x="1866" y="1352"/>
                </a:cxn>
                <a:cxn ang="0">
                  <a:pos x="1873" y="1406"/>
                </a:cxn>
                <a:cxn ang="0">
                  <a:pos x="1891" y="1370"/>
                </a:cxn>
                <a:cxn ang="0">
                  <a:pos x="1950" y="1317"/>
                </a:cxn>
                <a:cxn ang="0">
                  <a:pos x="1967" y="1346"/>
                </a:cxn>
                <a:cxn ang="0">
                  <a:pos x="2020" y="1358"/>
                </a:cxn>
                <a:cxn ang="0">
                  <a:pos x="2056" y="1346"/>
                </a:cxn>
                <a:cxn ang="0">
                  <a:pos x="2061" y="1358"/>
                </a:cxn>
                <a:cxn ang="0">
                  <a:pos x="2145" y="1411"/>
                </a:cxn>
                <a:cxn ang="0">
                  <a:pos x="2221" y="1358"/>
                </a:cxn>
                <a:cxn ang="0">
                  <a:pos x="2351" y="1328"/>
                </a:cxn>
                <a:cxn ang="0">
                  <a:pos x="2404" y="1323"/>
                </a:cxn>
                <a:cxn ang="0">
                  <a:pos x="2523" y="1323"/>
                </a:cxn>
                <a:cxn ang="0">
                  <a:pos x="2693" y="1399"/>
                </a:cxn>
                <a:cxn ang="0">
                  <a:pos x="2735" y="1423"/>
                </a:cxn>
                <a:cxn ang="0">
                  <a:pos x="2759" y="709"/>
                </a:cxn>
                <a:cxn ang="0">
                  <a:pos x="2700" y="71"/>
                </a:cxn>
              </a:cxnLst>
              <a:rect l="0" t="0" r="r" b="b"/>
              <a:pathLst>
                <a:path w="2759" h="1423">
                  <a:moveTo>
                    <a:pt x="2700" y="71"/>
                  </a:moveTo>
                  <a:lnTo>
                    <a:pt x="324" y="24"/>
                  </a:lnTo>
                  <a:lnTo>
                    <a:pt x="12" y="0"/>
                  </a:lnTo>
                  <a:lnTo>
                    <a:pt x="0" y="201"/>
                  </a:lnTo>
                  <a:lnTo>
                    <a:pt x="968" y="255"/>
                  </a:lnTo>
                  <a:lnTo>
                    <a:pt x="940" y="1033"/>
                  </a:lnTo>
                  <a:lnTo>
                    <a:pt x="975" y="1039"/>
                  </a:lnTo>
                  <a:lnTo>
                    <a:pt x="993" y="1051"/>
                  </a:lnTo>
                  <a:lnTo>
                    <a:pt x="1039" y="1116"/>
                  </a:lnTo>
                  <a:lnTo>
                    <a:pt x="1063" y="1122"/>
                  </a:lnTo>
                  <a:lnTo>
                    <a:pt x="1128" y="1116"/>
                  </a:lnTo>
                  <a:lnTo>
                    <a:pt x="1151" y="1099"/>
                  </a:lnTo>
                  <a:lnTo>
                    <a:pt x="1187" y="1116"/>
                  </a:lnTo>
                  <a:lnTo>
                    <a:pt x="1199" y="1140"/>
                  </a:lnTo>
                  <a:lnTo>
                    <a:pt x="1199" y="1152"/>
                  </a:lnTo>
                  <a:lnTo>
                    <a:pt x="1217" y="1187"/>
                  </a:lnTo>
                  <a:lnTo>
                    <a:pt x="1222" y="1193"/>
                  </a:lnTo>
                  <a:lnTo>
                    <a:pt x="1311" y="1205"/>
                  </a:lnTo>
                  <a:lnTo>
                    <a:pt x="1346" y="1223"/>
                  </a:lnTo>
                  <a:lnTo>
                    <a:pt x="1364" y="1223"/>
                  </a:lnTo>
                  <a:lnTo>
                    <a:pt x="1371" y="1216"/>
                  </a:lnTo>
                  <a:lnTo>
                    <a:pt x="1400" y="1211"/>
                  </a:lnTo>
                  <a:lnTo>
                    <a:pt x="1417" y="1241"/>
                  </a:lnTo>
                  <a:lnTo>
                    <a:pt x="1453" y="1258"/>
                  </a:lnTo>
                  <a:lnTo>
                    <a:pt x="1477" y="1234"/>
                  </a:lnTo>
                  <a:lnTo>
                    <a:pt x="1559" y="1241"/>
                  </a:lnTo>
                  <a:lnTo>
                    <a:pt x="1565" y="1258"/>
                  </a:lnTo>
                  <a:lnTo>
                    <a:pt x="1595" y="1287"/>
                  </a:lnTo>
                  <a:lnTo>
                    <a:pt x="1607" y="1294"/>
                  </a:lnTo>
                  <a:lnTo>
                    <a:pt x="1607" y="1335"/>
                  </a:lnTo>
                  <a:lnTo>
                    <a:pt x="1666" y="1352"/>
                  </a:lnTo>
                  <a:lnTo>
                    <a:pt x="1678" y="1305"/>
                  </a:lnTo>
                  <a:lnTo>
                    <a:pt x="1707" y="1299"/>
                  </a:lnTo>
                  <a:lnTo>
                    <a:pt x="1790" y="1358"/>
                  </a:lnTo>
                  <a:lnTo>
                    <a:pt x="1795" y="1358"/>
                  </a:lnTo>
                  <a:lnTo>
                    <a:pt x="1838" y="1335"/>
                  </a:lnTo>
                  <a:lnTo>
                    <a:pt x="1861" y="1335"/>
                  </a:lnTo>
                  <a:lnTo>
                    <a:pt x="1866" y="1352"/>
                  </a:lnTo>
                  <a:lnTo>
                    <a:pt x="1861" y="1381"/>
                  </a:lnTo>
                  <a:lnTo>
                    <a:pt x="1873" y="1406"/>
                  </a:lnTo>
                  <a:lnTo>
                    <a:pt x="1896" y="1393"/>
                  </a:lnTo>
                  <a:lnTo>
                    <a:pt x="1891" y="1370"/>
                  </a:lnTo>
                  <a:lnTo>
                    <a:pt x="1914" y="1335"/>
                  </a:lnTo>
                  <a:lnTo>
                    <a:pt x="1950" y="1317"/>
                  </a:lnTo>
                  <a:lnTo>
                    <a:pt x="1962" y="1317"/>
                  </a:lnTo>
                  <a:lnTo>
                    <a:pt x="1967" y="1346"/>
                  </a:lnTo>
                  <a:lnTo>
                    <a:pt x="2003" y="1358"/>
                  </a:lnTo>
                  <a:lnTo>
                    <a:pt x="2020" y="1358"/>
                  </a:lnTo>
                  <a:lnTo>
                    <a:pt x="2032" y="1340"/>
                  </a:lnTo>
                  <a:lnTo>
                    <a:pt x="2056" y="1346"/>
                  </a:lnTo>
                  <a:lnTo>
                    <a:pt x="2061" y="1352"/>
                  </a:lnTo>
                  <a:lnTo>
                    <a:pt x="2061" y="1358"/>
                  </a:lnTo>
                  <a:lnTo>
                    <a:pt x="2097" y="1376"/>
                  </a:lnTo>
                  <a:lnTo>
                    <a:pt x="2145" y="1411"/>
                  </a:lnTo>
                  <a:lnTo>
                    <a:pt x="2198" y="1370"/>
                  </a:lnTo>
                  <a:lnTo>
                    <a:pt x="2221" y="1358"/>
                  </a:lnTo>
                  <a:lnTo>
                    <a:pt x="2292" y="1352"/>
                  </a:lnTo>
                  <a:lnTo>
                    <a:pt x="2351" y="1328"/>
                  </a:lnTo>
                  <a:lnTo>
                    <a:pt x="2375" y="1323"/>
                  </a:lnTo>
                  <a:lnTo>
                    <a:pt x="2404" y="1323"/>
                  </a:lnTo>
                  <a:lnTo>
                    <a:pt x="2475" y="1335"/>
                  </a:lnTo>
                  <a:lnTo>
                    <a:pt x="2523" y="1323"/>
                  </a:lnTo>
                  <a:lnTo>
                    <a:pt x="2534" y="1317"/>
                  </a:lnTo>
                  <a:lnTo>
                    <a:pt x="2693" y="1399"/>
                  </a:lnTo>
                  <a:lnTo>
                    <a:pt x="2723" y="1406"/>
                  </a:lnTo>
                  <a:lnTo>
                    <a:pt x="2735" y="1423"/>
                  </a:lnTo>
                  <a:lnTo>
                    <a:pt x="2753" y="1423"/>
                  </a:lnTo>
                  <a:lnTo>
                    <a:pt x="2759" y="709"/>
                  </a:lnTo>
                  <a:lnTo>
                    <a:pt x="2700" y="272"/>
                  </a:lnTo>
                  <a:lnTo>
                    <a:pt x="2700" y="71"/>
                  </a:lnTo>
                </a:path>
              </a:pathLst>
            </a:custGeom>
            <a:solidFill>
              <a:srgbClr val="558ED5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41"/>
            <p:cNvSpPr>
              <a:spLocks/>
            </p:cNvSpPr>
            <p:nvPr/>
          </p:nvSpPr>
          <p:spPr bwMode="auto">
            <a:xfrm>
              <a:off x="3086847" y="3758493"/>
              <a:ext cx="2065932" cy="2010767"/>
            </a:xfrm>
            <a:custGeom>
              <a:avLst/>
              <a:gdLst/>
              <a:ahLst/>
              <a:cxnLst>
                <a:cxn ang="0">
                  <a:pos x="4076" y="1198"/>
                </a:cxn>
                <a:cxn ang="0">
                  <a:pos x="3787" y="1122"/>
                </a:cxn>
                <a:cxn ang="0">
                  <a:pos x="3604" y="1157"/>
                </a:cxn>
                <a:cxn ang="0">
                  <a:pos x="3444" y="1157"/>
                </a:cxn>
                <a:cxn ang="0">
                  <a:pos x="3403" y="1157"/>
                </a:cxn>
                <a:cxn ang="0">
                  <a:pos x="3333" y="1116"/>
                </a:cxn>
                <a:cxn ang="0">
                  <a:pos x="3256" y="1205"/>
                </a:cxn>
                <a:cxn ang="0">
                  <a:pos x="3221" y="1134"/>
                </a:cxn>
                <a:cxn ang="0">
                  <a:pos x="3061" y="1104"/>
                </a:cxn>
                <a:cxn ang="0">
                  <a:pos x="2978" y="1086"/>
                </a:cxn>
                <a:cxn ang="0">
                  <a:pos x="2836" y="1057"/>
                </a:cxn>
                <a:cxn ang="0">
                  <a:pos x="2747" y="1022"/>
                </a:cxn>
                <a:cxn ang="0">
                  <a:pos x="2600" y="986"/>
                </a:cxn>
                <a:cxn ang="0">
                  <a:pos x="2534" y="898"/>
                </a:cxn>
                <a:cxn ang="0">
                  <a:pos x="2376" y="850"/>
                </a:cxn>
                <a:cxn ang="0">
                  <a:pos x="1383" y="0"/>
                </a:cxn>
                <a:cxn ang="0">
                  <a:pos x="0" y="1707"/>
                </a:cxn>
                <a:cxn ang="0">
                  <a:pos x="18" y="1783"/>
                </a:cxn>
                <a:cxn ang="0">
                  <a:pos x="125" y="1930"/>
                </a:cxn>
                <a:cxn ang="0">
                  <a:pos x="544" y="2344"/>
                </a:cxn>
                <a:cxn ang="0">
                  <a:pos x="603" y="2485"/>
                </a:cxn>
                <a:cxn ang="0">
                  <a:pos x="898" y="2916"/>
                </a:cxn>
                <a:cxn ang="0">
                  <a:pos x="1176" y="2964"/>
                </a:cxn>
                <a:cxn ang="0">
                  <a:pos x="1329" y="2721"/>
                </a:cxn>
                <a:cxn ang="0">
                  <a:pos x="1425" y="2693"/>
                </a:cxn>
                <a:cxn ang="0">
                  <a:pos x="1595" y="2746"/>
                </a:cxn>
                <a:cxn ang="0">
                  <a:pos x="1778" y="2834"/>
                </a:cxn>
                <a:cxn ang="0">
                  <a:pos x="1838" y="2875"/>
                </a:cxn>
                <a:cxn ang="0">
                  <a:pos x="1991" y="3070"/>
                </a:cxn>
                <a:cxn ang="0">
                  <a:pos x="2234" y="3537"/>
                </a:cxn>
                <a:cxn ang="0">
                  <a:pos x="2376" y="3696"/>
                </a:cxn>
                <a:cxn ang="0">
                  <a:pos x="2435" y="3938"/>
                </a:cxn>
                <a:cxn ang="0">
                  <a:pos x="2641" y="4186"/>
                </a:cxn>
                <a:cxn ang="0">
                  <a:pos x="3008" y="4305"/>
                </a:cxn>
                <a:cxn ang="0">
                  <a:pos x="3208" y="4333"/>
                </a:cxn>
                <a:cxn ang="0">
                  <a:pos x="3185" y="4275"/>
                </a:cxn>
                <a:cxn ang="0">
                  <a:pos x="3114" y="3856"/>
                </a:cxn>
                <a:cxn ang="0">
                  <a:pos x="3084" y="3796"/>
                </a:cxn>
                <a:cxn ang="0">
                  <a:pos x="3173" y="3649"/>
                </a:cxn>
                <a:cxn ang="0">
                  <a:pos x="3196" y="3584"/>
                </a:cxn>
                <a:cxn ang="0">
                  <a:pos x="3256" y="3443"/>
                </a:cxn>
                <a:cxn ang="0">
                  <a:pos x="3315" y="3443"/>
                </a:cxn>
                <a:cxn ang="0">
                  <a:pos x="3350" y="3383"/>
                </a:cxn>
                <a:cxn ang="0">
                  <a:pos x="3397" y="3372"/>
                </a:cxn>
                <a:cxn ang="0">
                  <a:pos x="3485" y="3324"/>
                </a:cxn>
                <a:cxn ang="0">
                  <a:pos x="3533" y="3241"/>
                </a:cxn>
                <a:cxn ang="0">
                  <a:pos x="3569" y="3271"/>
                </a:cxn>
                <a:cxn ang="0">
                  <a:pos x="3923" y="3088"/>
                </a:cxn>
                <a:cxn ang="0">
                  <a:pos x="3994" y="2888"/>
                </a:cxn>
                <a:cxn ang="0">
                  <a:pos x="4065" y="2863"/>
                </a:cxn>
                <a:cxn ang="0">
                  <a:pos x="4307" y="2828"/>
                </a:cxn>
                <a:cxn ang="0">
                  <a:pos x="4378" y="2792"/>
                </a:cxn>
                <a:cxn ang="0">
                  <a:pos x="4413" y="2698"/>
                </a:cxn>
                <a:cxn ang="0">
                  <a:pos x="4425" y="2527"/>
                </a:cxn>
                <a:cxn ang="0">
                  <a:pos x="4472" y="2391"/>
                </a:cxn>
                <a:cxn ang="0">
                  <a:pos x="4449" y="2173"/>
                </a:cxn>
                <a:cxn ang="0">
                  <a:pos x="4413" y="2084"/>
                </a:cxn>
                <a:cxn ang="0">
                  <a:pos x="4367" y="1948"/>
                </a:cxn>
                <a:cxn ang="0">
                  <a:pos x="4289" y="1258"/>
                </a:cxn>
                <a:cxn ang="0">
                  <a:pos x="4136" y="1222"/>
                </a:cxn>
              </a:cxnLst>
              <a:rect l="0" t="0" r="r" b="b"/>
              <a:pathLst>
                <a:path w="4490" h="4375">
                  <a:moveTo>
                    <a:pt x="4136" y="1222"/>
                  </a:moveTo>
                  <a:lnTo>
                    <a:pt x="4118" y="1222"/>
                  </a:lnTo>
                  <a:lnTo>
                    <a:pt x="4106" y="1205"/>
                  </a:lnTo>
                  <a:lnTo>
                    <a:pt x="4076" y="1198"/>
                  </a:lnTo>
                  <a:lnTo>
                    <a:pt x="3917" y="1116"/>
                  </a:lnTo>
                  <a:lnTo>
                    <a:pt x="3906" y="1122"/>
                  </a:lnTo>
                  <a:lnTo>
                    <a:pt x="3858" y="1134"/>
                  </a:lnTo>
                  <a:lnTo>
                    <a:pt x="3787" y="1122"/>
                  </a:lnTo>
                  <a:lnTo>
                    <a:pt x="3758" y="1122"/>
                  </a:lnTo>
                  <a:lnTo>
                    <a:pt x="3734" y="1127"/>
                  </a:lnTo>
                  <a:lnTo>
                    <a:pt x="3675" y="1151"/>
                  </a:lnTo>
                  <a:lnTo>
                    <a:pt x="3604" y="1157"/>
                  </a:lnTo>
                  <a:lnTo>
                    <a:pt x="3581" y="1169"/>
                  </a:lnTo>
                  <a:lnTo>
                    <a:pt x="3528" y="1210"/>
                  </a:lnTo>
                  <a:lnTo>
                    <a:pt x="3480" y="1175"/>
                  </a:lnTo>
                  <a:lnTo>
                    <a:pt x="3444" y="1157"/>
                  </a:lnTo>
                  <a:lnTo>
                    <a:pt x="3444" y="1151"/>
                  </a:lnTo>
                  <a:lnTo>
                    <a:pt x="3439" y="1145"/>
                  </a:lnTo>
                  <a:lnTo>
                    <a:pt x="3415" y="1139"/>
                  </a:lnTo>
                  <a:lnTo>
                    <a:pt x="3403" y="1157"/>
                  </a:lnTo>
                  <a:lnTo>
                    <a:pt x="3386" y="1157"/>
                  </a:lnTo>
                  <a:lnTo>
                    <a:pt x="3350" y="1145"/>
                  </a:lnTo>
                  <a:lnTo>
                    <a:pt x="3345" y="1116"/>
                  </a:lnTo>
                  <a:lnTo>
                    <a:pt x="3333" y="1116"/>
                  </a:lnTo>
                  <a:lnTo>
                    <a:pt x="3297" y="1134"/>
                  </a:lnTo>
                  <a:lnTo>
                    <a:pt x="3274" y="1169"/>
                  </a:lnTo>
                  <a:lnTo>
                    <a:pt x="3279" y="1192"/>
                  </a:lnTo>
                  <a:lnTo>
                    <a:pt x="3256" y="1205"/>
                  </a:lnTo>
                  <a:lnTo>
                    <a:pt x="3244" y="1180"/>
                  </a:lnTo>
                  <a:lnTo>
                    <a:pt x="3249" y="1151"/>
                  </a:lnTo>
                  <a:lnTo>
                    <a:pt x="3244" y="1134"/>
                  </a:lnTo>
                  <a:lnTo>
                    <a:pt x="3221" y="1134"/>
                  </a:lnTo>
                  <a:lnTo>
                    <a:pt x="3178" y="1157"/>
                  </a:lnTo>
                  <a:lnTo>
                    <a:pt x="3173" y="1157"/>
                  </a:lnTo>
                  <a:lnTo>
                    <a:pt x="3090" y="1098"/>
                  </a:lnTo>
                  <a:lnTo>
                    <a:pt x="3061" y="1104"/>
                  </a:lnTo>
                  <a:lnTo>
                    <a:pt x="3049" y="1151"/>
                  </a:lnTo>
                  <a:lnTo>
                    <a:pt x="2990" y="1134"/>
                  </a:lnTo>
                  <a:lnTo>
                    <a:pt x="2990" y="1093"/>
                  </a:lnTo>
                  <a:lnTo>
                    <a:pt x="2978" y="1086"/>
                  </a:lnTo>
                  <a:lnTo>
                    <a:pt x="2948" y="1057"/>
                  </a:lnTo>
                  <a:lnTo>
                    <a:pt x="2942" y="1040"/>
                  </a:lnTo>
                  <a:lnTo>
                    <a:pt x="2860" y="1033"/>
                  </a:lnTo>
                  <a:lnTo>
                    <a:pt x="2836" y="1057"/>
                  </a:lnTo>
                  <a:lnTo>
                    <a:pt x="2800" y="1040"/>
                  </a:lnTo>
                  <a:lnTo>
                    <a:pt x="2783" y="1010"/>
                  </a:lnTo>
                  <a:lnTo>
                    <a:pt x="2754" y="1015"/>
                  </a:lnTo>
                  <a:lnTo>
                    <a:pt x="2747" y="1022"/>
                  </a:lnTo>
                  <a:lnTo>
                    <a:pt x="2729" y="1022"/>
                  </a:lnTo>
                  <a:lnTo>
                    <a:pt x="2694" y="1004"/>
                  </a:lnTo>
                  <a:lnTo>
                    <a:pt x="2605" y="992"/>
                  </a:lnTo>
                  <a:lnTo>
                    <a:pt x="2600" y="986"/>
                  </a:lnTo>
                  <a:lnTo>
                    <a:pt x="2582" y="951"/>
                  </a:lnTo>
                  <a:lnTo>
                    <a:pt x="2582" y="939"/>
                  </a:lnTo>
                  <a:lnTo>
                    <a:pt x="2570" y="915"/>
                  </a:lnTo>
                  <a:lnTo>
                    <a:pt x="2534" y="898"/>
                  </a:lnTo>
                  <a:lnTo>
                    <a:pt x="2511" y="915"/>
                  </a:lnTo>
                  <a:lnTo>
                    <a:pt x="2446" y="921"/>
                  </a:lnTo>
                  <a:lnTo>
                    <a:pt x="2422" y="915"/>
                  </a:lnTo>
                  <a:lnTo>
                    <a:pt x="2376" y="850"/>
                  </a:lnTo>
                  <a:lnTo>
                    <a:pt x="2358" y="838"/>
                  </a:lnTo>
                  <a:lnTo>
                    <a:pt x="2323" y="832"/>
                  </a:lnTo>
                  <a:lnTo>
                    <a:pt x="2351" y="54"/>
                  </a:lnTo>
                  <a:lnTo>
                    <a:pt x="1383" y="0"/>
                  </a:lnTo>
                  <a:lnTo>
                    <a:pt x="1365" y="0"/>
                  </a:lnTo>
                  <a:lnTo>
                    <a:pt x="1217" y="1818"/>
                  </a:lnTo>
                  <a:lnTo>
                    <a:pt x="6" y="1700"/>
                  </a:lnTo>
                  <a:lnTo>
                    <a:pt x="0" y="1707"/>
                  </a:lnTo>
                  <a:lnTo>
                    <a:pt x="13" y="1718"/>
                  </a:lnTo>
                  <a:lnTo>
                    <a:pt x="18" y="1730"/>
                  </a:lnTo>
                  <a:lnTo>
                    <a:pt x="0" y="1753"/>
                  </a:lnTo>
                  <a:lnTo>
                    <a:pt x="18" y="1783"/>
                  </a:lnTo>
                  <a:lnTo>
                    <a:pt x="18" y="1789"/>
                  </a:lnTo>
                  <a:lnTo>
                    <a:pt x="83" y="1831"/>
                  </a:lnTo>
                  <a:lnTo>
                    <a:pt x="95" y="1877"/>
                  </a:lnTo>
                  <a:lnTo>
                    <a:pt x="125" y="1930"/>
                  </a:lnTo>
                  <a:lnTo>
                    <a:pt x="190" y="1972"/>
                  </a:lnTo>
                  <a:lnTo>
                    <a:pt x="373" y="2196"/>
                  </a:lnTo>
                  <a:lnTo>
                    <a:pt x="532" y="2320"/>
                  </a:lnTo>
                  <a:lnTo>
                    <a:pt x="544" y="2344"/>
                  </a:lnTo>
                  <a:lnTo>
                    <a:pt x="556" y="2373"/>
                  </a:lnTo>
                  <a:lnTo>
                    <a:pt x="550" y="2409"/>
                  </a:lnTo>
                  <a:lnTo>
                    <a:pt x="561" y="2427"/>
                  </a:lnTo>
                  <a:lnTo>
                    <a:pt x="603" y="2485"/>
                  </a:lnTo>
                  <a:lnTo>
                    <a:pt x="597" y="2609"/>
                  </a:lnTo>
                  <a:lnTo>
                    <a:pt x="609" y="2657"/>
                  </a:lnTo>
                  <a:lnTo>
                    <a:pt x="662" y="2746"/>
                  </a:lnTo>
                  <a:lnTo>
                    <a:pt x="898" y="2916"/>
                  </a:lnTo>
                  <a:lnTo>
                    <a:pt x="1063" y="3017"/>
                  </a:lnTo>
                  <a:lnTo>
                    <a:pt x="1106" y="3023"/>
                  </a:lnTo>
                  <a:lnTo>
                    <a:pt x="1134" y="3012"/>
                  </a:lnTo>
                  <a:lnTo>
                    <a:pt x="1176" y="2964"/>
                  </a:lnTo>
                  <a:lnTo>
                    <a:pt x="1200" y="2946"/>
                  </a:lnTo>
                  <a:lnTo>
                    <a:pt x="1271" y="2781"/>
                  </a:lnTo>
                  <a:lnTo>
                    <a:pt x="1306" y="2734"/>
                  </a:lnTo>
                  <a:lnTo>
                    <a:pt x="1329" y="2721"/>
                  </a:lnTo>
                  <a:lnTo>
                    <a:pt x="1383" y="2734"/>
                  </a:lnTo>
                  <a:lnTo>
                    <a:pt x="1395" y="2734"/>
                  </a:lnTo>
                  <a:lnTo>
                    <a:pt x="1407" y="2710"/>
                  </a:lnTo>
                  <a:lnTo>
                    <a:pt x="1425" y="2693"/>
                  </a:lnTo>
                  <a:lnTo>
                    <a:pt x="1454" y="2704"/>
                  </a:lnTo>
                  <a:lnTo>
                    <a:pt x="1484" y="2721"/>
                  </a:lnTo>
                  <a:lnTo>
                    <a:pt x="1578" y="2734"/>
                  </a:lnTo>
                  <a:lnTo>
                    <a:pt x="1595" y="2746"/>
                  </a:lnTo>
                  <a:lnTo>
                    <a:pt x="1661" y="2763"/>
                  </a:lnTo>
                  <a:lnTo>
                    <a:pt x="1690" y="2751"/>
                  </a:lnTo>
                  <a:lnTo>
                    <a:pt x="1761" y="2792"/>
                  </a:lnTo>
                  <a:lnTo>
                    <a:pt x="1778" y="2834"/>
                  </a:lnTo>
                  <a:lnTo>
                    <a:pt x="1791" y="2834"/>
                  </a:lnTo>
                  <a:lnTo>
                    <a:pt x="1796" y="2852"/>
                  </a:lnTo>
                  <a:lnTo>
                    <a:pt x="1808" y="2858"/>
                  </a:lnTo>
                  <a:lnTo>
                    <a:pt x="1838" y="2875"/>
                  </a:lnTo>
                  <a:lnTo>
                    <a:pt x="1885" y="2934"/>
                  </a:lnTo>
                  <a:lnTo>
                    <a:pt x="1950" y="2994"/>
                  </a:lnTo>
                  <a:lnTo>
                    <a:pt x="1986" y="3047"/>
                  </a:lnTo>
                  <a:lnTo>
                    <a:pt x="1991" y="3070"/>
                  </a:lnTo>
                  <a:lnTo>
                    <a:pt x="2098" y="3324"/>
                  </a:lnTo>
                  <a:lnTo>
                    <a:pt x="2110" y="3372"/>
                  </a:lnTo>
                  <a:lnTo>
                    <a:pt x="2227" y="3507"/>
                  </a:lnTo>
                  <a:lnTo>
                    <a:pt x="2234" y="3537"/>
                  </a:lnTo>
                  <a:lnTo>
                    <a:pt x="2310" y="3620"/>
                  </a:lnTo>
                  <a:lnTo>
                    <a:pt x="2334" y="3638"/>
                  </a:lnTo>
                  <a:lnTo>
                    <a:pt x="2369" y="3672"/>
                  </a:lnTo>
                  <a:lnTo>
                    <a:pt x="2376" y="3696"/>
                  </a:lnTo>
                  <a:lnTo>
                    <a:pt x="2369" y="3778"/>
                  </a:lnTo>
                  <a:lnTo>
                    <a:pt x="2394" y="3808"/>
                  </a:lnTo>
                  <a:lnTo>
                    <a:pt x="2405" y="3909"/>
                  </a:lnTo>
                  <a:lnTo>
                    <a:pt x="2435" y="3938"/>
                  </a:lnTo>
                  <a:lnTo>
                    <a:pt x="2511" y="4092"/>
                  </a:lnTo>
                  <a:lnTo>
                    <a:pt x="2523" y="4140"/>
                  </a:lnTo>
                  <a:lnTo>
                    <a:pt x="2577" y="4145"/>
                  </a:lnTo>
                  <a:lnTo>
                    <a:pt x="2641" y="4186"/>
                  </a:lnTo>
                  <a:lnTo>
                    <a:pt x="2712" y="4209"/>
                  </a:lnTo>
                  <a:lnTo>
                    <a:pt x="2825" y="4280"/>
                  </a:lnTo>
                  <a:lnTo>
                    <a:pt x="2978" y="4292"/>
                  </a:lnTo>
                  <a:lnTo>
                    <a:pt x="3008" y="4305"/>
                  </a:lnTo>
                  <a:lnTo>
                    <a:pt x="3090" y="4358"/>
                  </a:lnTo>
                  <a:lnTo>
                    <a:pt x="3132" y="4375"/>
                  </a:lnTo>
                  <a:lnTo>
                    <a:pt x="3173" y="4328"/>
                  </a:lnTo>
                  <a:lnTo>
                    <a:pt x="3208" y="4333"/>
                  </a:lnTo>
                  <a:lnTo>
                    <a:pt x="3214" y="4322"/>
                  </a:lnTo>
                  <a:lnTo>
                    <a:pt x="3214" y="4305"/>
                  </a:lnTo>
                  <a:lnTo>
                    <a:pt x="3178" y="4287"/>
                  </a:lnTo>
                  <a:lnTo>
                    <a:pt x="3185" y="4275"/>
                  </a:lnTo>
                  <a:lnTo>
                    <a:pt x="3150" y="4234"/>
                  </a:lnTo>
                  <a:lnTo>
                    <a:pt x="3102" y="4044"/>
                  </a:lnTo>
                  <a:lnTo>
                    <a:pt x="3079" y="3968"/>
                  </a:lnTo>
                  <a:lnTo>
                    <a:pt x="3114" y="3856"/>
                  </a:lnTo>
                  <a:lnTo>
                    <a:pt x="3114" y="3820"/>
                  </a:lnTo>
                  <a:lnTo>
                    <a:pt x="3096" y="3808"/>
                  </a:lnTo>
                  <a:lnTo>
                    <a:pt x="3090" y="3808"/>
                  </a:lnTo>
                  <a:lnTo>
                    <a:pt x="3084" y="3796"/>
                  </a:lnTo>
                  <a:lnTo>
                    <a:pt x="3084" y="3791"/>
                  </a:lnTo>
                  <a:lnTo>
                    <a:pt x="3090" y="3785"/>
                  </a:lnTo>
                  <a:lnTo>
                    <a:pt x="3143" y="3750"/>
                  </a:lnTo>
                  <a:lnTo>
                    <a:pt x="3173" y="3649"/>
                  </a:lnTo>
                  <a:lnTo>
                    <a:pt x="3150" y="3638"/>
                  </a:lnTo>
                  <a:lnTo>
                    <a:pt x="3137" y="3590"/>
                  </a:lnTo>
                  <a:lnTo>
                    <a:pt x="3161" y="3560"/>
                  </a:lnTo>
                  <a:lnTo>
                    <a:pt x="3196" y="3584"/>
                  </a:lnTo>
                  <a:lnTo>
                    <a:pt x="3256" y="3542"/>
                  </a:lnTo>
                  <a:lnTo>
                    <a:pt x="3267" y="3484"/>
                  </a:lnTo>
                  <a:lnTo>
                    <a:pt x="3244" y="3466"/>
                  </a:lnTo>
                  <a:lnTo>
                    <a:pt x="3256" y="3443"/>
                  </a:lnTo>
                  <a:lnTo>
                    <a:pt x="3267" y="3443"/>
                  </a:lnTo>
                  <a:lnTo>
                    <a:pt x="3285" y="3448"/>
                  </a:lnTo>
                  <a:lnTo>
                    <a:pt x="3297" y="3436"/>
                  </a:lnTo>
                  <a:lnTo>
                    <a:pt x="3315" y="3443"/>
                  </a:lnTo>
                  <a:lnTo>
                    <a:pt x="3333" y="3443"/>
                  </a:lnTo>
                  <a:lnTo>
                    <a:pt x="3350" y="3436"/>
                  </a:lnTo>
                  <a:lnTo>
                    <a:pt x="3350" y="3425"/>
                  </a:lnTo>
                  <a:lnTo>
                    <a:pt x="3350" y="3383"/>
                  </a:lnTo>
                  <a:lnTo>
                    <a:pt x="3362" y="3365"/>
                  </a:lnTo>
                  <a:lnTo>
                    <a:pt x="3374" y="3365"/>
                  </a:lnTo>
                  <a:lnTo>
                    <a:pt x="3386" y="3372"/>
                  </a:lnTo>
                  <a:lnTo>
                    <a:pt x="3397" y="3372"/>
                  </a:lnTo>
                  <a:lnTo>
                    <a:pt x="3480" y="3354"/>
                  </a:lnTo>
                  <a:lnTo>
                    <a:pt x="3492" y="3347"/>
                  </a:lnTo>
                  <a:lnTo>
                    <a:pt x="3492" y="3336"/>
                  </a:lnTo>
                  <a:lnTo>
                    <a:pt x="3485" y="3324"/>
                  </a:lnTo>
                  <a:lnTo>
                    <a:pt x="3444" y="3294"/>
                  </a:lnTo>
                  <a:lnTo>
                    <a:pt x="3444" y="3276"/>
                  </a:lnTo>
                  <a:lnTo>
                    <a:pt x="3521" y="3253"/>
                  </a:lnTo>
                  <a:lnTo>
                    <a:pt x="3533" y="3241"/>
                  </a:lnTo>
                  <a:lnTo>
                    <a:pt x="3563" y="3235"/>
                  </a:lnTo>
                  <a:lnTo>
                    <a:pt x="3563" y="3241"/>
                  </a:lnTo>
                  <a:lnTo>
                    <a:pt x="3556" y="3253"/>
                  </a:lnTo>
                  <a:lnTo>
                    <a:pt x="3569" y="3271"/>
                  </a:lnTo>
                  <a:lnTo>
                    <a:pt x="3581" y="3271"/>
                  </a:lnTo>
                  <a:lnTo>
                    <a:pt x="3592" y="3259"/>
                  </a:lnTo>
                  <a:lnTo>
                    <a:pt x="3716" y="3223"/>
                  </a:lnTo>
                  <a:lnTo>
                    <a:pt x="3923" y="3088"/>
                  </a:lnTo>
                  <a:lnTo>
                    <a:pt x="3934" y="3035"/>
                  </a:lnTo>
                  <a:lnTo>
                    <a:pt x="4030" y="2958"/>
                  </a:lnTo>
                  <a:lnTo>
                    <a:pt x="4035" y="2946"/>
                  </a:lnTo>
                  <a:lnTo>
                    <a:pt x="3994" y="2888"/>
                  </a:lnTo>
                  <a:lnTo>
                    <a:pt x="4000" y="2840"/>
                  </a:lnTo>
                  <a:lnTo>
                    <a:pt x="4065" y="2810"/>
                  </a:lnTo>
                  <a:lnTo>
                    <a:pt x="4076" y="2817"/>
                  </a:lnTo>
                  <a:lnTo>
                    <a:pt x="4065" y="2863"/>
                  </a:lnTo>
                  <a:lnTo>
                    <a:pt x="4076" y="2881"/>
                  </a:lnTo>
                  <a:lnTo>
                    <a:pt x="4147" y="2875"/>
                  </a:lnTo>
                  <a:lnTo>
                    <a:pt x="4159" y="2893"/>
                  </a:lnTo>
                  <a:lnTo>
                    <a:pt x="4307" y="2828"/>
                  </a:lnTo>
                  <a:lnTo>
                    <a:pt x="4390" y="2822"/>
                  </a:lnTo>
                  <a:lnTo>
                    <a:pt x="4396" y="2817"/>
                  </a:lnTo>
                  <a:lnTo>
                    <a:pt x="4390" y="2810"/>
                  </a:lnTo>
                  <a:lnTo>
                    <a:pt x="4378" y="2792"/>
                  </a:lnTo>
                  <a:lnTo>
                    <a:pt x="4367" y="2763"/>
                  </a:lnTo>
                  <a:lnTo>
                    <a:pt x="4378" y="2751"/>
                  </a:lnTo>
                  <a:lnTo>
                    <a:pt x="4390" y="2728"/>
                  </a:lnTo>
                  <a:lnTo>
                    <a:pt x="4413" y="2698"/>
                  </a:lnTo>
                  <a:lnTo>
                    <a:pt x="4443" y="2609"/>
                  </a:lnTo>
                  <a:lnTo>
                    <a:pt x="4419" y="2574"/>
                  </a:lnTo>
                  <a:lnTo>
                    <a:pt x="4419" y="2545"/>
                  </a:lnTo>
                  <a:lnTo>
                    <a:pt x="4425" y="2527"/>
                  </a:lnTo>
                  <a:lnTo>
                    <a:pt x="4425" y="2503"/>
                  </a:lnTo>
                  <a:lnTo>
                    <a:pt x="4437" y="2457"/>
                  </a:lnTo>
                  <a:lnTo>
                    <a:pt x="4461" y="2432"/>
                  </a:lnTo>
                  <a:lnTo>
                    <a:pt x="4472" y="2391"/>
                  </a:lnTo>
                  <a:lnTo>
                    <a:pt x="4490" y="2320"/>
                  </a:lnTo>
                  <a:lnTo>
                    <a:pt x="4490" y="2279"/>
                  </a:lnTo>
                  <a:lnTo>
                    <a:pt x="4472" y="2214"/>
                  </a:lnTo>
                  <a:lnTo>
                    <a:pt x="4449" y="2173"/>
                  </a:lnTo>
                  <a:lnTo>
                    <a:pt x="4437" y="2161"/>
                  </a:lnTo>
                  <a:lnTo>
                    <a:pt x="4437" y="2138"/>
                  </a:lnTo>
                  <a:lnTo>
                    <a:pt x="4431" y="2120"/>
                  </a:lnTo>
                  <a:lnTo>
                    <a:pt x="4413" y="2084"/>
                  </a:lnTo>
                  <a:lnTo>
                    <a:pt x="4390" y="2067"/>
                  </a:lnTo>
                  <a:lnTo>
                    <a:pt x="4378" y="2049"/>
                  </a:lnTo>
                  <a:lnTo>
                    <a:pt x="4396" y="2008"/>
                  </a:lnTo>
                  <a:lnTo>
                    <a:pt x="4367" y="1948"/>
                  </a:lnTo>
                  <a:lnTo>
                    <a:pt x="4319" y="1907"/>
                  </a:lnTo>
                  <a:lnTo>
                    <a:pt x="4301" y="1877"/>
                  </a:lnTo>
                  <a:lnTo>
                    <a:pt x="4296" y="1476"/>
                  </a:lnTo>
                  <a:lnTo>
                    <a:pt x="4289" y="1258"/>
                  </a:lnTo>
                  <a:lnTo>
                    <a:pt x="4243" y="1246"/>
                  </a:lnTo>
                  <a:lnTo>
                    <a:pt x="4195" y="1263"/>
                  </a:lnTo>
                  <a:lnTo>
                    <a:pt x="4183" y="1263"/>
                  </a:lnTo>
                  <a:lnTo>
                    <a:pt x="4136" y="122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42"/>
            <p:cNvSpPr>
              <a:spLocks/>
            </p:cNvSpPr>
            <p:nvPr/>
          </p:nvSpPr>
          <p:spPr bwMode="auto">
            <a:xfrm>
              <a:off x="3086847" y="3758493"/>
              <a:ext cx="2065932" cy="2010767"/>
            </a:xfrm>
            <a:custGeom>
              <a:avLst/>
              <a:gdLst/>
              <a:ahLst/>
              <a:cxnLst>
                <a:cxn ang="0">
                  <a:pos x="4076" y="1198"/>
                </a:cxn>
                <a:cxn ang="0">
                  <a:pos x="3787" y="1122"/>
                </a:cxn>
                <a:cxn ang="0">
                  <a:pos x="3604" y="1157"/>
                </a:cxn>
                <a:cxn ang="0">
                  <a:pos x="3444" y="1157"/>
                </a:cxn>
                <a:cxn ang="0">
                  <a:pos x="3403" y="1157"/>
                </a:cxn>
                <a:cxn ang="0">
                  <a:pos x="3333" y="1116"/>
                </a:cxn>
                <a:cxn ang="0">
                  <a:pos x="3256" y="1205"/>
                </a:cxn>
                <a:cxn ang="0">
                  <a:pos x="3221" y="1134"/>
                </a:cxn>
                <a:cxn ang="0">
                  <a:pos x="3061" y="1104"/>
                </a:cxn>
                <a:cxn ang="0">
                  <a:pos x="2978" y="1086"/>
                </a:cxn>
                <a:cxn ang="0">
                  <a:pos x="2836" y="1057"/>
                </a:cxn>
                <a:cxn ang="0">
                  <a:pos x="2747" y="1022"/>
                </a:cxn>
                <a:cxn ang="0">
                  <a:pos x="2600" y="986"/>
                </a:cxn>
                <a:cxn ang="0">
                  <a:pos x="2534" y="898"/>
                </a:cxn>
                <a:cxn ang="0">
                  <a:pos x="2376" y="850"/>
                </a:cxn>
                <a:cxn ang="0">
                  <a:pos x="1383" y="0"/>
                </a:cxn>
                <a:cxn ang="0">
                  <a:pos x="0" y="1707"/>
                </a:cxn>
                <a:cxn ang="0">
                  <a:pos x="18" y="1783"/>
                </a:cxn>
                <a:cxn ang="0">
                  <a:pos x="125" y="1930"/>
                </a:cxn>
                <a:cxn ang="0">
                  <a:pos x="544" y="2344"/>
                </a:cxn>
                <a:cxn ang="0">
                  <a:pos x="603" y="2485"/>
                </a:cxn>
                <a:cxn ang="0">
                  <a:pos x="898" y="2916"/>
                </a:cxn>
                <a:cxn ang="0">
                  <a:pos x="1176" y="2964"/>
                </a:cxn>
                <a:cxn ang="0">
                  <a:pos x="1329" y="2721"/>
                </a:cxn>
                <a:cxn ang="0">
                  <a:pos x="1425" y="2693"/>
                </a:cxn>
                <a:cxn ang="0">
                  <a:pos x="1595" y="2746"/>
                </a:cxn>
                <a:cxn ang="0">
                  <a:pos x="1778" y="2834"/>
                </a:cxn>
                <a:cxn ang="0">
                  <a:pos x="1838" y="2875"/>
                </a:cxn>
                <a:cxn ang="0">
                  <a:pos x="1991" y="3070"/>
                </a:cxn>
                <a:cxn ang="0">
                  <a:pos x="2234" y="3537"/>
                </a:cxn>
                <a:cxn ang="0">
                  <a:pos x="2376" y="3696"/>
                </a:cxn>
                <a:cxn ang="0">
                  <a:pos x="2435" y="3938"/>
                </a:cxn>
                <a:cxn ang="0">
                  <a:pos x="2641" y="4186"/>
                </a:cxn>
                <a:cxn ang="0">
                  <a:pos x="3008" y="4305"/>
                </a:cxn>
                <a:cxn ang="0">
                  <a:pos x="3208" y="4333"/>
                </a:cxn>
                <a:cxn ang="0">
                  <a:pos x="3185" y="4275"/>
                </a:cxn>
                <a:cxn ang="0">
                  <a:pos x="3114" y="3856"/>
                </a:cxn>
                <a:cxn ang="0">
                  <a:pos x="3084" y="3796"/>
                </a:cxn>
                <a:cxn ang="0">
                  <a:pos x="3173" y="3649"/>
                </a:cxn>
                <a:cxn ang="0">
                  <a:pos x="3196" y="3584"/>
                </a:cxn>
                <a:cxn ang="0">
                  <a:pos x="3256" y="3443"/>
                </a:cxn>
                <a:cxn ang="0">
                  <a:pos x="3315" y="3443"/>
                </a:cxn>
                <a:cxn ang="0">
                  <a:pos x="3350" y="3383"/>
                </a:cxn>
                <a:cxn ang="0">
                  <a:pos x="3397" y="3372"/>
                </a:cxn>
                <a:cxn ang="0">
                  <a:pos x="3485" y="3324"/>
                </a:cxn>
                <a:cxn ang="0">
                  <a:pos x="3533" y="3241"/>
                </a:cxn>
                <a:cxn ang="0">
                  <a:pos x="3569" y="3271"/>
                </a:cxn>
                <a:cxn ang="0">
                  <a:pos x="3923" y="3088"/>
                </a:cxn>
                <a:cxn ang="0">
                  <a:pos x="3994" y="2888"/>
                </a:cxn>
                <a:cxn ang="0">
                  <a:pos x="4065" y="2863"/>
                </a:cxn>
                <a:cxn ang="0">
                  <a:pos x="4307" y="2828"/>
                </a:cxn>
                <a:cxn ang="0">
                  <a:pos x="4378" y="2792"/>
                </a:cxn>
                <a:cxn ang="0">
                  <a:pos x="4413" y="2698"/>
                </a:cxn>
                <a:cxn ang="0">
                  <a:pos x="4425" y="2527"/>
                </a:cxn>
                <a:cxn ang="0">
                  <a:pos x="4472" y="2391"/>
                </a:cxn>
                <a:cxn ang="0">
                  <a:pos x="4449" y="2173"/>
                </a:cxn>
                <a:cxn ang="0">
                  <a:pos x="4413" y="2084"/>
                </a:cxn>
                <a:cxn ang="0">
                  <a:pos x="4367" y="1948"/>
                </a:cxn>
                <a:cxn ang="0">
                  <a:pos x="4289" y="1258"/>
                </a:cxn>
                <a:cxn ang="0">
                  <a:pos x="4136" y="1222"/>
                </a:cxn>
              </a:cxnLst>
              <a:rect l="0" t="0" r="r" b="b"/>
              <a:pathLst>
                <a:path w="4490" h="4375">
                  <a:moveTo>
                    <a:pt x="4136" y="1222"/>
                  </a:moveTo>
                  <a:lnTo>
                    <a:pt x="4118" y="1222"/>
                  </a:lnTo>
                  <a:lnTo>
                    <a:pt x="4106" y="1205"/>
                  </a:lnTo>
                  <a:lnTo>
                    <a:pt x="4076" y="1198"/>
                  </a:lnTo>
                  <a:lnTo>
                    <a:pt x="3917" y="1116"/>
                  </a:lnTo>
                  <a:lnTo>
                    <a:pt x="3906" y="1122"/>
                  </a:lnTo>
                  <a:lnTo>
                    <a:pt x="3858" y="1134"/>
                  </a:lnTo>
                  <a:lnTo>
                    <a:pt x="3787" y="1122"/>
                  </a:lnTo>
                  <a:lnTo>
                    <a:pt x="3758" y="1122"/>
                  </a:lnTo>
                  <a:lnTo>
                    <a:pt x="3734" y="1127"/>
                  </a:lnTo>
                  <a:lnTo>
                    <a:pt x="3675" y="1151"/>
                  </a:lnTo>
                  <a:lnTo>
                    <a:pt x="3604" y="1157"/>
                  </a:lnTo>
                  <a:lnTo>
                    <a:pt x="3581" y="1169"/>
                  </a:lnTo>
                  <a:lnTo>
                    <a:pt x="3528" y="1210"/>
                  </a:lnTo>
                  <a:lnTo>
                    <a:pt x="3480" y="1175"/>
                  </a:lnTo>
                  <a:lnTo>
                    <a:pt x="3444" y="1157"/>
                  </a:lnTo>
                  <a:lnTo>
                    <a:pt x="3444" y="1151"/>
                  </a:lnTo>
                  <a:lnTo>
                    <a:pt x="3439" y="1145"/>
                  </a:lnTo>
                  <a:lnTo>
                    <a:pt x="3415" y="1139"/>
                  </a:lnTo>
                  <a:lnTo>
                    <a:pt x="3403" y="1157"/>
                  </a:lnTo>
                  <a:lnTo>
                    <a:pt x="3386" y="1157"/>
                  </a:lnTo>
                  <a:lnTo>
                    <a:pt x="3350" y="1145"/>
                  </a:lnTo>
                  <a:lnTo>
                    <a:pt x="3345" y="1116"/>
                  </a:lnTo>
                  <a:lnTo>
                    <a:pt x="3333" y="1116"/>
                  </a:lnTo>
                  <a:lnTo>
                    <a:pt x="3297" y="1134"/>
                  </a:lnTo>
                  <a:lnTo>
                    <a:pt x="3274" y="1169"/>
                  </a:lnTo>
                  <a:lnTo>
                    <a:pt x="3279" y="1192"/>
                  </a:lnTo>
                  <a:lnTo>
                    <a:pt x="3256" y="1205"/>
                  </a:lnTo>
                  <a:lnTo>
                    <a:pt x="3244" y="1180"/>
                  </a:lnTo>
                  <a:lnTo>
                    <a:pt x="3249" y="1151"/>
                  </a:lnTo>
                  <a:lnTo>
                    <a:pt x="3244" y="1134"/>
                  </a:lnTo>
                  <a:lnTo>
                    <a:pt x="3221" y="1134"/>
                  </a:lnTo>
                  <a:lnTo>
                    <a:pt x="3178" y="1157"/>
                  </a:lnTo>
                  <a:lnTo>
                    <a:pt x="3173" y="1157"/>
                  </a:lnTo>
                  <a:lnTo>
                    <a:pt x="3090" y="1098"/>
                  </a:lnTo>
                  <a:lnTo>
                    <a:pt x="3061" y="1104"/>
                  </a:lnTo>
                  <a:lnTo>
                    <a:pt x="3049" y="1151"/>
                  </a:lnTo>
                  <a:lnTo>
                    <a:pt x="2990" y="1134"/>
                  </a:lnTo>
                  <a:lnTo>
                    <a:pt x="2990" y="1093"/>
                  </a:lnTo>
                  <a:lnTo>
                    <a:pt x="2978" y="1086"/>
                  </a:lnTo>
                  <a:lnTo>
                    <a:pt x="2948" y="1057"/>
                  </a:lnTo>
                  <a:lnTo>
                    <a:pt x="2942" y="1040"/>
                  </a:lnTo>
                  <a:lnTo>
                    <a:pt x="2860" y="1033"/>
                  </a:lnTo>
                  <a:lnTo>
                    <a:pt x="2836" y="1057"/>
                  </a:lnTo>
                  <a:lnTo>
                    <a:pt x="2800" y="1040"/>
                  </a:lnTo>
                  <a:lnTo>
                    <a:pt x="2783" y="1010"/>
                  </a:lnTo>
                  <a:lnTo>
                    <a:pt x="2754" y="1015"/>
                  </a:lnTo>
                  <a:lnTo>
                    <a:pt x="2747" y="1022"/>
                  </a:lnTo>
                  <a:lnTo>
                    <a:pt x="2729" y="1022"/>
                  </a:lnTo>
                  <a:lnTo>
                    <a:pt x="2694" y="1004"/>
                  </a:lnTo>
                  <a:lnTo>
                    <a:pt x="2605" y="992"/>
                  </a:lnTo>
                  <a:lnTo>
                    <a:pt x="2600" y="986"/>
                  </a:lnTo>
                  <a:lnTo>
                    <a:pt x="2582" y="951"/>
                  </a:lnTo>
                  <a:lnTo>
                    <a:pt x="2582" y="939"/>
                  </a:lnTo>
                  <a:lnTo>
                    <a:pt x="2570" y="915"/>
                  </a:lnTo>
                  <a:lnTo>
                    <a:pt x="2534" y="898"/>
                  </a:lnTo>
                  <a:lnTo>
                    <a:pt x="2511" y="915"/>
                  </a:lnTo>
                  <a:lnTo>
                    <a:pt x="2446" y="921"/>
                  </a:lnTo>
                  <a:lnTo>
                    <a:pt x="2422" y="915"/>
                  </a:lnTo>
                  <a:lnTo>
                    <a:pt x="2376" y="850"/>
                  </a:lnTo>
                  <a:lnTo>
                    <a:pt x="2358" y="838"/>
                  </a:lnTo>
                  <a:lnTo>
                    <a:pt x="2323" y="832"/>
                  </a:lnTo>
                  <a:lnTo>
                    <a:pt x="2351" y="54"/>
                  </a:lnTo>
                  <a:lnTo>
                    <a:pt x="1383" y="0"/>
                  </a:lnTo>
                  <a:lnTo>
                    <a:pt x="1365" y="0"/>
                  </a:lnTo>
                  <a:lnTo>
                    <a:pt x="1217" y="1818"/>
                  </a:lnTo>
                  <a:lnTo>
                    <a:pt x="6" y="1700"/>
                  </a:lnTo>
                  <a:lnTo>
                    <a:pt x="0" y="1707"/>
                  </a:lnTo>
                  <a:lnTo>
                    <a:pt x="13" y="1718"/>
                  </a:lnTo>
                  <a:lnTo>
                    <a:pt x="18" y="1730"/>
                  </a:lnTo>
                  <a:lnTo>
                    <a:pt x="0" y="1753"/>
                  </a:lnTo>
                  <a:lnTo>
                    <a:pt x="18" y="1783"/>
                  </a:lnTo>
                  <a:lnTo>
                    <a:pt x="18" y="1789"/>
                  </a:lnTo>
                  <a:lnTo>
                    <a:pt x="83" y="1831"/>
                  </a:lnTo>
                  <a:lnTo>
                    <a:pt x="95" y="1877"/>
                  </a:lnTo>
                  <a:lnTo>
                    <a:pt x="125" y="1930"/>
                  </a:lnTo>
                  <a:lnTo>
                    <a:pt x="190" y="1972"/>
                  </a:lnTo>
                  <a:lnTo>
                    <a:pt x="373" y="2196"/>
                  </a:lnTo>
                  <a:lnTo>
                    <a:pt x="532" y="2320"/>
                  </a:lnTo>
                  <a:lnTo>
                    <a:pt x="544" y="2344"/>
                  </a:lnTo>
                  <a:lnTo>
                    <a:pt x="556" y="2373"/>
                  </a:lnTo>
                  <a:lnTo>
                    <a:pt x="550" y="2409"/>
                  </a:lnTo>
                  <a:lnTo>
                    <a:pt x="561" y="2427"/>
                  </a:lnTo>
                  <a:lnTo>
                    <a:pt x="603" y="2485"/>
                  </a:lnTo>
                  <a:lnTo>
                    <a:pt x="597" y="2609"/>
                  </a:lnTo>
                  <a:lnTo>
                    <a:pt x="609" y="2657"/>
                  </a:lnTo>
                  <a:lnTo>
                    <a:pt x="662" y="2746"/>
                  </a:lnTo>
                  <a:lnTo>
                    <a:pt x="898" y="2916"/>
                  </a:lnTo>
                  <a:lnTo>
                    <a:pt x="1063" y="3017"/>
                  </a:lnTo>
                  <a:lnTo>
                    <a:pt x="1106" y="3023"/>
                  </a:lnTo>
                  <a:lnTo>
                    <a:pt x="1134" y="3012"/>
                  </a:lnTo>
                  <a:lnTo>
                    <a:pt x="1176" y="2964"/>
                  </a:lnTo>
                  <a:lnTo>
                    <a:pt x="1200" y="2946"/>
                  </a:lnTo>
                  <a:lnTo>
                    <a:pt x="1271" y="2781"/>
                  </a:lnTo>
                  <a:lnTo>
                    <a:pt x="1306" y="2734"/>
                  </a:lnTo>
                  <a:lnTo>
                    <a:pt x="1329" y="2721"/>
                  </a:lnTo>
                  <a:lnTo>
                    <a:pt x="1383" y="2734"/>
                  </a:lnTo>
                  <a:lnTo>
                    <a:pt x="1395" y="2734"/>
                  </a:lnTo>
                  <a:lnTo>
                    <a:pt x="1407" y="2710"/>
                  </a:lnTo>
                  <a:lnTo>
                    <a:pt x="1425" y="2693"/>
                  </a:lnTo>
                  <a:lnTo>
                    <a:pt x="1454" y="2704"/>
                  </a:lnTo>
                  <a:lnTo>
                    <a:pt x="1484" y="2721"/>
                  </a:lnTo>
                  <a:lnTo>
                    <a:pt x="1578" y="2734"/>
                  </a:lnTo>
                  <a:lnTo>
                    <a:pt x="1595" y="2746"/>
                  </a:lnTo>
                  <a:lnTo>
                    <a:pt x="1661" y="2763"/>
                  </a:lnTo>
                  <a:lnTo>
                    <a:pt x="1690" y="2751"/>
                  </a:lnTo>
                  <a:lnTo>
                    <a:pt x="1761" y="2792"/>
                  </a:lnTo>
                  <a:lnTo>
                    <a:pt x="1778" y="2834"/>
                  </a:lnTo>
                  <a:lnTo>
                    <a:pt x="1791" y="2834"/>
                  </a:lnTo>
                  <a:lnTo>
                    <a:pt x="1796" y="2852"/>
                  </a:lnTo>
                  <a:lnTo>
                    <a:pt x="1808" y="2858"/>
                  </a:lnTo>
                  <a:lnTo>
                    <a:pt x="1838" y="2875"/>
                  </a:lnTo>
                  <a:lnTo>
                    <a:pt x="1885" y="2934"/>
                  </a:lnTo>
                  <a:lnTo>
                    <a:pt x="1950" y="2994"/>
                  </a:lnTo>
                  <a:lnTo>
                    <a:pt x="1986" y="3047"/>
                  </a:lnTo>
                  <a:lnTo>
                    <a:pt x="1991" y="3070"/>
                  </a:lnTo>
                  <a:lnTo>
                    <a:pt x="2098" y="3324"/>
                  </a:lnTo>
                  <a:lnTo>
                    <a:pt x="2110" y="3372"/>
                  </a:lnTo>
                  <a:lnTo>
                    <a:pt x="2227" y="3507"/>
                  </a:lnTo>
                  <a:lnTo>
                    <a:pt x="2234" y="3537"/>
                  </a:lnTo>
                  <a:lnTo>
                    <a:pt x="2310" y="3620"/>
                  </a:lnTo>
                  <a:lnTo>
                    <a:pt x="2334" y="3638"/>
                  </a:lnTo>
                  <a:lnTo>
                    <a:pt x="2369" y="3672"/>
                  </a:lnTo>
                  <a:lnTo>
                    <a:pt x="2376" y="3696"/>
                  </a:lnTo>
                  <a:lnTo>
                    <a:pt x="2369" y="3778"/>
                  </a:lnTo>
                  <a:lnTo>
                    <a:pt x="2394" y="3808"/>
                  </a:lnTo>
                  <a:lnTo>
                    <a:pt x="2405" y="3909"/>
                  </a:lnTo>
                  <a:lnTo>
                    <a:pt x="2435" y="3938"/>
                  </a:lnTo>
                  <a:lnTo>
                    <a:pt x="2511" y="4092"/>
                  </a:lnTo>
                  <a:lnTo>
                    <a:pt x="2523" y="4140"/>
                  </a:lnTo>
                  <a:lnTo>
                    <a:pt x="2577" y="4145"/>
                  </a:lnTo>
                  <a:lnTo>
                    <a:pt x="2641" y="4186"/>
                  </a:lnTo>
                  <a:lnTo>
                    <a:pt x="2712" y="4209"/>
                  </a:lnTo>
                  <a:lnTo>
                    <a:pt x="2825" y="4280"/>
                  </a:lnTo>
                  <a:lnTo>
                    <a:pt x="2978" y="4292"/>
                  </a:lnTo>
                  <a:lnTo>
                    <a:pt x="3008" y="4305"/>
                  </a:lnTo>
                  <a:lnTo>
                    <a:pt x="3090" y="4358"/>
                  </a:lnTo>
                  <a:lnTo>
                    <a:pt x="3132" y="4375"/>
                  </a:lnTo>
                  <a:lnTo>
                    <a:pt x="3173" y="4328"/>
                  </a:lnTo>
                  <a:lnTo>
                    <a:pt x="3208" y="4333"/>
                  </a:lnTo>
                  <a:lnTo>
                    <a:pt x="3214" y="4322"/>
                  </a:lnTo>
                  <a:lnTo>
                    <a:pt x="3214" y="4305"/>
                  </a:lnTo>
                  <a:lnTo>
                    <a:pt x="3178" y="4287"/>
                  </a:lnTo>
                  <a:lnTo>
                    <a:pt x="3185" y="4275"/>
                  </a:lnTo>
                  <a:lnTo>
                    <a:pt x="3150" y="4234"/>
                  </a:lnTo>
                  <a:lnTo>
                    <a:pt x="3102" y="4044"/>
                  </a:lnTo>
                  <a:lnTo>
                    <a:pt x="3079" y="3968"/>
                  </a:lnTo>
                  <a:lnTo>
                    <a:pt x="3114" y="3856"/>
                  </a:lnTo>
                  <a:lnTo>
                    <a:pt x="3114" y="3820"/>
                  </a:lnTo>
                  <a:lnTo>
                    <a:pt x="3096" y="3808"/>
                  </a:lnTo>
                  <a:lnTo>
                    <a:pt x="3090" y="3808"/>
                  </a:lnTo>
                  <a:lnTo>
                    <a:pt x="3084" y="3796"/>
                  </a:lnTo>
                  <a:lnTo>
                    <a:pt x="3084" y="3791"/>
                  </a:lnTo>
                  <a:lnTo>
                    <a:pt x="3090" y="3785"/>
                  </a:lnTo>
                  <a:lnTo>
                    <a:pt x="3143" y="3750"/>
                  </a:lnTo>
                  <a:lnTo>
                    <a:pt x="3173" y="3649"/>
                  </a:lnTo>
                  <a:lnTo>
                    <a:pt x="3150" y="3638"/>
                  </a:lnTo>
                  <a:lnTo>
                    <a:pt x="3137" y="3590"/>
                  </a:lnTo>
                  <a:lnTo>
                    <a:pt x="3161" y="3560"/>
                  </a:lnTo>
                  <a:lnTo>
                    <a:pt x="3196" y="3584"/>
                  </a:lnTo>
                  <a:lnTo>
                    <a:pt x="3256" y="3542"/>
                  </a:lnTo>
                  <a:lnTo>
                    <a:pt x="3267" y="3484"/>
                  </a:lnTo>
                  <a:lnTo>
                    <a:pt x="3244" y="3466"/>
                  </a:lnTo>
                  <a:lnTo>
                    <a:pt x="3256" y="3443"/>
                  </a:lnTo>
                  <a:lnTo>
                    <a:pt x="3267" y="3443"/>
                  </a:lnTo>
                  <a:lnTo>
                    <a:pt x="3285" y="3448"/>
                  </a:lnTo>
                  <a:lnTo>
                    <a:pt x="3297" y="3436"/>
                  </a:lnTo>
                  <a:lnTo>
                    <a:pt x="3315" y="3443"/>
                  </a:lnTo>
                  <a:lnTo>
                    <a:pt x="3333" y="3443"/>
                  </a:lnTo>
                  <a:lnTo>
                    <a:pt x="3350" y="3436"/>
                  </a:lnTo>
                  <a:lnTo>
                    <a:pt x="3350" y="3425"/>
                  </a:lnTo>
                  <a:lnTo>
                    <a:pt x="3350" y="3383"/>
                  </a:lnTo>
                  <a:lnTo>
                    <a:pt x="3362" y="3365"/>
                  </a:lnTo>
                  <a:lnTo>
                    <a:pt x="3374" y="3365"/>
                  </a:lnTo>
                  <a:lnTo>
                    <a:pt x="3386" y="3372"/>
                  </a:lnTo>
                  <a:lnTo>
                    <a:pt x="3397" y="3372"/>
                  </a:lnTo>
                  <a:lnTo>
                    <a:pt x="3480" y="3354"/>
                  </a:lnTo>
                  <a:lnTo>
                    <a:pt x="3492" y="3347"/>
                  </a:lnTo>
                  <a:lnTo>
                    <a:pt x="3492" y="3336"/>
                  </a:lnTo>
                  <a:lnTo>
                    <a:pt x="3485" y="3324"/>
                  </a:lnTo>
                  <a:lnTo>
                    <a:pt x="3444" y="3294"/>
                  </a:lnTo>
                  <a:lnTo>
                    <a:pt x="3444" y="3276"/>
                  </a:lnTo>
                  <a:lnTo>
                    <a:pt x="3521" y="3253"/>
                  </a:lnTo>
                  <a:lnTo>
                    <a:pt x="3533" y="3241"/>
                  </a:lnTo>
                  <a:lnTo>
                    <a:pt x="3563" y="3235"/>
                  </a:lnTo>
                  <a:lnTo>
                    <a:pt x="3563" y="3241"/>
                  </a:lnTo>
                  <a:lnTo>
                    <a:pt x="3556" y="3253"/>
                  </a:lnTo>
                  <a:lnTo>
                    <a:pt x="3569" y="3271"/>
                  </a:lnTo>
                  <a:lnTo>
                    <a:pt x="3581" y="3271"/>
                  </a:lnTo>
                  <a:lnTo>
                    <a:pt x="3592" y="3259"/>
                  </a:lnTo>
                  <a:lnTo>
                    <a:pt x="3716" y="3223"/>
                  </a:lnTo>
                  <a:lnTo>
                    <a:pt x="3923" y="3088"/>
                  </a:lnTo>
                  <a:lnTo>
                    <a:pt x="3934" y="3035"/>
                  </a:lnTo>
                  <a:lnTo>
                    <a:pt x="4030" y="2958"/>
                  </a:lnTo>
                  <a:lnTo>
                    <a:pt x="4035" y="2946"/>
                  </a:lnTo>
                  <a:lnTo>
                    <a:pt x="3994" y="2888"/>
                  </a:lnTo>
                  <a:lnTo>
                    <a:pt x="4000" y="2840"/>
                  </a:lnTo>
                  <a:lnTo>
                    <a:pt x="4065" y="2810"/>
                  </a:lnTo>
                  <a:lnTo>
                    <a:pt x="4076" y="2817"/>
                  </a:lnTo>
                  <a:lnTo>
                    <a:pt x="4065" y="2863"/>
                  </a:lnTo>
                  <a:lnTo>
                    <a:pt x="4076" y="2881"/>
                  </a:lnTo>
                  <a:lnTo>
                    <a:pt x="4147" y="2875"/>
                  </a:lnTo>
                  <a:lnTo>
                    <a:pt x="4159" y="2893"/>
                  </a:lnTo>
                  <a:lnTo>
                    <a:pt x="4307" y="2828"/>
                  </a:lnTo>
                  <a:lnTo>
                    <a:pt x="4390" y="2822"/>
                  </a:lnTo>
                  <a:lnTo>
                    <a:pt x="4396" y="2817"/>
                  </a:lnTo>
                  <a:lnTo>
                    <a:pt x="4390" y="2810"/>
                  </a:lnTo>
                  <a:lnTo>
                    <a:pt x="4378" y="2792"/>
                  </a:lnTo>
                  <a:lnTo>
                    <a:pt x="4367" y="2763"/>
                  </a:lnTo>
                  <a:lnTo>
                    <a:pt x="4378" y="2751"/>
                  </a:lnTo>
                  <a:lnTo>
                    <a:pt x="4390" y="2728"/>
                  </a:lnTo>
                  <a:lnTo>
                    <a:pt x="4413" y="2698"/>
                  </a:lnTo>
                  <a:lnTo>
                    <a:pt x="4443" y="2609"/>
                  </a:lnTo>
                  <a:lnTo>
                    <a:pt x="4419" y="2574"/>
                  </a:lnTo>
                  <a:lnTo>
                    <a:pt x="4419" y="2545"/>
                  </a:lnTo>
                  <a:lnTo>
                    <a:pt x="4425" y="2527"/>
                  </a:lnTo>
                  <a:lnTo>
                    <a:pt x="4425" y="2503"/>
                  </a:lnTo>
                  <a:lnTo>
                    <a:pt x="4437" y="2457"/>
                  </a:lnTo>
                  <a:lnTo>
                    <a:pt x="4461" y="2432"/>
                  </a:lnTo>
                  <a:lnTo>
                    <a:pt x="4472" y="2391"/>
                  </a:lnTo>
                  <a:lnTo>
                    <a:pt x="4490" y="2320"/>
                  </a:lnTo>
                  <a:lnTo>
                    <a:pt x="4490" y="2279"/>
                  </a:lnTo>
                  <a:lnTo>
                    <a:pt x="4472" y="2214"/>
                  </a:lnTo>
                  <a:lnTo>
                    <a:pt x="4449" y="2173"/>
                  </a:lnTo>
                  <a:lnTo>
                    <a:pt x="4437" y="2161"/>
                  </a:lnTo>
                  <a:lnTo>
                    <a:pt x="4437" y="2138"/>
                  </a:lnTo>
                  <a:lnTo>
                    <a:pt x="4431" y="2120"/>
                  </a:lnTo>
                  <a:lnTo>
                    <a:pt x="4413" y="2084"/>
                  </a:lnTo>
                  <a:lnTo>
                    <a:pt x="4390" y="2067"/>
                  </a:lnTo>
                  <a:lnTo>
                    <a:pt x="4378" y="2049"/>
                  </a:lnTo>
                  <a:lnTo>
                    <a:pt x="4396" y="2008"/>
                  </a:lnTo>
                  <a:lnTo>
                    <a:pt x="4367" y="1948"/>
                  </a:lnTo>
                  <a:lnTo>
                    <a:pt x="4319" y="1907"/>
                  </a:lnTo>
                  <a:lnTo>
                    <a:pt x="4301" y="1877"/>
                  </a:lnTo>
                  <a:lnTo>
                    <a:pt x="4296" y="1476"/>
                  </a:lnTo>
                  <a:lnTo>
                    <a:pt x="4289" y="1258"/>
                  </a:lnTo>
                  <a:lnTo>
                    <a:pt x="4243" y="1246"/>
                  </a:lnTo>
                  <a:lnTo>
                    <a:pt x="4195" y="1263"/>
                  </a:lnTo>
                  <a:lnTo>
                    <a:pt x="4183" y="1263"/>
                  </a:lnTo>
                  <a:lnTo>
                    <a:pt x="4136" y="1222"/>
                  </a:lnTo>
                </a:path>
              </a:pathLst>
            </a:custGeom>
            <a:solidFill>
              <a:srgbClr val="558ED5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43"/>
            <p:cNvSpPr>
              <a:spLocks/>
            </p:cNvSpPr>
            <p:nvPr/>
          </p:nvSpPr>
          <p:spPr bwMode="auto">
            <a:xfrm>
              <a:off x="4606645" y="1391911"/>
              <a:ext cx="970905" cy="1089510"/>
            </a:xfrm>
            <a:custGeom>
              <a:avLst/>
              <a:gdLst/>
              <a:ahLst/>
              <a:cxnLst>
                <a:cxn ang="0">
                  <a:pos x="200" y="1635"/>
                </a:cxn>
                <a:cxn ang="0">
                  <a:pos x="94" y="1505"/>
                </a:cxn>
                <a:cxn ang="0">
                  <a:pos x="165" y="1411"/>
                </a:cxn>
                <a:cxn ang="0">
                  <a:pos x="159" y="1317"/>
                </a:cxn>
                <a:cxn ang="0">
                  <a:pos x="118" y="1115"/>
                </a:cxn>
                <a:cxn ang="0">
                  <a:pos x="112" y="1016"/>
                </a:cxn>
                <a:cxn ang="0">
                  <a:pos x="100" y="773"/>
                </a:cxn>
                <a:cxn ang="0">
                  <a:pos x="42" y="620"/>
                </a:cxn>
                <a:cxn ang="0">
                  <a:pos x="12" y="372"/>
                </a:cxn>
                <a:cxn ang="0">
                  <a:pos x="30" y="278"/>
                </a:cxn>
                <a:cxn ang="0">
                  <a:pos x="0" y="154"/>
                </a:cxn>
                <a:cxn ang="0">
                  <a:pos x="549" y="60"/>
                </a:cxn>
                <a:cxn ang="0">
                  <a:pos x="603" y="0"/>
                </a:cxn>
                <a:cxn ang="0">
                  <a:pos x="661" y="112"/>
                </a:cxn>
                <a:cxn ang="0">
                  <a:pos x="674" y="230"/>
                </a:cxn>
                <a:cxn ang="0">
                  <a:pos x="756" y="266"/>
                </a:cxn>
                <a:cxn ang="0">
                  <a:pos x="821" y="296"/>
                </a:cxn>
                <a:cxn ang="0">
                  <a:pos x="915" y="296"/>
                </a:cxn>
                <a:cxn ang="0">
                  <a:pos x="927" y="331"/>
                </a:cxn>
                <a:cxn ang="0">
                  <a:pos x="1034" y="301"/>
                </a:cxn>
                <a:cxn ang="0">
                  <a:pos x="1222" y="313"/>
                </a:cxn>
                <a:cxn ang="0">
                  <a:pos x="1234" y="337"/>
                </a:cxn>
                <a:cxn ang="0">
                  <a:pos x="1270" y="354"/>
                </a:cxn>
                <a:cxn ang="0">
                  <a:pos x="1293" y="420"/>
                </a:cxn>
                <a:cxn ang="0">
                  <a:pos x="1353" y="395"/>
                </a:cxn>
                <a:cxn ang="0">
                  <a:pos x="1400" y="395"/>
                </a:cxn>
                <a:cxn ang="0">
                  <a:pos x="1483" y="448"/>
                </a:cxn>
                <a:cxn ang="0">
                  <a:pos x="1530" y="496"/>
                </a:cxn>
                <a:cxn ang="0">
                  <a:pos x="1612" y="484"/>
                </a:cxn>
                <a:cxn ang="0">
                  <a:pos x="1737" y="425"/>
                </a:cxn>
                <a:cxn ang="0">
                  <a:pos x="1919" y="455"/>
                </a:cxn>
                <a:cxn ang="0">
                  <a:pos x="1967" y="473"/>
                </a:cxn>
                <a:cxn ang="0">
                  <a:pos x="2038" y="484"/>
                </a:cxn>
                <a:cxn ang="0">
                  <a:pos x="2074" y="519"/>
                </a:cxn>
                <a:cxn ang="0">
                  <a:pos x="1926" y="590"/>
                </a:cxn>
                <a:cxn ang="0">
                  <a:pos x="1849" y="643"/>
                </a:cxn>
                <a:cxn ang="0">
                  <a:pos x="1731" y="709"/>
                </a:cxn>
                <a:cxn ang="0">
                  <a:pos x="1406" y="1028"/>
                </a:cxn>
                <a:cxn ang="0">
                  <a:pos x="1371" y="1074"/>
                </a:cxn>
                <a:cxn ang="0">
                  <a:pos x="1353" y="1317"/>
                </a:cxn>
                <a:cxn ang="0">
                  <a:pos x="1247" y="1399"/>
                </a:cxn>
                <a:cxn ang="0">
                  <a:pos x="1229" y="1441"/>
                </a:cxn>
                <a:cxn ang="0">
                  <a:pos x="1252" y="1530"/>
                </a:cxn>
                <a:cxn ang="0">
                  <a:pos x="1258" y="1624"/>
                </a:cxn>
                <a:cxn ang="0">
                  <a:pos x="1252" y="1730"/>
                </a:cxn>
                <a:cxn ang="0">
                  <a:pos x="1270" y="1860"/>
                </a:cxn>
                <a:cxn ang="0">
                  <a:pos x="1311" y="1901"/>
                </a:cxn>
                <a:cxn ang="0">
                  <a:pos x="1394" y="1925"/>
                </a:cxn>
                <a:cxn ang="0">
                  <a:pos x="1417" y="1954"/>
                </a:cxn>
                <a:cxn ang="0">
                  <a:pos x="1536" y="2055"/>
                </a:cxn>
                <a:cxn ang="0">
                  <a:pos x="1707" y="2179"/>
                </a:cxn>
                <a:cxn ang="0">
                  <a:pos x="1719" y="2255"/>
                </a:cxn>
                <a:cxn ang="0">
                  <a:pos x="200" y="2374"/>
                </a:cxn>
              </a:cxnLst>
              <a:rect l="0" t="0" r="r" b="b"/>
              <a:pathLst>
                <a:path w="2115" h="2374">
                  <a:moveTo>
                    <a:pt x="200" y="2374"/>
                  </a:moveTo>
                  <a:lnTo>
                    <a:pt x="200" y="1635"/>
                  </a:lnTo>
                  <a:lnTo>
                    <a:pt x="100" y="1541"/>
                  </a:lnTo>
                  <a:lnTo>
                    <a:pt x="94" y="1505"/>
                  </a:lnTo>
                  <a:lnTo>
                    <a:pt x="147" y="1452"/>
                  </a:lnTo>
                  <a:lnTo>
                    <a:pt x="165" y="1411"/>
                  </a:lnTo>
                  <a:lnTo>
                    <a:pt x="165" y="1381"/>
                  </a:lnTo>
                  <a:lnTo>
                    <a:pt x="159" y="1317"/>
                  </a:lnTo>
                  <a:lnTo>
                    <a:pt x="171" y="1264"/>
                  </a:lnTo>
                  <a:lnTo>
                    <a:pt x="118" y="1115"/>
                  </a:lnTo>
                  <a:lnTo>
                    <a:pt x="112" y="1087"/>
                  </a:lnTo>
                  <a:lnTo>
                    <a:pt x="112" y="1016"/>
                  </a:lnTo>
                  <a:lnTo>
                    <a:pt x="106" y="975"/>
                  </a:lnTo>
                  <a:lnTo>
                    <a:pt x="100" y="773"/>
                  </a:lnTo>
                  <a:lnTo>
                    <a:pt x="77" y="656"/>
                  </a:lnTo>
                  <a:lnTo>
                    <a:pt x="42" y="620"/>
                  </a:lnTo>
                  <a:lnTo>
                    <a:pt x="17" y="491"/>
                  </a:lnTo>
                  <a:lnTo>
                    <a:pt x="12" y="372"/>
                  </a:lnTo>
                  <a:lnTo>
                    <a:pt x="17" y="307"/>
                  </a:lnTo>
                  <a:lnTo>
                    <a:pt x="30" y="278"/>
                  </a:lnTo>
                  <a:lnTo>
                    <a:pt x="0" y="183"/>
                  </a:lnTo>
                  <a:lnTo>
                    <a:pt x="0" y="154"/>
                  </a:lnTo>
                  <a:lnTo>
                    <a:pt x="549" y="154"/>
                  </a:lnTo>
                  <a:lnTo>
                    <a:pt x="549" y="60"/>
                  </a:lnTo>
                  <a:lnTo>
                    <a:pt x="555" y="0"/>
                  </a:lnTo>
                  <a:lnTo>
                    <a:pt x="603" y="0"/>
                  </a:lnTo>
                  <a:lnTo>
                    <a:pt x="656" y="24"/>
                  </a:lnTo>
                  <a:lnTo>
                    <a:pt x="661" y="112"/>
                  </a:lnTo>
                  <a:lnTo>
                    <a:pt x="679" y="171"/>
                  </a:lnTo>
                  <a:lnTo>
                    <a:pt x="674" y="230"/>
                  </a:lnTo>
                  <a:lnTo>
                    <a:pt x="732" y="271"/>
                  </a:lnTo>
                  <a:lnTo>
                    <a:pt x="756" y="266"/>
                  </a:lnTo>
                  <a:lnTo>
                    <a:pt x="798" y="271"/>
                  </a:lnTo>
                  <a:lnTo>
                    <a:pt x="821" y="296"/>
                  </a:lnTo>
                  <a:lnTo>
                    <a:pt x="862" y="289"/>
                  </a:lnTo>
                  <a:lnTo>
                    <a:pt x="915" y="296"/>
                  </a:lnTo>
                  <a:lnTo>
                    <a:pt x="927" y="319"/>
                  </a:lnTo>
                  <a:lnTo>
                    <a:pt x="927" y="331"/>
                  </a:lnTo>
                  <a:lnTo>
                    <a:pt x="1004" y="324"/>
                  </a:lnTo>
                  <a:lnTo>
                    <a:pt x="1034" y="301"/>
                  </a:lnTo>
                  <a:lnTo>
                    <a:pt x="1146" y="289"/>
                  </a:lnTo>
                  <a:lnTo>
                    <a:pt x="1222" y="313"/>
                  </a:lnTo>
                  <a:lnTo>
                    <a:pt x="1240" y="313"/>
                  </a:lnTo>
                  <a:lnTo>
                    <a:pt x="1234" y="337"/>
                  </a:lnTo>
                  <a:lnTo>
                    <a:pt x="1258" y="354"/>
                  </a:lnTo>
                  <a:lnTo>
                    <a:pt x="1270" y="354"/>
                  </a:lnTo>
                  <a:lnTo>
                    <a:pt x="1282" y="366"/>
                  </a:lnTo>
                  <a:lnTo>
                    <a:pt x="1293" y="420"/>
                  </a:lnTo>
                  <a:lnTo>
                    <a:pt x="1323" y="431"/>
                  </a:lnTo>
                  <a:lnTo>
                    <a:pt x="1353" y="395"/>
                  </a:lnTo>
                  <a:lnTo>
                    <a:pt x="1371" y="384"/>
                  </a:lnTo>
                  <a:lnTo>
                    <a:pt x="1400" y="395"/>
                  </a:lnTo>
                  <a:lnTo>
                    <a:pt x="1424" y="431"/>
                  </a:lnTo>
                  <a:lnTo>
                    <a:pt x="1483" y="448"/>
                  </a:lnTo>
                  <a:lnTo>
                    <a:pt x="1500" y="473"/>
                  </a:lnTo>
                  <a:lnTo>
                    <a:pt x="1530" y="496"/>
                  </a:lnTo>
                  <a:lnTo>
                    <a:pt x="1571" y="496"/>
                  </a:lnTo>
                  <a:lnTo>
                    <a:pt x="1612" y="484"/>
                  </a:lnTo>
                  <a:lnTo>
                    <a:pt x="1719" y="413"/>
                  </a:lnTo>
                  <a:lnTo>
                    <a:pt x="1737" y="425"/>
                  </a:lnTo>
                  <a:lnTo>
                    <a:pt x="1760" y="461"/>
                  </a:lnTo>
                  <a:lnTo>
                    <a:pt x="1919" y="455"/>
                  </a:lnTo>
                  <a:lnTo>
                    <a:pt x="1944" y="461"/>
                  </a:lnTo>
                  <a:lnTo>
                    <a:pt x="1967" y="473"/>
                  </a:lnTo>
                  <a:lnTo>
                    <a:pt x="2008" y="502"/>
                  </a:lnTo>
                  <a:lnTo>
                    <a:pt x="2038" y="484"/>
                  </a:lnTo>
                  <a:lnTo>
                    <a:pt x="2115" y="484"/>
                  </a:lnTo>
                  <a:lnTo>
                    <a:pt x="2074" y="519"/>
                  </a:lnTo>
                  <a:lnTo>
                    <a:pt x="1979" y="573"/>
                  </a:lnTo>
                  <a:lnTo>
                    <a:pt x="1926" y="590"/>
                  </a:lnTo>
                  <a:lnTo>
                    <a:pt x="1891" y="602"/>
                  </a:lnTo>
                  <a:lnTo>
                    <a:pt x="1849" y="643"/>
                  </a:lnTo>
                  <a:lnTo>
                    <a:pt x="1772" y="679"/>
                  </a:lnTo>
                  <a:lnTo>
                    <a:pt x="1731" y="709"/>
                  </a:lnTo>
                  <a:lnTo>
                    <a:pt x="1600" y="856"/>
                  </a:lnTo>
                  <a:lnTo>
                    <a:pt x="1406" y="1028"/>
                  </a:lnTo>
                  <a:lnTo>
                    <a:pt x="1389" y="1057"/>
                  </a:lnTo>
                  <a:lnTo>
                    <a:pt x="1371" y="1074"/>
                  </a:lnTo>
                  <a:lnTo>
                    <a:pt x="1376" y="1293"/>
                  </a:lnTo>
                  <a:lnTo>
                    <a:pt x="1353" y="1317"/>
                  </a:lnTo>
                  <a:lnTo>
                    <a:pt x="1329" y="1328"/>
                  </a:lnTo>
                  <a:lnTo>
                    <a:pt x="1247" y="1399"/>
                  </a:lnTo>
                  <a:lnTo>
                    <a:pt x="1240" y="1435"/>
                  </a:lnTo>
                  <a:lnTo>
                    <a:pt x="1229" y="1441"/>
                  </a:lnTo>
                  <a:lnTo>
                    <a:pt x="1211" y="1505"/>
                  </a:lnTo>
                  <a:lnTo>
                    <a:pt x="1252" y="1530"/>
                  </a:lnTo>
                  <a:lnTo>
                    <a:pt x="1282" y="1576"/>
                  </a:lnTo>
                  <a:lnTo>
                    <a:pt x="1258" y="1624"/>
                  </a:lnTo>
                  <a:lnTo>
                    <a:pt x="1264" y="1659"/>
                  </a:lnTo>
                  <a:lnTo>
                    <a:pt x="1252" y="1730"/>
                  </a:lnTo>
                  <a:lnTo>
                    <a:pt x="1252" y="1837"/>
                  </a:lnTo>
                  <a:lnTo>
                    <a:pt x="1270" y="1860"/>
                  </a:lnTo>
                  <a:lnTo>
                    <a:pt x="1300" y="1883"/>
                  </a:lnTo>
                  <a:lnTo>
                    <a:pt x="1311" y="1901"/>
                  </a:lnTo>
                  <a:lnTo>
                    <a:pt x="1382" y="1913"/>
                  </a:lnTo>
                  <a:lnTo>
                    <a:pt x="1394" y="1925"/>
                  </a:lnTo>
                  <a:lnTo>
                    <a:pt x="1400" y="1943"/>
                  </a:lnTo>
                  <a:lnTo>
                    <a:pt x="1417" y="1954"/>
                  </a:lnTo>
                  <a:lnTo>
                    <a:pt x="1506" y="1996"/>
                  </a:lnTo>
                  <a:lnTo>
                    <a:pt x="1536" y="2055"/>
                  </a:lnTo>
                  <a:lnTo>
                    <a:pt x="1618" y="2114"/>
                  </a:lnTo>
                  <a:lnTo>
                    <a:pt x="1707" y="2179"/>
                  </a:lnTo>
                  <a:lnTo>
                    <a:pt x="1719" y="2202"/>
                  </a:lnTo>
                  <a:lnTo>
                    <a:pt x="1719" y="2255"/>
                  </a:lnTo>
                  <a:lnTo>
                    <a:pt x="1724" y="2326"/>
                  </a:lnTo>
                  <a:lnTo>
                    <a:pt x="200" y="237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44"/>
            <p:cNvSpPr>
              <a:spLocks/>
            </p:cNvSpPr>
            <p:nvPr/>
          </p:nvSpPr>
          <p:spPr bwMode="auto">
            <a:xfrm>
              <a:off x="4606645" y="1391911"/>
              <a:ext cx="970905" cy="1089510"/>
            </a:xfrm>
            <a:custGeom>
              <a:avLst/>
              <a:gdLst/>
              <a:ahLst/>
              <a:cxnLst>
                <a:cxn ang="0">
                  <a:pos x="200" y="1635"/>
                </a:cxn>
                <a:cxn ang="0">
                  <a:pos x="94" y="1505"/>
                </a:cxn>
                <a:cxn ang="0">
                  <a:pos x="165" y="1411"/>
                </a:cxn>
                <a:cxn ang="0">
                  <a:pos x="159" y="1317"/>
                </a:cxn>
                <a:cxn ang="0">
                  <a:pos x="118" y="1115"/>
                </a:cxn>
                <a:cxn ang="0">
                  <a:pos x="112" y="1016"/>
                </a:cxn>
                <a:cxn ang="0">
                  <a:pos x="100" y="773"/>
                </a:cxn>
                <a:cxn ang="0">
                  <a:pos x="42" y="620"/>
                </a:cxn>
                <a:cxn ang="0">
                  <a:pos x="12" y="372"/>
                </a:cxn>
                <a:cxn ang="0">
                  <a:pos x="30" y="278"/>
                </a:cxn>
                <a:cxn ang="0">
                  <a:pos x="0" y="154"/>
                </a:cxn>
                <a:cxn ang="0">
                  <a:pos x="549" y="60"/>
                </a:cxn>
                <a:cxn ang="0">
                  <a:pos x="603" y="0"/>
                </a:cxn>
                <a:cxn ang="0">
                  <a:pos x="661" y="112"/>
                </a:cxn>
                <a:cxn ang="0">
                  <a:pos x="674" y="230"/>
                </a:cxn>
                <a:cxn ang="0">
                  <a:pos x="756" y="266"/>
                </a:cxn>
                <a:cxn ang="0">
                  <a:pos x="821" y="296"/>
                </a:cxn>
                <a:cxn ang="0">
                  <a:pos x="915" y="296"/>
                </a:cxn>
                <a:cxn ang="0">
                  <a:pos x="927" y="331"/>
                </a:cxn>
                <a:cxn ang="0">
                  <a:pos x="1034" y="301"/>
                </a:cxn>
                <a:cxn ang="0">
                  <a:pos x="1222" y="313"/>
                </a:cxn>
                <a:cxn ang="0">
                  <a:pos x="1234" y="337"/>
                </a:cxn>
                <a:cxn ang="0">
                  <a:pos x="1270" y="354"/>
                </a:cxn>
                <a:cxn ang="0">
                  <a:pos x="1293" y="420"/>
                </a:cxn>
                <a:cxn ang="0">
                  <a:pos x="1353" y="395"/>
                </a:cxn>
                <a:cxn ang="0">
                  <a:pos x="1400" y="395"/>
                </a:cxn>
                <a:cxn ang="0">
                  <a:pos x="1483" y="448"/>
                </a:cxn>
                <a:cxn ang="0">
                  <a:pos x="1530" y="496"/>
                </a:cxn>
                <a:cxn ang="0">
                  <a:pos x="1612" y="484"/>
                </a:cxn>
                <a:cxn ang="0">
                  <a:pos x="1737" y="425"/>
                </a:cxn>
                <a:cxn ang="0">
                  <a:pos x="1919" y="455"/>
                </a:cxn>
                <a:cxn ang="0">
                  <a:pos x="1967" y="473"/>
                </a:cxn>
                <a:cxn ang="0">
                  <a:pos x="2038" y="484"/>
                </a:cxn>
                <a:cxn ang="0">
                  <a:pos x="2074" y="519"/>
                </a:cxn>
                <a:cxn ang="0">
                  <a:pos x="1926" y="590"/>
                </a:cxn>
                <a:cxn ang="0">
                  <a:pos x="1849" y="643"/>
                </a:cxn>
                <a:cxn ang="0">
                  <a:pos x="1731" y="709"/>
                </a:cxn>
                <a:cxn ang="0">
                  <a:pos x="1406" y="1028"/>
                </a:cxn>
                <a:cxn ang="0">
                  <a:pos x="1371" y="1074"/>
                </a:cxn>
                <a:cxn ang="0">
                  <a:pos x="1353" y="1317"/>
                </a:cxn>
                <a:cxn ang="0">
                  <a:pos x="1247" y="1399"/>
                </a:cxn>
                <a:cxn ang="0">
                  <a:pos x="1229" y="1441"/>
                </a:cxn>
                <a:cxn ang="0">
                  <a:pos x="1252" y="1530"/>
                </a:cxn>
                <a:cxn ang="0">
                  <a:pos x="1258" y="1624"/>
                </a:cxn>
                <a:cxn ang="0">
                  <a:pos x="1252" y="1730"/>
                </a:cxn>
                <a:cxn ang="0">
                  <a:pos x="1270" y="1860"/>
                </a:cxn>
                <a:cxn ang="0">
                  <a:pos x="1311" y="1901"/>
                </a:cxn>
                <a:cxn ang="0">
                  <a:pos x="1394" y="1925"/>
                </a:cxn>
                <a:cxn ang="0">
                  <a:pos x="1417" y="1954"/>
                </a:cxn>
                <a:cxn ang="0">
                  <a:pos x="1536" y="2055"/>
                </a:cxn>
                <a:cxn ang="0">
                  <a:pos x="1707" y="2179"/>
                </a:cxn>
                <a:cxn ang="0">
                  <a:pos x="1719" y="2255"/>
                </a:cxn>
                <a:cxn ang="0">
                  <a:pos x="200" y="2374"/>
                </a:cxn>
              </a:cxnLst>
              <a:rect l="0" t="0" r="r" b="b"/>
              <a:pathLst>
                <a:path w="2115" h="2374">
                  <a:moveTo>
                    <a:pt x="200" y="2374"/>
                  </a:moveTo>
                  <a:lnTo>
                    <a:pt x="200" y="1635"/>
                  </a:lnTo>
                  <a:lnTo>
                    <a:pt x="100" y="1541"/>
                  </a:lnTo>
                  <a:lnTo>
                    <a:pt x="94" y="1505"/>
                  </a:lnTo>
                  <a:lnTo>
                    <a:pt x="147" y="1452"/>
                  </a:lnTo>
                  <a:lnTo>
                    <a:pt x="165" y="1411"/>
                  </a:lnTo>
                  <a:lnTo>
                    <a:pt x="165" y="1381"/>
                  </a:lnTo>
                  <a:lnTo>
                    <a:pt x="159" y="1317"/>
                  </a:lnTo>
                  <a:lnTo>
                    <a:pt x="171" y="1264"/>
                  </a:lnTo>
                  <a:lnTo>
                    <a:pt x="118" y="1115"/>
                  </a:lnTo>
                  <a:lnTo>
                    <a:pt x="112" y="1087"/>
                  </a:lnTo>
                  <a:lnTo>
                    <a:pt x="112" y="1016"/>
                  </a:lnTo>
                  <a:lnTo>
                    <a:pt x="106" y="975"/>
                  </a:lnTo>
                  <a:lnTo>
                    <a:pt x="100" y="773"/>
                  </a:lnTo>
                  <a:lnTo>
                    <a:pt x="77" y="656"/>
                  </a:lnTo>
                  <a:lnTo>
                    <a:pt x="42" y="620"/>
                  </a:lnTo>
                  <a:lnTo>
                    <a:pt x="17" y="491"/>
                  </a:lnTo>
                  <a:lnTo>
                    <a:pt x="12" y="372"/>
                  </a:lnTo>
                  <a:lnTo>
                    <a:pt x="17" y="307"/>
                  </a:lnTo>
                  <a:lnTo>
                    <a:pt x="30" y="278"/>
                  </a:lnTo>
                  <a:lnTo>
                    <a:pt x="0" y="183"/>
                  </a:lnTo>
                  <a:lnTo>
                    <a:pt x="0" y="154"/>
                  </a:lnTo>
                  <a:lnTo>
                    <a:pt x="549" y="154"/>
                  </a:lnTo>
                  <a:lnTo>
                    <a:pt x="549" y="60"/>
                  </a:lnTo>
                  <a:lnTo>
                    <a:pt x="555" y="0"/>
                  </a:lnTo>
                  <a:lnTo>
                    <a:pt x="603" y="0"/>
                  </a:lnTo>
                  <a:lnTo>
                    <a:pt x="656" y="24"/>
                  </a:lnTo>
                  <a:lnTo>
                    <a:pt x="661" y="112"/>
                  </a:lnTo>
                  <a:lnTo>
                    <a:pt x="679" y="171"/>
                  </a:lnTo>
                  <a:lnTo>
                    <a:pt x="674" y="230"/>
                  </a:lnTo>
                  <a:lnTo>
                    <a:pt x="732" y="271"/>
                  </a:lnTo>
                  <a:lnTo>
                    <a:pt x="756" y="266"/>
                  </a:lnTo>
                  <a:lnTo>
                    <a:pt x="798" y="271"/>
                  </a:lnTo>
                  <a:lnTo>
                    <a:pt x="821" y="296"/>
                  </a:lnTo>
                  <a:lnTo>
                    <a:pt x="862" y="289"/>
                  </a:lnTo>
                  <a:lnTo>
                    <a:pt x="915" y="296"/>
                  </a:lnTo>
                  <a:lnTo>
                    <a:pt x="927" y="319"/>
                  </a:lnTo>
                  <a:lnTo>
                    <a:pt x="927" y="331"/>
                  </a:lnTo>
                  <a:lnTo>
                    <a:pt x="1004" y="324"/>
                  </a:lnTo>
                  <a:lnTo>
                    <a:pt x="1034" y="301"/>
                  </a:lnTo>
                  <a:lnTo>
                    <a:pt x="1146" y="289"/>
                  </a:lnTo>
                  <a:lnTo>
                    <a:pt x="1222" y="313"/>
                  </a:lnTo>
                  <a:lnTo>
                    <a:pt x="1240" y="313"/>
                  </a:lnTo>
                  <a:lnTo>
                    <a:pt x="1234" y="337"/>
                  </a:lnTo>
                  <a:lnTo>
                    <a:pt x="1258" y="354"/>
                  </a:lnTo>
                  <a:lnTo>
                    <a:pt x="1270" y="354"/>
                  </a:lnTo>
                  <a:lnTo>
                    <a:pt x="1282" y="366"/>
                  </a:lnTo>
                  <a:lnTo>
                    <a:pt x="1293" y="420"/>
                  </a:lnTo>
                  <a:lnTo>
                    <a:pt x="1323" y="431"/>
                  </a:lnTo>
                  <a:lnTo>
                    <a:pt x="1353" y="395"/>
                  </a:lnTo>
                  <a:lnTo>
                    <a:pt x="1371" y="384"/>
                  </a:lnTo>
                  <a:lnTo>
                    <a:pt x="1400" y="395"/>
                  </a:lnTo>
                  <a:lnTo>
                    <a:pt x="1424" y="431"/>
                  </a:lnTo>
                  <a:lnTo>
                    <a:pt x="1483" y="448"/>
                  </a:lnTo>
                  <a:lnTo>
                    <a:pt x="1500" y="473"/>
                  </a:lnTo>
                  <a:lnTo>
                    <a:pt x="1530" y="496"/>
                  </a:lnTo>
                  <a:lnTo>
                    <a:pt x="1571" y="496"/>
                  </a:lnTo>
                  <a:lnTo>
                    <a:pt x="1612" y="484"/>
                  </a:lnTo>
                  <a:lnTo>
                    <a:pt x="1719" y="413"/>
                  </a:lnTo>
                  <a:lnTo>
                    <a:pt x="1737" y="425"/>
                  </a:lnTo>
                  <a:lnTo>
                    <a:pt x="1760" y="461"/>
                  </a:lnTo>
                  <a:lnTo>
                    <a:pt x="1919" y="455"/>
                  </a:lnTo>
                  <a:lnTo>
                    <a:pt x="1944" y="461"/>
                  </a:lnTo>
                  <a:lnTo>
                    <a:pt x="1967" y="473"/>
                  </a:lnTo>
                  <a:lnTo>
                    <a:pt x="2008" y="502"/>
                  </a:lnTo>
                  <a:lnTo>
                    <a:pt x="2038" y="484"/>
                  </a:lnTo>
                  <a:lnTo>
                    <a:pt x="2115" y="484"/>
                  </a:lnTo>
                  <a:lnTo>
                    <a:pt x="2074" y="519"/>
                  </a:lnTo>
                  <a:lnTo>
                    <a:pt x="1979" y="573"/>
                  </a:lnTo>
                  <a:lnTo>
                    <a:pt x="1926" y="590"/>
                  </a:lnTo>
                  <a:lnTo>
                    <a:pt x="1891" y="602"/>
                  </a:lnTo>
                  <a:lnTo>
                    <a:pt x="1849" y="643"/>
                  </a:lnTo>
                  <a:lnTo>
                    <a:pt x="1772" y="679"/>
                  </a:lnTo>
                  <a:lnTo>
                    <a:pt x="1731" y="709"/>
                  </a:lnTo>
                  <a:lnTo>
                    <a:pt x="1600" y="856"/>
                  </a:lnTo>
                  <a:lnTo>
                    <a:pt x="1406" y="1028"/>
                  </a:lnTo>
                  <a:lnTo>
                    <a:pt x="1389" y="1057"/>
                  </a:lnTo>
                  <a:lnTo>
                    <a:pt x="1371" y="1074"/>
                  </a:lnTo>
                  <a:lnTo>
                    <a:pt x="1376" y="1293"/>
                  </a:lnTo>
                  <a:lnTo>
                    <a:pt x="1353" y="1317"/>
                  </a:lnTo>
                  <a:lnTo>
                    <a:pt x="1329" y="1328"/>
                  </a:lnTo>
                  <a:lnTo>
                    <a:pt x="1247" y="1399"/>
                  </a:lnTo>
                  <a:lnTo>
                    <a:pt x="1240" y="1435"/>
                  </a:lnTo>
                  <a:lnTo>
                    <a:pt x="1229" y="1441"/>
                  </a:lnTo>
                  <a:lnTo>
                    <a:pt x="1211" y="1505"/>
                  </a:lnTo>
                  <a:lnTo>
                    <a:pt x="1252" y="1530"/>
                  </a:lnTo>
                  <a:lnTo>
                    <a:pt x="1282" y="1576"/>
                  </a:lnTo>
                  <a:lnTo>
                    <a:pt x="1258" y="1624"/>
                  </a:lnTo>
                  <a:lnTo>
                    <a:pt x="1264" y="1659"/>
                  </a:lnTo>
                  <a:lnTo>
                    <a:pt x="1252" y="1730"/>
                  </a:lnTo>
                  <a:lnTo>
                    <a:pt x="1252" y="1837"/>
                  </a:lnTo>
                  <a:lnTo>
                    <a:pt x="1270" y="1860"/>
                  </a:lnTo>
                  <a:lnTo>
                    <a:pt x="1300" y="1883"/>
                  </a:lnTo>
                  <a:lnTo>
                    <a:pt x="1311" y="1901"/>
                  </a:lnTo>
                  <a:lnTo>
                    <a:pt x="1382" y="1913"/>
                  </a:lnTo>
                  <a:lnTo>
                    <a:pt x="1394" y="1925"/>
                  </a:lnTo>
                  <a:lnTo>
                    <a:pt x="1400" y="1943"/>
                  </a:lnTo>
                  <a:lnTo>
                    <a:pt x="1417" y="1954"/>
                  </a:lnTo>
                  <a:lnTo>
                    <a:pt x="1506" y="1996"/>
                  </a:lnTo>
                  <a:lnTo>
                    <a:pt x="1536" y="2055"/>
                  </a:lnTo>
                  <a:lnTo>
                    <a:pt x="1618" y="2114"/>
                  </a:lnTo>
                  <a:lnTo>
                    <a:pt x="1707" y="2179"/>
                  </a:lnTo>
                  <a:lnTo>
                    <a:pt x="1719" y="2202"/>
                  </a:lnTo>
                  <a:lnTo>
                    <a:pt x="1719" y="2255"/>
                  </a:lnTo>
                  <a:lnTo>
                    <a:pt x="1724" y="2326"/>
                  </a:lnTo>
                  <a:lnTo>
                    <a:pt x="200" y="2374"/>
                  </a:lnTo>
                </a:path>
              </a:pathLst>
            </a:custGeom>
            <a:solidFill>
              <a:srgbClr val="17375E"/>
            </a:solidFill>
            <a:ln w="3175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45"/>
            <p:cNvSpPr>
              <a:spLocks/>
            </p:cNvSpPr>
            <p:nvPr/>
          </p:nvSpPr>
          <p:spPr bwMode="auto">
            <a:xfrm>
              <a:off x="4678360" y="2459355"/>
              <a:ext cx="885400" cy="587508"/>
            </a:xfrm>
            <a:custGeom>
              <a:avLst/>
              <a:gdLst/>
              <a:ahLst/>
              <a:cxnLst>
                <a:cxn ang="0">
                  <a:pos x="1565" y="0"/>
                </a:cxn>
                <a:cxn ang="0">
                  <a:pos x="1619" y="83"/>
                </a:cxn>
                <a:cxn ang="0">
                  <a:pos x="1590" y="142"/>
                </a:cxn>
                <a:cxn ang="0">
                  <a:pos x="1636" y="307"/>
                </a:cxn>
                <a:cxn ang="0">
                  <a:pos x="1755" y="366"/>
                </a:cxn>
                <a:cxn ang="0">
                  <a:pos x="1778" y="426"/>
                </a:cxn>
                <a:cxn ang="0">
                  <a:pos x="1849" y="502"/>
                </a:cxn>
                <a:cxn ang="0">
                  <a:pos x="1926" y="609"/>
                </a:cxn>
                <a:cxn ang="0">
                  <a:pos x="1902" y="685"/>
                </a:cxn>
                <a:cxn ang="0">
                  <a:pos x="1885" y="738"/>
                </a:cxn>
                <a:cxn ang="0">
                  <a:pos x="1778" y="816"/>
                </a:cxn>
                <a:cxn ang="0">
                  <a:pos x="1702" y="834"/>
                </a:cxn>
                <a:cxn ang="0">
                  <a:pos x="1654" y="892"/>
                </a:cxn>
                <a:cxn ang="0">
                  <a:pos x="1696" y="963"/>
                </a:cxn>
                <a:cxn ang="0">
                  <a:pos x="1696" y="1052"/>
                </a:cxn>
                <a:cxn ang="0">
                  <a:pos x="1601" y="1181"/>
                </a:cxn>
                <a:cxn ang="0">
                  <a:pos x="1590" y="1247"/>
                </a:cxn>
                <a:cxn ang="0">
                  <a:pos x="1477" y="1187"/>
                </a:cxn>
                <a:cxn ang="0">
                  <a:pos x="243" y="1205"/>
                </a:cxn>
                <a:cxn ang="0">
                  <a:pos x="243" y="1128"/>
                </a:cxn>
                <a:cxn ang="0">
                  <a:pos x="207" y="1063"/>
                </a:cxn>
                <a:cxn ang="0">
                  <a:pos x="219" y="1004"/>
                </a:cxn>
                <a:cxn ang="0">
                  <a:pos x="190" y="916"/>
                </a:cxn>
                <a:cxn ang="0">
                  <a:pos x="190" y="851"/>
                </a:cxn>
                <a:cxn ang="0">
                  <a:pos x="130" y="786"/>
                </a:cxn>
                <a:cxn ang="0">
                  <a:pos x="112" y="721"/>
                </a:cxn>
                <a:cxn ang="0">
                  <a:pos x="59" y="626"/>
                </a:cxn>
                <a:cxn ang="0">
                  <a:pos x="77" y="543"/>
                </a:cxn>
                <a:cxn ang="0">
                  <a:pos x="30" y="472"/>
                </a:cxn>
                <a:cxn ang="0">
                  <a:pos x="23" y="426"/>
                </a:cxn>
                <a:cxn ang="0">
                  <a:pos x="23" y="278"/>
                </a:cxn>
                <a:cxn ang="0">
                  <a:pos x="41" y="219"/>
                </a:cxn>
                <a:cxn ang="0">
                  <a:pos x="12" y="142"/>
                </a:cxn>
                <a:cxn ang="0">
                  <a:pos x="12" y="77"/>
                </a:cxn>
                <a:cxn ang="0">
                  <a:pos x="23" y="48"/>
                </a:cxn>
              </a:cxnLst>
              <a:rect l="0" t="0" r="r" b="b"/>
              <a:pathLst>
                <a:path w="1926" h="1276">
                  <a:moveTo>
                    <a:pt x="41" y="48"/>
                  </a:moveTo>
                  <a:lnTo>
                    <a:pt x="1565" y="0"/>
                  </a:lnTo>
                  <a:lnTo>
                    <a:pt x="1583" y="48"/>
                  </a:lnTo>
                  <a:lnTo>
                    <a:pt x="1619" y="83"/>
                  </a:lnTo>
                  <a:lnTo>
                    <a:pt x="1613" y="107"/>
                  </a:lnTo>
                  <a:lnTo>
                    <a:pt x="1590" y="142"/>
                  </a:lnTo>
                  <a:lnTo>
                    <a:pt x="1608" y="195"/>
                  </a:lnTo>
                  <a:lnTo>
                    <a:pt x="1636" y="307"/>
                  </a:lnTo>
                  <a:lnTo>
                    <a:pt x="1725" y="343"/>
                  </a:lnTo>
                  <a:lnTo>
                    <a:pt x="1755" y="366"/>
                  </a:lnTo>
                  <a:lnTo>
                    <a:pt x="1767" y="401"/>
                  </a:lnTo>
                  <a:lnTo>
                    <a:pt x="1778" y="426"/>
                  </a:lnTo>
                  <a:lnTo>
                    <a:pt x="1844" y="467"/>
                  </a:lnTo>
                  <a:lnTo>
                    <a:pt x="1849" y="502"/>
                  </a:lnTo>
                  <a:lnTo>
                    <a:pt x="1902" y="538"/>
                  </a:lnTo>
                  <a:lnTo>
                    <a:pt x="1926" y="609"/>
                  </a:lnTo>
                  <a:lnTo>
                    <a:pt x="1926" y="644"/>
                  </a:lnTo>
                  <a:lnTo>
                    <a:pt x="1902" y="685"/>
                  </a:lnTo>
                  <a:lnTo>
                    <a:pt x="1885" y="703"/>
                  </a:lnTo>
                  <a:lnTo>
                    <a:pt x="1885" y="738"/>
                  </a:lnTo>
                  <a:lnTo>
                    <a:pt x="1831" y="798"/>
                  </a:lnTo>
                  <a:lnTo>
                    <a:pt x="1778" y="816"/>
                  </a:lnTo>
                  <a:lnTo>
                    <a:pt x="1767" y="834"/>
                  </a:lnTo>
                  <a:lnTo>
                    <a:pt x="1702" y="834"/>
                  </a:lnTo>
                  <a:lnTo>
                    <a:pt x="1672" y="851"/>
                  </a:lnTo>
                  <a:lnTo>
                    <a:pt x="1654" y="892"/>
                  </a:lnTo>
                  <a:lnTo>
                    <a:pt x="1661" y="928"/>
                  </a:lnTo>
                  <a:lnTo>
                    <a:pt x="1696" y="963"/>
                  </a:lnTo>
                  <a:lnTo>
                    <a:pt x="1707" y="992"/>
                  </a:lnTo>
                  <a:lnTo>
                    <a:pt x="1696" y="1052"/>
                  </a:lnTo>
                  <a:lnTo>
                    <a:pt x="1649" y="1152"/>
                  </a:lnTo>
                  <a:lnTo>
                    <a:pt x="1601" y="1181"/>
                  </a:lnTo>
                  <a:lnTo>
                    <a:pt x="1590" y="1211"/>
                  </a:lnTo>
                  <a:lnTo>
                    <a:pt x="1590" y="1247"/>
                  </a:lnTo>
                  <a:lnTo>
                    <a:pt x="1572" y="1276"/>
                  </a:lnTo>
                  <a:lnTo>
                    <a:pt x="1477" y="1187"/>
                  </a:lnTo>
                  <a:lnTo>
                    <a:pt x="254" y="1222"/>
                  </a:lnTo>
                  <a:lnTo>
                    <a:pt x="243" y="1205"/>
                  </a:lnTo>
                  <a:lnTo>
                    <a:pt x="231" y="1164"/>
                  </a:lnTo>
                  <a:lnTo>
                    <a:pt x="243" y="1128"/>
                  </a:lnTo>
                  <a:lnTo>
                    <a:pt x="219" y="1098"/>
                  </a:lnTo>
                  <a:lnTo>
                    <a:pt x="207" y="1063"/>
                  </a:lnTo>
                  <a:lnTo>
                    <a:pt x="231" y="1034"/>
                  </a:lnTo>
                  <a:lnTo>
                    <a:pt x="219" y="1004"/>
                  </a:lnTo>
                  <a:lnTo>
                    <a:pt x="178" y="981"/>
                  </a:lnTo>
                  <a:lnTo>
                    <a:pt x="190" y="916"/>
                  </a:lnTo>
                  <a:lnTo>
                    <a:pt x="195" y="886"/>
                  </a:lnTo>
                  <a:lnTo>
                    <a:pt x="190" y="851"/>
                  </a:lnTo>
                  <a:lnTo>
                    <a:pt x="142" y="821"/>
                  </a:lnTo>
                  <a:lnTo>
                    <a:pt x="130" y="786"/>
                  </a:lnTo>
                  <a:lnTo>
                    <a:pt x="142" y="756"/>
                  </a:lnTo>
                  <a:lnTo>
                    <a:pt x="112" y="721"/>
                  </a:lnTo>
                  <a:lnTo>
                    <a:pt x="89" y="656"/>
                  </a:lnTo>
                  <a:lnTo>
                    <a:pt x="59" y="626"/>
                  </a:lnTo>
                  <a:lnTo>
                    <a:pt x="77" y="573"/>
                  </a:lnTo>
                  <a:lnTo>
                    <a:pt x="77" y="543"/>
                  </a:lnTo>
                  <a:lnTo>
                    <a:pt x="36" y="520"/>
                  </a:lnTo>
                  <a:lnTo>
                    <a:pt x="30" y="472"/>
                  </a:lnTo>
                  <a:lnTo>
                    <a:pt x="36" y="461"/>
                  </a:lnTo>
                  <a:lnTo>
                    <a:pt x="23" y="426"/>
                  </a:lnTo>
                  <a:lnTo>
                    <a:pt x="0" y="348"/>
                  </a:lnTo>
                  <a:lnTo>
                    <a:pt x="23" y="278"/>
                  </a:lnTo>
                  <a:lnTo>
                    <a:pt x="18" y="243"/>
                  </a:lnTo>
                  <a:lnTo>
                    <a:pt x="41" y="219"/>
                  </a:lnTo>
                  <a:lnTo>
                    <a:pt x="30" y="160"/>
                  </a:lnTo>
                  <a:lnTo>
                    <a:pt x="12" y="142"/>
                  </a:lnTo>
                  <a:lnTo>
                    <a:pt x="23" y="101"/>
                  </a:lnTo>
                  <a:lnTo>
                    <a:pt x="12" y="77"/>
                  </a:lnTo>
                  <a:lnTo>
                    <a:pt x="0" y="54"/>
                  </a:lnTo>
                  <a:lnTo>
                    <a:pt x="23" y="48"/>
                  </a:lnTo>
                  <a:lnTo>
                    <a:pt x="41" y="48"/>
                  </a:lnTo>
                  <a:close/>
                </a:path>
              </a:pathLst>
            </a:custGeom>
            <a:solidFill>
              <a:srgbClr val="17375E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46"/>
            <p:cNvSpPr>
              <a:spLocks/>
            </p:cNvSpPr>
            <p:nvPr/>
          </p:nvSpPr>
          <p:spPr bwMode="auto">
            <a:xfrm>
              <a:off x="4678360" y="2459355"/>
              <a:ext cx="885400" cy="587508"/>
            </a:xfrm>
            <a:custGeom>
              <a:avLst/>
              <a:gdLst/>
              <a:ahLst/>
              <a:cxnLst>
                <a:cxn ang="0">
                  <a:pos x="1565" y="0"/>
                </a:cxn>
                <a:cxn ang="0">
                  <a:pos x="1619" y="83"/>
                </a:cxn>
                <a:cxn ang="0">
                  <a:pos x="1590" y="142"/>
                </a:cxn>
                <a:cxn ang="0">
                  <a:pos x="1636" y="307"/>
                </a:cxn>
                <a:cxn ang="0">
                  <a:pos x="1755" y="366"/>
                </a:cxn>
                <a:cxn ang="0">
                  <a:pos x="1778" y="426"/>
                </a:cxn>
                <a:cxn ang="0">
                  <a:pos x="1849" y="502"/>
                </a:cxn>
                <a:cxn ang="0">
                  <a:pos x="1926" y="609"/>
                </a:cxn>
                <a:cxn ang="0">
                  <a:pos x="1902" y="685"/>
                </a:cxn>
                <a:cxn ang="0">
                  <a:pos x="1885" y="738"/>
                </a:cxn>
                <a:cxn ang="0">
                  <a:pos x="1778" y="816"/>
                </a:cxn>
                <a:cxn ang="0">
                  <a:pos x="1702" y="834"/>
                </a:cxn>
                <a:cxn ang="0">
                  <a:pos x="1654" y="892"/>
                </a:cxn>
                <a:cxn ang="0">
                  <a:pos x="1696" y="963"/>
                </a:cxn>
                <a:cxn ang="0">
                  <a:pos x="1696" y="1052"/>
                </a:cxn>
                <a:cxn ang="0">
                  <a:pos x="1601" y="1181"/>
                </a:cxn>
                <a:cxn ang="0">
                  <a:pos x="1590" y="1247"/>
                </a:cxn>
                <a:cxn ang="0">
                  <a:pos x="1477" y="1187"/>
                </a:cxn>
                <a:cxn ang="0">
                  <a:pos x="243" y="1205"/>
                </a:cxn>
                <a:cxn ang="0">
                  <a:pos x="243" y="1128"/>
                </a:cxn>
                <a:cxn ang="0">
                  <a:pos x="207" y="1063"/>
                </a:cxn>
                <a:cxn ang="0">
                  <a:pos x="219" y="1004"/>
                </a:cxn>
                <a:cxn ang="0">
                  <a:pos x="190" y="916"/>
                </a:cxn>
                <a:cxn ang="0">
                  <a:pos x="190" y="851"/>
                </a:cxn>
                <a:cxn ang="0">
                  <a:pos x="130" y="786"/>
                </a:cxn>
                <a:cxn ang="0">
                  <a:pos x="112" y="721"/>
                </a:cxn>
                <a:cxn ang="0">
                  <a:pos x="59" y="626"/>
                </a:cxn>
                <a:cxn ang="0">
                  <a:pos x="77" y="543"/>
                </a:cxn>
                <a:cxn ang="0">
                  <a:pos x="30" y="472"/>
                </a:cxn>
                <a:cxn ang="0">
                  <a:pos x="23" y="426"/>
                </a:cxn>
                <a:cxn ang="0">
                  <a:pos x="23" y="278"/>
                </a:cxn>
                <a:cxn ang="0">
                  <a:pos x="41" y="219"/>
                </a:cxn>
                <a:cxn ang="0">
                  <a:pos x="12" y="142"/>
                </a:cxn>
                <a:cxn ang="0">
                  <a:pos x="12" y="77"/>
                </a:cxn>
                <a:cxn ang="0">
                  <a:pos x="23" y="48"/>
                </a:cxn>
              </a:cxnLst>
              <a:rect l="0" t="0" r="r" b="b"/>
              <a:pathLst>
                <a:path w="1926" h="1276">
                  <a:moveTo>
                    <a:pt x="41" y="48"/>
                  </a:moveTo>
                  <a:lnTo>
                    <a:pt x="1565" y="0"/>
                  </a:lnTo>
                  <a:lnTo>
                    <a:pt x="1583" y="48"/>
                  </a:lnTo>
                  <a:lnTo>
                    <a:pt x="1619" y="83"/>
                  </a:lnTo>
                  <a:lnTo>
                    <a:pt x="1613" y="107"/>
                  </a:lnTo>
                  <a:lnTo>
                    <a:pt x="1590" y="142"/>
                  </a:lnTo>
                  <a:lnTo>
                    <a:pt x="1608" y="195"/>
                  </a:lnTo>
                  <a:lnTo>
                    <a:pt x="1636" y="307"/>
                  </a:lnTo>
                  <a:lnTo>
                    <a:pt x="1725" y="343"/>
                  </a:lnTo>
                  <a:lnTo>
                    <a:pt x="1755" y="366"/>
                  </a:lnTo>
                  <a:lnTo>
                    <a:pt x="1767" y="401"/>
                  </a:lnTo>
                  <a:lnTo>
                    <a:pt x="1778" y="426"/>
                  </a:lnTo>
                  <a:lnTo>
                    <a:pt x="1844" y="467"/>
                  </a:lnTo>
                  <a:lnTo>
                    <a:pt x="1849" y="502"/>
                  </a:lnTo>
                  <a:lnTo>
                    <a:pt x="1902" y="538"/>
                  </a:lnTo>
                  <a:lnTo>
                    <a:pt x="1926" y="609"/>
                  </a:lnTo>
                  <a:lnTo>
                    <a:pt x="1926" y="644"/>
                  </a:lnTo>
                  <a:lnTo>
                    <a:pt x="1902" y="685"/>
                  </a:lnTo>
                  <a:lnTo>
                    <a:pt x="1885" y="703"/>
                  </a:lnTo>
                  <a:lnTo>
                    <a:pt x="1885" y="738"/>
                  </a:lnTo>
                  <a:lnTo>
                    <a:pt x="1831" y="798"/>
                  </a:lnTo>
                  <a:lnTo>
                    <a:pt x="1778" y="816"/>
                  </a:lnTo>
                  <a:lnTo>
                    <a:pt x="1767" y="834"/>
                  </a:lnTo>
                  <a:lnTo>
                    <a:pt x="1702" y="834"/>
                  </a:lnTo>
                  <a:lnTo>
                    <a:pt x="1672" y="851"/>
                  </a:lnTo>
                  <a:lnTo>
                    <a:pt x="1654" y="892"/>
                  </a:lnTo>
                  <a:lnTo>
                    <a:pt x="1661" y="928"/>
                  </a:lnTo>
                  <a:lnTo>
                    <a:pt x="1696" y="963"/>
                  </a:lnTo>
                  <a:lnTo>
                    <a:pt x="1707" y="992"/>
                  </a:lnTo>
                  <a:lnTo>
                    <a:pt x="1696" y="1052"/>
                  </a:lnTo>
                  <a:lnTo>
                    <a:pt x="1649" y="1152"/>
                  </a:lnTo>
                  <a:lnTo>
                    <a:pt x="1601" y="1181"/>
                  </a:lnTo>
                  <a:lnTo>
                    <a:pt x="1590" y="1211"/>
                  </a:lnTo>
                  <a:lnTo>
                    <a:pt x="1590" y="1247"/>
                  </a:lnTo>
                  <a:lnTo>
                    <a:pt x="1572" y="1276"/>
                  </a:lnTo>
                  <a:lnTo>
                    <a:pt x="1477" y="1187"/>
                  </a:lnTo>
                  <a:lnTo>
                    <a:pt x="254" y="1222"/>
                  </a:lnTo>
                  <a:lnTo>
                    <a:pt x="243" y="1205"/>
                  </a:lnTo>
                  <a:lnTo>
                    <a:pt x="231" y="1164"/>
                  </a:lnTo>
                  <a:lnTo>
                    <a:pt x="243" y="1128"/>
                  </a:lnTo>
                  <a:lnTo>
                    <a:pt x="219" y="1098"/>
                  </a:lnTo>
                  <a:lnTo>
                    <a:pt x="207" y="1063"/>
                  </a:lnTo>
                  <a:lnTo>
                    <a:pt x="231" y="1034"/>
                  </a:lnTo>
                  <a:lnTo>
                    <a:pt x="219" y="1004"/>
                  </a:lnTo>
                  <a:lnTo>
                    <a:pt x="178" y="981"/>
                  </a:lnTo>
                  <a:lnTo>
                    <a:pt x="190" y="916"/>
                  </a:lnTo>
                  <a:lnTo>
                    <a:pt x="195" y="886"/>
                  </a:lnTo>
                  <a:lnTo>
                    <a:pt x="190" y="851"/>
                  </a:lnTo>
                  <a:lnTo>
                    <a:pt x="142" y="821"/>
                  </a:lnTo>
                  <a:lnTo>
                    <a:pt x="130" y="786"/>
                  </a:lnTo>
                  <a:lnTo>
                    <a:pt x="142" y="756"/>
                  </a:lnTo>
                  <a:lnTo>
                    <a:pt x="112" y="721"/>
                  </a:lnTo>
                  <a:lnTo>
                    <a:pt x="89" y="656"/>
                  </a:lnTo>
                  <a:lnTo>
                    <a:pt x="59" y="626"/>
                  </a:lnTo>
                  <a:lnTo>
                    <a:pt x="77" y="573"/>
                  </a:lnTo>
                  <a:lnTo>
                    <a:pt x="77" y="543"/>
                  </a:lnTo>
                  <a:lnTo>
                    <a:pt x="36" y="520"/>
                  </a:lnTo>
                  <a:lnTo>
                    <a:pt x="30" y="472"/>
                  </a:lnTo>
                  <a:lnTo>
                    <a:pt x="36" y="461"/>
                  </a:lnTo>
                  <a:lnTo>
                    <a:pt x="23" y="426"/>
                  </a:lnTo>
                  <a:lnTo>
                    <a:pt x="0" y="348"/>
                  </a:lnTo>
                  <a:lnTo>
                    <a:pt x="23" y="278"/>
                  </a:lnTo>
                  <a:lnTo>
                    <a:pt x="18" y="243"/>
                  </a:lnTo>
                  <a:lnTo>
                    <a:pt x="41" y="219"/>
                  </a:lnTo>
                  <a:lnTo>
                    <a:pt x="30" y="160"/>
                  </a:lnTo>
                  <a:lnTo>
                    <a:pt x="12" y="142"/>
                  </a:lnTo>
                  <a:lnTo>
                    <a:pt x="23" y="101"/>
                  </a:lnTo>
                  <a:lnTo>
                    <a:pt x="12" y="77"/>
                  </a:lnTo>
                  <a:lnTo>
                    <a:pt x="0" y="54"/>
                  </a:lnTo>
                  <a:lnTo>
                    <a:pt x="23" y="48"/>
                  </a:lnTo>
                  <a:lnTo>
                    <a:pt x="41" y="48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47"/>
            <p:cNvSpPr>
              <a:spLocks/>
            </p:cNvSpPr>
            <p:nvPr/>
          </p:nvSpPr>
          <p:spPr bwMode="auto">
            <a:xfrm>
              <a:off x="4796965" y="3005489"/>
              <a:ext cx="987455" cy="855059"/>
            </a:xfrm>
            <a:custGeom>
              <a:avLst/>
              <a:gdLst/>
              <a:ahLst/>
              <a:cxnLst>
                <a:cxn ang="0">
                  <a:pos x="1808" y="1647"/>
                </a:cxn>
                <a:cxn ang="0">
                  <a:pos x="1831" y="1683"/>
                </a:cxn>
                <a:cxn ang="0">
                  <a:pos x="1838" y="1748"/>
                </a:cxn>
                <a:cxn ang="0">
                  <a:pos x="1755" y="1830"/>
                </a:cxn>
                <a:cxn ang="0">
                  <a:pos x="1968" y="1842"/>
                </a:cxn>
                <a:cxn ang="0">
                  <a:pos x="1980" y="1759"/>
                </a:cxn>
                <a:cxn ang="0">
                  <a:pos x="2021" y="1636"/>
                </a:cxn>
                <a:cxn ang="0">
                  <a:pos x="2080" y="1589"/>
                </a:cxn>
                <a:cxn ang="0">
                  <a:pos x="2115" y="1583"/>
                </a:cxn>
                <a:cxn ang="0">
                  <a:pos x="2139" y="1441"/>
                </a:cxn>
                <a:cxn ang="0">
                  <a:pos x="2110" y="1429"/>
                </a:cxn>
                <a:cxn ang="0">
                  <a:pos x="2097" y="1406"/>
                </a:cxn>
                <a:cxn ang="0">
                  <a:pos x="2074" y="1429"/>
                </a:cxn>
                <a:cxn ang="0">
                  <a:pos x="1991" y="1323"/>
                </a:cxn>
                <a:cxn ang="0">
                  <a:pos x="2021" y="1282"/>
                </a:cxn>
                <a:cxn ang="0">
                  <a:pos x="1991" y="1229"/>
                </a:cxn>
                <a:cxn ang="0">
                  <a:pos x="1884" y="1081"/>
                </a:cxn>
                <a:cxn ang="0">
                  <a:pos x="1749" y="1010"/>
                </a:cxn>
                <a:cxn ang="0">
                  <a:pos x="1678" y="910"/>
                </a:cxn>
                <a:cxn ang="0">
                  <a:pos x="1749" y="815"/>
                </a:cxn>
                <a:cxn ang="0">
                  <a:pos x="1755" y="709"/>
                </a:cxn>
                <a:cxn ang="0">
                  <a:pos x="1666" y="644"/>
                </a:cxn>
                <a:cxn ang="0">
                  <a:pos x="1613" y="691"/>
                </a:cxn>
                <a:cxn ang="0">
                  <a:pos x="1542" y="526"/>
                </a:cxn>
                <a:cxn ang="0">
                  <a:pos x="1430" y="431"/>
                </a:cxn>
                <a:cxn ang="0">
                  <a:pos x="1329" y="296"/>
                </a:cxn>
                <a:cxn ang="0">
                  <a:pos x="1300" y="148"/>
                </a:cxn>
                <a:cxn ang="0">
                  <a:pos x="1318" y="89"/>
                </a:cxn>
                <a:cxn ang="0">
                  <a:pos x="0" y="35"/>
                </a:cxn>
                <a:cxn ang="0">
                  <a:pos x="53" y="106"/>
                </a:cxn>
                <a:cxn ang="0">
                  <a:pos x="106" y="213"/>
                </a:cxn>
                <a:cxn ang="0">
                  <a:pos x="119" y="271"/>
                </a:cxn>
                <a:cxn ang="0">
                  <a:pos x="254" y="384"/>
                </a:cxn>
                <a:cxn ang="0">
                  <a:pos x="207" y="479"/>
                </a:cxn>
                <a:cxn ang="0">
                  <a:pos x="261" y="520"/>
                </a:cxn>
                <a:cxn ang="0">
                  <a:pos x="314" y="615"/>
                </a:cxn>
                <a:cxn ang="0">
                  <a:pos x="355" y="633"/>
                </a:cxn>
                <a:cxn ang="0">
                  <a:pos x="367" y="1707"/>
                </a:cxn>
              </a:cxnLst>
              <a:rect l="0" t="0" r="r" b="b"/>
              <a:pathLst>
                <a:path w="2151" h="1860">
                  <a:moveTo>
                    <a:pt x="367" y="1707"/>
                  </a:moveTo>
                  <a:lnTo>
                    <a:pt x="1808" y="1647"/>
                  </a:lnTo>
                  <a:lnTo>
                    <a:pt x="1802" y="1665"/>
                  </a:lnTo>
                  <a:lnTo>
                    <a:pt x="1831" y="1683"/>
                  </a:lnTo>
                  <a:lnTo>
                    <a:pt x="1843" y="1718"/>
                  </a:lnTo>
                  <a:lnTo>
                    <a:pt x="1838" y="1748"/>
                  </a:lnTo>
                  <a:lnTo>
                    <a:pt x="1796" y="1784"/>
                  </a:lnTo>
                  <a:lnTo>
                    <a:pt x="1755" y="1830"/>
                  </a:lnTo>
                  <a:lnTo>
                    <a:pt x="1749" y="1860"/>
                  </a:lnTo>
                  <a:lnTo>
                    <a:pt x="1968" y="1842"/>
                  </a:lnTo>
                  <a:lnTo>
                    <a:pt x="1985" y="1784"/>
                  </a:lnTo>
                  <a:lnTo>
                    <a:pt x="1980" y="1759"/>
                  </a:lnTo>
                  <a:lnTo>
                    <a:pt x="1998" y="1695"/>
                  </a:lnTo>
                  <a:lnTo>
                    <a:pt x="2021" y="1636"/>
                  </a:lnTo>
                  <a:lnTo>
                    <a:pt x="2039" y="1601"/>
                  </a:lnTo>
                  <a:lnTo>
                    <a:pt x="2080" y="1589"/>
                  </a:lnTo>
                  <a:lnTo>
                    <a:pt x="2097" y="1594"/>
                  </a:lnTo>
                  <a:lnTo>
                    <a:pt x="2115" y="1583"/>
                  </a:lnTo>
                  <a:lnTo>
                    <a:pt x="2151" y="1482"/>
                  </a:lnTo>
                  <a:lnTo>
                    <a:pt x="2139" y="1441"/>
                  </a:lnTo>
                  <a:lnTo>
                    <a:pt x="2122" y="1429"/>
                  </a:lnTo>
                  <a:lnTo>
                    <a:pt x="2110" y="1429"/>
                  </a:lnTo>
                  <a:lnTo>
                    <a:pt x="2104" y="1417"/>
                  </a:lnTo>
                  <a:lnTo>
                    <a:pt x="2097" y="1406"/>
                  </a:lnTo>
                  <a:lnTo>
                    <a:pt x="2074" y="1406"/>
                  </a:lnTo>
                  <a:lnTo>
                    <a:pt x="2074" y="1429"/>
                  </a:lnTo>
                  <a:lnTo>
                    <a:pt x="2062" y="1429"/>
                  </a:lnTo>
                  <a:lnTo>
                    <a:pt x="1991" y="1323"/>
                  </a:lnTo>
                  <a:lnTo>
                    <a:pt x="1998" y="1305"/>
                  </a:lnTo>
                  <a:lnTo>
                    <a:pt x="2021" y="1282"/>
                  </a:lnTo>
                  <a:lnTo>
                    <a:pt x="2021" y="1264"/>
                  </a:lnTo>
                  <a:lnTo>
                    <a:pt x="1991" y="1229"/>
                  </a:lnTo>
                  <a:lnTo>
                    <a:pt x="1973" y="1158"/>
                  </a:lnTo>
                  <a:lnTo>
                    <a:pt x="1884" y="1081"/>
                  </a:lnTo>
                  <a:lnTo>
                    <a:pt x="1838" y="1064"/>
                  </a:lnTo>
                  <a:lnTo>
                    <a:pt x="1749" y="1010"/>
                  </a:lnTo>
                  <a:lnTo>
                    <a:pt x="1702" y="957"/>
                  </a:lnTo>
                  <a:lnTo>
                    <a:pt x="1678" y="910"/>
                  </a:lnTo>
                  <a:lnTo>
                    <a:pt x="1689" y="886"/>
                  </a:lnTo>
                  <a:lnTo>
                    <a:pt x="1749" y="815"/>
                  </a:lnTo>
                  <a:lnTo>
                    <a:pt x="1737" y="762"/>
                  </a:lnTo>
                  <a:lnTo>
                    <a:pt x="1755" y="709"/>
                  </a:lnTo>
                  <a:lnTo>
                    <a:pt x="1743" y="686"/>
                  </a:lnTo>
                  <a:lnTo>
                    <a:pt x="1666" y="644"/>
                  </a:lnTo>
                  <a:lnTo>
                    <a:pt x="1643" y="661"/>
                  </a:lnTo>
                  <a:lnTo>
                    <a:pt x="1613" y="691"/>
                  </a:lnTo>
                  <a:lnTo>
                    <a:pt x="1595" y="674"/>
                  </a:lnTo>
                  <a:lnTo>
                    <a:pt x="1542" y="526"/>
                  </a:lnTo>
                  <a:lnTo>
                    <a:pt x="1519" y="502"/>
                  </a:lnTo>
                  <a:lnTo>
                    <a:pt x="1430" y="431"/>
                  </a:lnTo>
                  <a:lnTo>
                    <a:pt x="1336" y="325"/>
                  </a:lnTo>
                  <a:lnTo>
                    <a:pt x="1329" y="296"/>
                  </a:lnTo>
                  <a:lnTo>
                    <a:pt x="1306" y="225"/>
                  </a:lnTo>
                  <a:lnTo>
                    <a:pt x="1300" y="148"/>
                  </a:lnTo>
                  <a:lnTo>
                    <a:pt x="1318" y="113"/>
                  </a:lnTo>
                  <a:lnTo>
                    <a:pt x="1318" y="89"/>
                  </a:lnTo>
                  <a:lnTo>
                    <a:pt x="1223" y="0"/>
                  </a:lnTo>
                  <a:lnTo>
                    <a:pt x="0" y="35"/>
                  </a:lnTo>
                  <a:lnTo>
                    <a:pt x="18" y="71"/>
                  </a:lnTo>
                  <a:lnTo>
                    <a:pt x="53" y="106"/>
                  </a:lnTo>
                  <a:lnTo>
                    <a:pt x="60" y="159"/>
                  </a:lnTo>
                  <a:lnTo>
                    <a:pt x="106" y="213"/>
                  </a:lnTo>
                  <a:lnTo>
                    <a:pt x="124" y="225"/>
                  </a:lnTo>
                  <a:lnTo>
                    <a:pt x="119" y="271"/>
                  </a:lnTo>
                  <a:lnTo>
                    <a:pt x="119" y="278"/>
                  </a:lnTo>
                  <a:lnTo>
                    <a:pt x="254" y="384"/>
                  </a:lnTo>
                  <a:lnTo>
                    <a:pt x="213" y="431"/>
                  </a:lnTo>
                  <a:lnTo>
                    <a:pt x="207" y="479"/>
                  </a:lnTo>
                  <a:lnTo>
                    <a:pt x="225" y="508"/>
                  </a:lnTo>
                  <a:lnTo>
                    <a:pt x="261" y="520"/>
                  </a:lnTo>
                  <a:lnTo>
                    <a:pt x="278" y="590"/>
                  </a:lnTo>
                  <a:lnTo>
                    <a:pt x="314" y="615"/>
                  </a:lnTo>
                  <a:lnTo>
                    <a:pt x="343" y="620"/>
                  </a:lnTo>
                  <a:lnTo>
                    <a:pt x="355" y="633"/>
                  </a:lnTo>
                  <a:lnTo>
                    <a:pt x="367" y="1506"/>
                  </a:lnTo>
                  <a:lnTo>
                    <a:pt x="367" y="1707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48"/>
            <p:cNvSpPr>
              <a:spLocks/>
            </p:cNvSpPr>
            <p:nvPr/>
          </p:nvSpPr>
          <p:spPr bwMode="auto">
            <a:xfrm>
              <a:off x="4796965" y="3005489"/>
              <a:ext cx="987455" cy="855059"/>
            </a:xfrm>
            <a:custGeom>
              <a:avLst/>
              <a:gdLst/>
              <a:ahLst/>
              <a:cxnLst>
                <a:cxn ang="0">
                  <a:pos x="1808" y="1647"/>
                </a:cxn>
                <a:cxn ang="0">
                  <a:pos x="1831" y="1683"/>
                </a:cxn>
                <a:cxn ang="0">
                  <a:pos x="1838" y="1748"/>
                </a:cxn>
                <a:cxn ang="0">
                  <a:pos x="1755" y="1830"/>
                </a:cxn>
                <a:cxn ang="0">
                  <a:pos x="1968" y="1842"/>
                </a:cxn>
                <a:cxn ang="0">
                  <a:pos x="1980" y="1759"/>
                </a:cxn>
                <a:cxn ang="0">
                  <a:pos x="2021" y="1636"/>
                </a:cxn>
                <a:cxn ang="0">
                  <a:pos x="2080" y="1589"/>
                </a:cxn>
                <a:cxn ang="0">
                  <a:pos x="2115" y="1583"/>
                </a:cxn>
                <a:cxn ang="0">
                  <a:pos x="2139" y="1441"/>
                </a:cxn>
                <a:cxn ang="0">
                  <a:pos x="2110" y="1429"/>
                </a:cxn>
                <a:cxn ang="0">
                  <a:pos x="2097" y="1406"/>
                </a:cxn>
                <a:cxn ang="0">
                  <a:pos x="2074" y="1429"/>
                </a:cxn>
                <a:cxn ang="0">
                  <a:pos x="1991" y="1323"/>
                </a:cxn>
                <a:cxn ang="0">
                  <a:pos x="2021" y="1282"/>
                </a:cxn>
                <a:cxn ang="0">
                  <a:pos x="1991" y="1229"/>
                </a:cxn>
                <a:cxn ang="0">
                  <a:pos x="1884" y="1081"/>
                </a:cxn>
                <a:cxn ang="0">
                  <a:pos x="1749" y="1010"/>
                </a:cxn>
                <a:cxn ang="0">
                  <a:pos x="1678" y="910"/>
                </a:cxn>
                <a:cxn ang="0">
                  <a:pos x="1749" y="815"/>
                </a:cxn>
                <a:cxn ang="0">
                  <a:pos x="1755" y="709"/>
                </a:cxn>
                <a:cxn ang="0">
                  <a:pos x="1666" y="644"/>
                </a:cxn>
                <a:cxn ang="0">
                  <a:pos x="1613" y="691"/>
                </a:cxn>
                <a:cxn ang="0">
                  <a:pos x="1542" y="526"/>
                </a:cxn>
                <a:cxn ang="0">
                  <a:pos x="1430" y="431"/>
                </a:cxn>
                <a:cxn ang="0">
                  <a:pos x="1329" y="296"/>
                </a:cxn>
                <a:cxn ang="0">
                  <a:pos x="1300" y="148"/>
                </a:cxn>
                <a:cxn ang="0">
                  <a:pos x="1318" y="89"/>
                </a:cxn>
                <a:cxn ang="0">
                  <a:pos x="0" y="35"/>
                </a:cxn>
                <a:cxn ang="0">
                  <a:pos x="53" y="106"/>
                </a:cxn>
                <a:cxn ang="0">
                  <a:pos x="106" y="213"/>
                </a:cxn>
                <a:cxn ang="0">
                  <a:pos x="119" y="271"/>
                </a:cxn>
                <a:cxn ang="0">
                  <a:pos x="254" y="384"/>
                </a:cxn>
                <a:cxn ang="0">
                  <a:pos x="207" y="479"/>
                </a:cxn>
                <a:cxn ang="0">
                  <a:pos x="261" y="520"/>
                </a:cxn>
                <a:cxn ang="0">
                  <a:pos x="314" y="615"/>
                </a:cxn>
                <a:cxn ang="0">
                  <a:pos x="355" y="633"/>
                </a:cxn>
                <a:cxn ang="0">
                  <a:pos x="367" y="1707"/>
                </a:cxn>
              </a:cxnLst>
              <a:rect l="0" t="0" r="r" b="b"/>
              <a:pathLst>
                <a:path w="2151" h="1860">
                  <a:moveTo>
                    <a:pt x="367" y="1707"/>
                  </a:moveTo>
                  <a:lnTo>
                    <a:pt x="1808" y="1647"/>
                  </a:lnTo>
                  <a:lnTo>
                    <a:pt x="1802" y="1665"/>
                  </a:lnTo>
                  <a:lnTo>
                    <a:pt x="1831" y="1683"/>
                  </a:lnTo>
                  <a:lnTo>
                    <a:pt x="1843" y="1718"/>
                  </a:lnTo>
                  <a:lnTo>
                    <a:pt x="1838" y="1748"/>
                  </a:lnTo>
                  <a:lnTo>
                    <a:pt x="1796" y="1784"/>
                  </a:lnTo>
                  <a:lnTo>
                    <a:pt x="1755" y="1830"/>
                  </a:lnTo>
                  <a:lnTo>
                    <a:pt x="1749" y="1860"/>
                  </a:lnTo>
                  <a:lnTo>
                    <a:pt x="1968" y="1842"/>
                  </a:lnTo>
                  <a:lnTo>
                    <a:pt x="1985" y="1784"/>
                  </a:lnTo>
                  <a:lnTo>
                    <a:pt x="1980" y="1759"/>
                  </a:lnTo>
                  <a:lnTo>
                    <a:pt x="1998" y="1695"/>
                  </a:lnTo>
                  <a:lnTo>
                    <a:pt x="2021" y="1636"/>
                  </a:lnTo>
                  <a:lnTo>
                    <a:pt x="2039" y="1601"/>
                  </a:lnTo>
                  <a:lnTo>
                    <a:pt x="2080" y="1589"/>
                  </a:lnTo>
                  <a:lnTo>
                    <a:pt x="2097" y="1594"/>
                  </a:lnTo>
                  <a:lnTo>
                    <a:pt x="2115" y="1583"/>
                  </a:lnTo>
                  <a:lnTo>
                    <a:pt x="2151" y="1482"/>
                  </a:lnTo>
                  <a:lnTo>
                    <a:pt x="2139" y="1441"/>
                  </a:lnTo>
                  <a:lnTo>
                    <a:pt x="2122" y="1429"/>
                  </a:lnTo>
                  <a:lnTo>
                    <a:pt x="2110" y="1429"/>
                  </a:lnTo>
                  <a:lnTo>
                    <a:pt x="2104" y="1417"/>
                  </a:lnTo>
                  <a:lnTo>
                    <a:pt x="2097" y="1406"/>
                  </a:lnTo>
                  <a:lnTo>
                    <a:pt x="2074" y="1406"/>
                  </a:lnTo>
                  <a:lnTo>
                    <a:pt x="2074" y="1429"/>
                  </a:lnTo>
                  <a:lnTo>
                    <a:pt x="2062" y="1429"/>
                  </a:lnTo>
                  <a:lnTo>
                    <a:pt x="1991" y="1323"/>
                  </a:lnTo>
                  <a:lnTo>
                    <a:pt x="1998" y="1305"/>
                  </a:lnTo>
                  <a:lnTo>
                    <a:pt x="2021" y="1282"/>
                  </a:lnTo>
                  <a:lnTo>
                    <a:pt x="2021" y="1264"/>
                  </a:lnTo>
                  <a:lnTo>
                    <a:pt x="1991" y="1229"/>
                  </a:lnTo>
                  <a:lnTo>
                    <a:pt x="1973" y="1158"/>
                  </a:lnTo>
                  <a:lnTo>
                    <a:pt x="1884" y="1081"/>
                  </a:lnTo>
                  <a:lnTo>
                    <a:pt x="1838" y="1064"/>
                  </a:lnTo>
                  <a:lnTo>
                    <a:pt x="1749" y="1010"/>
                  </a:lnTo>
                  <a:lnTo>
                    <a:pt x="1702" y="957"/>
                  </a:lnTo>
                  <a:lnTo>
                    <a:pt x="1678" y="910"/>
                  </a:lnTo>
                  <a:lnTo>
                    <a:pt x="1689" y="886"/>
                  </a:lnTo>
                  <a:lnTo>
                    <a:pt x="1749" y="815"/>
                  </a:lnTo>
                  <a:lnTo>
                    <a:pt x="1737" y="762"/>
                  </a:lnTo>
                  <a:lnTo>
                    <a:pt x="1755" y="709"/>
                  </a:lnTo>
                  <a:lnTo>
                    <a:pt x="1743" y="686"/>
                  </a:lnTo>
                  <a:lnTo>
                    <a:pt x="1666" y="644"/>
                  </a:lnTo>
                  <a:lnTo>
                    <a:pt x="1643" y="661"/>
                  </a:lnTo>
                  <a:lnTo>
                    <a:pt x="1613" y="691"/>
                  </a:lnTo>
                  <a:lnTo>
                    <a:pt x="1595" y="674"/>
                  </a:lnTo>
                  <a:lnTo>
                    <a:pt x="1542" y="526"/>
                  </a:lnTo>
                  <a:lnTo>
                    <a:pt x="1519" y="502"/>
                  </a:lnTo>
                  <a:lnTo>
                    <a:pt x="1430" y="431"/>
                  </a:lnTo>
                  <a:lnTo>
                    <a:pt x="1336" y="325"/>
                  </a:lnTo>
                  <a:lnTo>
                    <a:pt x="1329" y="296"/>
                  </a:lnTo>
                  <a:lnTo>
                    <a:pt x="1306" y="225"/>
                  </a:lnTo>
                  <a:lnTo>
                    <a:pt x="1300" y="148"/>
                  </a:lnTo>
                  <a:lnTo>
                    <a:pt x="1318" y="113"/>
                  </a:lnTo>
                  <a:lnTo>
                    <a:pt x="1318" y="89"/>
                  </a:lnTo>
                  <a:lnTo>
                    <a:pt x="1223" y="0"/>
                  </a:lnTo>
                  <a:lnTo>
                    <a:pt x="0" y="35"/>
                  </a:lnTo>
                  <a:lnTo>
                    <a:pt x="18" y="71"/>
                  </a:lnTo>
                  <a:lnTo>
                    <a:pt x="53" y="106"/>
                  </a:lnTo>
                  <a:lnTo>
                    <a:pt x="60" y="159"/>
                  </a:lnTo>
                  <a:lnTo>
                    <a:pt x="106" y="213"/>
                  </a:lnTo>
                  <a:lnTo>
                    <a:pt x="124" y="225"/>
                  </a:lnTo>
                  <a:lnTo>
                    <a:pt x="119" y="271"/>
                  </a:lnTo>
                  <a:lnTo>
                    <a:pt x="119" y="278"/>
                  </a:lnTo>
                  <a:lnTo>
                    <a:pt x="254" y="384"/>
                  </a:lnTo>
                  <a:lnTo>
                    <a:pt x="213" y="431"/>
                  </a:lnTo>
                  <a:lnTo>
                    <a:pt x="207" y="479"/>
                  </a:lnTo>
                  <a:lnTo>
                    <a:pt x="225" y="508"/>
                  </a:lnTo>
                  <a:lnTo>
                    <a:pt x="261" y="520"/>
                  </a:lnTo>
                  <a:lnTo>
                    <a:pt x="278" y="590"/>
                  </a:lnTo>
                  <a:lnTo>
                    <a:pt x="314" y="615"/>
                  </a:lnTo>
                  <a:lnTo>
                    <a:pt x="343" y="620"/>
                  </a:lnTo>
                  <a:lnTo>
                    <a:pt x="355" y="633"/>
                  </a:lnTo>
                  <a:lnTo>
                    <a:pt x="367" y="1506"/>
                  </a:lnTo>
                  <a:lnTo>
                    <a:pt x="367" y="1707"/>
                  </a:lnTo>
                </a:path>
              </a:pathLst>
            </a:custGeom>
            <a:solidFill>
              <a:srgbClr val="17375E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49"/>
            <p:cNvSpPr>
              <a:spLocks/>
            </p:cNvSpPr>
            <p:nvPr/>
          </p:nvSpPr>
          <p:spPr bwMode="auto">
            <a:xfrm>
              <a:off x="5061757" y="4423232"/>
              <a:ext cx="835751" cy="728179"/>
            </a:xfrm>
            <a:custGeom>
              <a:avLst/>
              <a:gdLst/>
              <a:ahLst/>
              <a:cxnLst>
                <a:cxn ang="0">
                  <a:pos x="969" y="36"/>
                </a:cxn>
                <a:cxn ang="0">
                  <a:pos x="1040" y="236"/>
                </a:cxn>
                <a:cxn ang="0">
                  <a:pos x="1022" y="319"/>
                </a:cxn>
                <a:cxn ang="0">
                  <a:pos x="926" y="514"/>
                </a:cxn>
                <a:cxn ang="0">
                  <a:pos x="1500" y="786"/>
                </a:cxn>
                <a:cxn ang="0">
                  <a:pos x="1500" y="957"/>
                </a:cxn>
                <a:cxn ang="0">
                  <a:pos x="1489" y="1081"/>
                </a:cxn>
                <a:cxn ang="0">
                  <a:pos x="1364" y="1052"/>
                </a:cxn>
                <a:cxn ang="0">
                  <a:pos x="1322" y="1163"/>
                </a:cxn>
                <a:cxn ang="0">
                  <a:pos x="1464" y="1146"/>
                </a:cxn>
                <a:cxn ang="0">
                  <a:pos x="1553" y="1128"/>
                </a:cxn>
                <a:cxn ang="0">
                  <a:pos x="1517" y="1181"/>
                </a:cxn>
                <a:cxn ang="0">
                  <a:pos x="1571" y="1222"/>
                </a:cxn>
                <a:cxn ang="0">
                  <a:pos x="1682" y="1135"/>
                </a:cxn>
                <a:cxn ang="0">
                  <a:pos x="1742" y="1140"/>
                </a:cxn>
                <a:cxn ang="0">
                  <a:pos x="1736" y="1211"/>
                </a:cxn>
                <a:cxn ang="0">
                  <a:pos x="1600" y="1335"/>
                </a:cxn>
                <a:cxn ang="0">
                  <a:pos x="1682" y="1442"/>
                </a:cxn>
                <a:cxn ang="0">
                  <a:pos x="1807" y="1536"/>
                </a:cxn>
                <a:cxn ang="0">
                  <a:pos x="1682" y="1506"/>
                </a:cxn>
                <a:cxn ang="0">
                  <a:pos x="1512" y="1412"/>
                </a:cxn>
                <a:cxn ang="0">
                  <a:pos x="1446" y="1483"/>
                </a:cxn>
                <a:cxn ang="0">
                  <a:pos x="1405" y="1548"/>
                </a:cxn>
                <a:cxn ang="0">
                  <a:pos x="1340" y="1500"/>
                </a:cxn>
                <a:cxn ang="0">
                  <a:pos x="1276" y="1500"/>
                </a:cxn>
                <a:cxn ang="0">
                  <a:pos x="1152" y="1536"/>
                </a:cxn>
                <a:cxn ang="0">
                  <a:pos x="962" y="1412"/>
                </a:cxn>
                <a:cxn ang="0">
                  <a:pos x="885" y="1358"/>
                </a:cxn>
                <a:cxn ang="0">
                  <a:pos x="880" y="1329"/>
                </a:cxn>
                <a:cxn ang="0">
                  <a:pos x="809" y="1317"/>
                </a:cxn>
                <a:cxn ang="0">
                  <a:pos x="767" y="1288"/>
                </a:cxn>
                <a:cxn ang="0">
                  <a:pos x="726" y="1394"/>
                </a:cxn>
                <a:cxn ang="0">
                  <a:pos x="336" y="1329"/>
                </a:cxn>
                <a:cxn ang="0">
                  <a:pos x="71" y="1317"/>
                </a:cxn>
                <a:cxn ang="0">
                  <a:pos x="117" y="1252"/>
                </a:cxn>
                <a:cxn ang="0">
                  <a:pos x="123" y="1099"/>
                </a:cxn>
                <a:cxn ang="0">
                  <a:pos x="141" y="1011"/>
                </a:cxn>
                <a:cxn ang="0">
                  <a:pos x="194" y="874"/>
                </a:cxn>
                <a:cxn ang="0">
                  <a:pos x="153" y="727"/>
                </a:cxn>
                <a:cxn ang="0">
                  <a:pos x="135" y="674"/>
                </a:cxn>
                <a:cxn ang="0">
                  <a:pos x="82" y="603"/>
                </a:cxn>
                <a:cxn ang="0">
                  <a:pos x="23" y="461"/>
                </a:cxn>
              </a:cxnLst>
              <a:rect l="0" t="0" r="r" b="b"/>
              <a:pathLst>
                <a:path w="1819" h="1583">
                  <a:moveTo>
                    <a:pt x="0" y="30"/>
                  </a:moveTo>
                  <a:lnTo>
                    <a:pt x="974" y="0"/>
                  </a:lnTo>
                  <a:lnTo>
                    <a:pt x="969" y="36"/>
                  </a:lnTo>
                  <a:lnTo>
                    <a:pt x="1015" y="113"/>
                  </a:lnTo>
                  <a:lnTo>
                    <a:pt x="1022" y="190"/>
                  </a:lnTo>
                  <a:lnTo>
                    <a:pt x="1040" y="236"/>
                  </a:lnTo>
                  <a:lnTo>
                    <a:pt x="1063" y="254"/>
                  </a:lnTo>
                  <a:lnTo>
                    <a:pt x="1068" y="289"/>
                  </a:lnTo>
                  <a:lnTo>
                    <a:pt x="1022" y="319"/>
                  </a:lnTo>
                  <a:lnTo>
                    <a:pt x="1010" y="331"/>
                  </a:lnTo>
                  <a:lnTo>
                    <a:pt x="986" y="420"/>
                  </a:lnTo>
                  <a:lnTo>
                    <a:pt x="926" y="514"/>
                  </a:lnTo>
                  <a:lnTo>
                    <a:pt x="868" y="686"/>
                  </a:lnTo>
                  <a:lnTo>
                    <a:pt x="868" y="809"/>
                  </a:lnTo>
                  <a:lnTo>
                    <a:pt x="1500" y="786"/>
                  </a:lnTo>
                  <a:lnTo>
                    <a:pt x="1512" y="803"/>
                  </a:lnTo>
                  <a:lnTo>
                    <a:pt x="1494" y="862"/>
                  </a:lnTo>
                  <a:lnTo>
                    <a:pt x="1500" y="957"/>
                  </a:lnTo>
                  <a:lnTo>
                    <a:pt x="1565" y="1022"/>
                  </a:lnTo>
                  <a:lnTo>
                    <a:pt x="1583" y="1099"/>
                  </a:lnTo>
                  <a:lnTo>
                    <a:pt x="1489" y="1081"/>
                  </a:lnTo>
                  <a:lnTo>
                    <a:pt x="1405" y="1046"/>
                  </a:lnTo>
                  <a:lnTo>
                    <a:pt x="1388" y="1034"/>
                  </a:lnTo>
                  <a:lnTo>
                    <a:pt x="1364" y="1052"/>
                  </a:lnTo>
                  <a:lnTo>
                    <a:pt x="1304" y="1105"/>
                  </a:lnTo>
                  <a:lnTo>
                    <a:pt x="1299" y="1135"/>
                  </a:lnTo>
                  <a:lnTo>
                    <a:pt x="1322" y="1163"/>
                  </a:lnTo>
                  <a:lnTo>
                    <a:pt x="1358" y="1176"/>
                  </a:lnTo>
                  <a:lnTo>
                    <a:pt x="1423" y="1170"/>
                  </a:lnTo>
                  <a:lnTo>
                    <a:pt x="1464" y="1146"/>
                  </a:lnTo>
                  <a:lnTo>
                    <a:pt x="1489" y="1128"/>
                  </a:lnTo>
                  <a:lnTo>
                    <a:pt x="1530" y="1128"/>
                  </a:lnTo>
                  <a:lnTo>
                    <a:pt x="1553" y="1128"/>
                  </a:lnTo>
                  <a:lnTo>
                    <a:pt x="1553" y="1140"/>
                  </a:lnTo>
                  <a:lnTo>
                    <a:pt x="1542" y="1158"/>
                  </a:lnTo>
                  <a:lnTo>
                    <a:pt x="1517" y="1181"/>
                  </a:lnTo>
                  <a:lnTo>
                    <a:pt x="1524" y="1206"/>
                  </a:lnTo>
                  <a:lnTo>
                    <a:pt x="1547" y="1217"/>
                  </a:lnTo>
                  <a:lnTo>
                    <a:pt x="1571" y="1222"/>
                  </a:lnTo>
                  <a:lnTo>
                    <a:pt x="1588" y="1211"/>
                  </a:lnTo>
                  <a:lnTo>
                    <a:pt x="1612" y="1158"/>
                  </a:lnTo>
                  <a:lnTo>
                    <a:pt x="1682" y="1135"/>
                  </a:lnTo>
                  <a:lnTo>
                    <a:pt x="1707" y="1117"/>
                  </a:lnTo>
                  <a:lnTo>
                    <a:pt x="1725" y="1117"/>
                  </a:lnTo>
                  <a:lnTo>
                    <a:pt x="1742" y="1140"/>
                  </a:lnTo>
                  <a:lnTo>
                    <a:pt x="1730" y="1170"/>
                  </a:lnTo>
                  <a:lnTo>
                    <a:pt x="1742" y="1181"/>
                  </a:lnTo>
                  <a:lnTo>
                    <a:pt x="1736" y="1211"/>
                  </a:lnTo>
                  <a:lnTo>
                    <a:pt x="1700" y="1229"/>
                  </a:lnTo>
                  <a:lnTo>
                    <a:pt x="1654" y="1300"/>
                  </a:lnTo>
                  <a:lnTo>
                    <a:pt x="1600" y="1335"/>
                  </a:lnTo>
                  <a:lnTo>
                    <a:pt x="1600" y="1371"/>
                  </a:lnTo>
                  <a:lnTo>
                    <a:pt x="1612" y="1399"/>
                  </a:lnTo>
                  <a:lnTo>
                    <a:pt x="1682" y="1442"/>
                  </a:lnTo>
                  <a:lnTo>
                    <a:pt x="1801" y="1488"/>
                  </a:lnTo>
                  <a:lnTo>
                    <a:pt x="1819" y="1512"/>
                  </a:lnTo>
                  <a:lnTo>
                    <a:pt x="1807" y="1536"/>
                  </a:lnTo>
                  <a:lnTo>
                    <a:pt x="1783" y="1548"/>
                  </a:lnTo>
                  <a:lnTo>
                    <a:pt x="1695" y="1583"/>
                  </a:lnTo>
                  <a:lnTo>
                    <a:pt x="1682" y="1506"/>
                  </a:lnTo>
                  <a:lnTo>
                    <a:pt x="1629" y="1488"/>
                  </a:lnTo>
                  <a:lnTo>
                    <a:pt x="1524" y="1447"/>
                  </a:lnTo>
                  <a:lnTo>
                    <a:pt x="1512" y="1412"/>
                  </a:lnTo>
                  <a:lnTo>
                    <a:pt x="1494" y="1399"/>
                  </a:lnTo>
                  <a:lnTo>
                    <a:pt x="1464" y="1412"/>
                  </a:lnTo>
                  <a:lnTo>
                    <a:pt x="1446" y="1483"/>
                  </a:lnTo>
                  <a:lnTo>
                    <a:pt x="1459" y="1495"/>
                  </a:lnTo>
                  <a:lnTo>
                    <a:pt x="1459" y="1506"/>
                  </a:lnTo>
                  <a:lnTo>
                    <a:pt x="1405" y="1548"/>
                  </a:lnTo>
                  <a:lnTo>
                    <a:pt x="1388" y="1541"/>
                  </a:lnTo>
                  <a:lnTo>
                    <a:pt x="1358" y="1500"/>
                  </a:lnTo>
                  <a:lnTo>
                    <a:pt x="1340" y="1500"/>
                  </a:lnTo>
                  <a:lnTo>
                    <a:pt x="1304" y="1512"/>
                  </a:lnTo>
                  <a:lnTo>
                    <a:pt x="1287" y="1495"/>
                  </a:lnTo>
                  <a:lnTo>
                    <a:pt x="1276" y="1500"/>
                  </a:lnTo>
                  <a:lnTo>
                    <a:pt x="1228" y="1548"/>
                  </a:lnTo>
                  <a:lnTo>
                    <a:pt x="1169" y="1553"/>
                  </a:lnTo>
                  <a:lnTo>
                    <a:pt x="1152" y="1536"/>
                  </a:lnTo>
                  <a:lnTo>
                    <a:pt x="1098" y="1530"/>
                  </a:lnTo>
                  <a:lnTo>
                    <a:pt x="1015" y="1417"/>
                  </a:lnTo>
                  <a:lnTo>
                    <a:pt x="962" y="1412"/>
                  </a:lnTo>
                  <a:lnTo>
                    <a:pt x="915" y="1388"/>
                  </a:lnTo>
                  <a:lnTo>
                    <a:pt x="898" y="1358"/>
                  </a:lnTo>
                  <a:lnTo>
                    <a:pt x="885" y="1358"/>
                  </a:lnTo>
                  <a:lnTo>
                    <a:pt x="880" y="1353"/>
                  </a:lnTo>
                  <a:lnTo>
                    <a:pt x="880" y="1346"/>
                  </a:lnTo>
                  <a:lnTo>
                    <a:pt x="880" y="1329"/>
                  </a:lnTo>
                  <a:lnTo>
                    <a:pt x="856" y="1317"/>
                  </a:lnTo>
                  <a:lnTo>
                    <a:pt x="844" y="1329"/>
                  </a:lnTo>
                  <a:lnTo>
                    <a:pt x="809" y="1317"/>
                  </a:lnTo>
                  <a:lnTo>
                    <a:pt x="802" y="1311"/>
                  </a:lnTo>
                  <a:lnTo>
                    <a:pt x="791" y="1288"/>
                  </a:lnTo>
                  <a:lnTo>
                    <a:pt x="767" y="1288"/>
                  </a:lnTo>
                  <a:lnTo>
                    <a:pt x="703" y="1346"/>
                  </a:lnTo>
                  <a:lnTo>
                    <a:pt x="738" y="1388"/>
                  </a:lnTo>
                  <a:lnTo>
                    <a:pt x="726" y="1394"/>
                  </a:lnTo>
                  <a:lnTo>
                    <a:pt x="619" y="1399"/>
                  </a:lnTo>
                  <a:lnTo>
                    <a:pt x="437" y="1364"/>
                  </a:lnTo>
                  <a:lnTo>
                    <a:pt x="336" y="1329"/>
                  </a:lnTo>
                  <a:lnTo>
                    <a:pt x="94" y="1364"/>
                  </a:lnTo>
                  <a:lnTo>
                    <a:pt x="82" y="1346"/>
                  </a:lnTo>
                  <a:lnTo>
                    <a:pt x="71" y="1317"/>
                  </a:lnTo>
                  <a:lnTo>
                    <a:pt x="82" y="1305"/>
                  </a:lnTo>
                  <a:lnTo>
                    <a:pt x="94" y="1282"/>
                  </a:lnTo>
                  <a:lnTo>
                    <a:pt x="117" y="1252"/>
                  </a:lnTo>
                  <a:lnTo>
                    <a:pt x="147" y="1163"/>
                  </a:lnTo>
                  <a:lnTo>
                    <a:pt x="123" y="1128"/>
                  </a:lnTo>
                  <a:lnTo>
                    <a:pt x="123" y="1099"/>
                  </a:lnTo>
                  <a:lnTo>
                    <a:pt x="129" y="1081"/>
                  </a:lnTo>
                  <a:lnTo>
                    <a:pt x="129" y="1057"/>
                  </a:lnTo>
                  <a:lnTo>
                    <a:pt x="141" y="1011"/>
                  </a:lnTo>
                  <a:lnTo>
                    <a:pt x="165" y="986"/>
                  </a:lnTo>
                  <a:lnTo>
                    <a:pt x="176" y="945"/>
                  </a:lnTo>
                  <a:lnTo>
                    <a:pt x="194" y="874"/>
                  </a:lnTo>
                  <a:lnTo>
                    <a:pt x="194" y="833"/>
                  </a:lnTo>
                  <a:lnTo>
                    <a:pt x="176" y="768"/>
                  </a:lnTo>
                  <a:lnTo>
                    <a:pt x="153" y="727"/>
                  </a:lnTo>
                  <a:lnTo>
                    <a:pt x="141" y="715"/>
                  </a:lnTo>
                  <a:lnTo>
                    <a:pt x="141" y="692"/>
                  </a:lnTo>
                  <a:lnTo>
                    <a:pt x="135" y="674"/>
                  </a:lnTo>
                  <a:lnTo>
                    <a:pt x="117" y="638"/>
                  </a:lnTo>
                  <a:lnTo>
                    <a:pt x="94" y="621"/>
                  </a:lnTo>
                  <a:lnTo>
                    <a:pt x="82" y="603"/>
                  </a:lnTo>
                  <a:lnTo>
                    <a:pt x="100" y="562"/>
                  </a:lnTo>
                  <a:lnTo>
                    <a:pt x="71" y="502"/>
                  </a:lnTo>
                  <a:lnTo>
                    <a:pt x="23" y="461"/>
                  </a:lnTo>
                  <a:lnTo>
                    <a:pt x="5" y="431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3760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50"/>
            <p:cNvSpPr>
              <a:spLocks/>
            </p:cNvSpPr>
            <p:nvPr/>
          </p:nvSpPr>
          <p:spPr bwMode="auto">
            <a:xfrm>
              <a:off x="5061757" y="4423232"/>
              <a:ext cx="835751" cy="728179"/>
            </a:xfrm>
            <a:custGeom>
              <a:avLst/>
              <a:gdLst/>
              <a:ahLst/>
              <a:cxnLst>
                <a:cxn ang="0">
                  <a:pos x="969" y="36"/>
                </a:cxn>
                <a:cxn ang="0">
                  <a:pos x="1040" y="236"/>
                </a:cxn>
                <a:cxn ang="0">
                  <a:pos x="1022" y="319"/>
                </a:cxn>
                <a:cxn ang="0">
                  <a:pos x="926" y="514"/>
                </a:cxn>
                <a:cxn ang="0">
                  <a:pos x="1500" y="786"/>
                </a:cxn>
                <a:cxn ang="0">
                  <a:pos x="1500" y="957"/>
                </a:cxn>
                <a:cxn ang="0">
                  <a:pos x="1489" y="1081"/>
                </a:cxn>
                <a:cxn ang="0">
                  <a:pos x="1364" y="1052"/>
                </a:cxn>
                <a:cxn ang="0">
                  <a:pos x="1322" y="1163"/>
                </a:cxn>
                <a:cxn ang="0">
                  <a:pos x="1464" y="1146"/>
                </a:cxn>
                <a:cxn ang="0">
                  <a:pos x="1553" y="1128"/>
                </a:cxn>
                <a:cxn ang="0">
                  <a:pos x="1517" y="1181"/>
                </a:cxn>
                <a:cxn ang="0">
                  <a:pos x="1571" y="1222"/>
                </a:cxn>
                <a:cxn ang="0">
                  <a:pos x="1682" y="1135"/>
                </a:cxn>
                <a:cxn ang="0">
                  <a:pos x="1742" y="1140"/>
                </a:cxn>
                <a:cxn ang="0">
                  <a:pos x="1736" y="1211"/>
                </a:cxn>
                <a:cxn ang="0">
                  <a:pos x="1600" y="1335"/>
                </a:cxn>
                <a:cxn ang="0">
                  <a:pos x="1682" y="1442"/>
                </a:cxn>
                <a:cxn ang="0">
                  <a:pos x="1807" y="1536"/>
                </a:cxn>
                <a:cxn ang="0">
                  <a:pos x="1682" y="1506"/>
                </a:cxn>
                <a:cxn ang="0">
                  <a:pos x="1512" y="1412"/>
                </a:cxn>
                <a:cxn ang="0">
                  <a:pos x="1446" y="1483"/>
                </a:cxn>
                <a:cxn ang="0">
                  <a:pos x="1405" y="1548"/>
                </a:cxn>
                <a:cxn ang="0">
                  <a:pos x="1340" y="1500"/>
                </a:cxn>
                <a:cxn ang="0">
                  <a:pos x="1276" y="1500"/>
                </a:cxn>
                <a:cxn ang="0">
                  <a:pos x="1152" y="1536"/>
                </a:cxn>
                <a:cxn ang="0">
                  <a:pos x="962" y="1412"/>
                </a:cxn>
                <a:cxn ang="0">
                  <a:pos x="885" y="1358"/>
                </a:cxn>
                <a:cxn ang="0">
                  <a:pos x="880" y="1329"/>
                </a:cxn>
                <a:cxn ang="0">
                  <a:pos x="809" y="1317"/>
                </a:cxn>
                <a:cxn ang="0">
                  <a:pos x="767" y="1288"/>
                </a:cxn>
                <a:cxn ang="0">
                  <a:pos x="726" y="1394"/>
                </a:cxn>
                <a:cxn ang="0">
                  <a:pos x="336" y="1329"/>
                </a:cxn>
                <a:cxn ang="0">
                  <a:pos x="71" y="1317"/>
                </a:cxn>
                <a:cxn ang="0">
                  <a:pos x="117" y="1252"/>
                </a:cxn>
                <a:cxn ang="0">
                  <a:pos x="123" y="1099"/>
                </a:cxn>
                <a:cxn ang="0">
                  <a:pos x="141" y="1011"/>
                </a:cxn>
                <a:cxn ang="0">
                  <a:pos x="194" y="874"/>
                </a:cxn>
                <a:cxn ang="0">
                  <a:pos x="153" y="727"/>
                </a:cxn>
                <a:cxn ang="0">
                  <a:pos x="135" y="674"/>
                </a:cxn>
                <a:cxn ang="0">
                  <a:pos x="82" y="603"/>
                </a:cxn>
                <a:cxn ang="0">
                  <a:pos x="23" y="461"/>
                </a:cxn>
              </a:cxnLst>
              <a:rect l="0" t="0" r="r" b="b"/>
              <a:pathLst>
                <a:path w="1819" h="1583">
                  <a:moveTo>
                    <a:pt x="0" y="30"/>
                  </a:moveTo>
                  <a:lnTo>
                    <a:pt x="974" y="0"/>
                  </a:lnTo>
                  <a:lnTo>
                    <a:pt x="969" y="36"/>
                  </a:lnTo>
                  <a:lnTo>
                    <a:pt x="1015" y="113"/>
                  </a:lnTo>
                  <a:lnTo>
                    <a:pt x="1022" y="190"/>
                  </a:lnTo>
                  <a:lnTo>
                    <a:pt x="1040" y="236"/>
                  </a:lnTo>
                  <a:lnTo>
                    <a:pt x="1063" y="254"/>
                  </a:lnTo>
                  <a:lnTo>
                    <a:pt x="1068" y="289"/>
                  </a:lnTo>
                  <a:lnTo>
                    <a:pt x="1022" y="319"/>
                  </a:lnTo>
                  <a:lnTo>
                    <a:pt x="1010" y="331"/>
                  </a:lnTo>
                  <a:lnTo>
                    <a:pt x="986" y="420"/>
                  </a:lnTo>
                  <a:lnTo>
                    <a:pt x="926" y="514"/>
                  </a:lnTo>
                  <a:lnTo>
                    <a:pt x="868" y="686"/>
                  </a:lnTo>
                  <a:lnTo>
                    <a:pt x="868" y="809"/>
                  </a:lnTo>
                  <a:lnTo>
                    <a:pt x="1500" y="786"/>
                  </a:lnTo>
                  <a:lnTo>
                    <a:pt x="1512" y="803"/>
                  </a:lnTo>
                  <a:lnTo>
                    <a:pt x="1494" y="862"/>
                  </a:lnTo>
                  <a:lnTo>
                    <a:pt x="1500" y="957"/>
                  </a:lnTo>
                  <a:lnTo>
                    <a:pt x="1565" y="1022"/>
                  </a:lnTo>
                  <a:lnTo>
                    <a:pt x="1583" y="1099"/>
                  </a:lnTo>
                  <a:lnTo>
                    <a:pt x="1489" y="1081"/>
                  </a:lnTo>
                  <a:lnTo>
                    <a:pt x="1405" y="1046"/>
                  </a:lnTo>
                  <a:lnTo>
                    <a:pt x="1388" y="1034"/>
                  </a:lnTo>
                  <a:lnTo>
                    <a:pt x="1364" y="1052"/>
                  </a:lnTo>
                  <a:lnTo>
                    <a:pt x="1304" y="1105"/>
                  </a:lnTo>
                  <a:lnTo>
                    <a:pt x="1299" y="1135"/>
                  </a:lnTo>
                  <a:lnTo>
                    <a:pt x="1322" y="1163"/>
                  </a:lnTo>
                  <a:lnTo>
                    <a:pt x="1358" y="1176"/>
                  </a:lnTo>
                  <a:lnTo>
                    <a:pt x="1423" y="1170"/>
                  </a:lnTo>
                  <a:lnTo>
                    <a:pt x="1464" y="1146"/>
                  </a:lnTo>
                  <a:lnTo>
                    <a:pt x="1489" y="1128"/>
                  </a:lnTo>
                  <a:lnTo>
                    <a:pt x="1530" y="1128"/>
                  </a:lnTo>
                  <a:lnTo>
                    <a:pt x="1553" y="1128"/>
                  </a:lnTo>
                  <a:lnTo>
                    <a:pt x="1553" y="1140"/>
                  </a:lnTo>
                  <a:lnTo>
                    <a:pt x="1542" y="1158"/>
                  </a:lnTo>
                  <a:lnTo>
                    <a:pt x="1517" y="1181"/>
                  </a:lnTo>
                  <a:lnTo>
                    <a:pt x="1524" y="1206"/>
                  </a:lnTo>
                  <a:lnTo>
                    <a:pt x="1547" y="1217"/>
                  </a:lnTo>
                  <a:lnTo>
                    <a:pt x="1571" y="1222"/>
                  </a:lnTo>
                  <a:lnTo>
                    <a:pt x="1588" y="1211"/>
                  </a:lnTo>
                  <a:lnTo>
                    <a:pt x="1612" y="1158"/>
                  </a:lnTo>
                  <a:lnTo>
                    <a:pt x="1682" y="1135"/>
                  </a:lnTo>
                  <a:lnTo>
                    <a:pt x="1707" y="1117"/>
                  </a:lnTo>
                  <a:lnTo>
                    <a:pt x="1725" y="1117"/>
                  </a:lnTo>
                  <a:lnTo>
                    <a:pt x="1742" y="1140"/>
                  </a:lnTo>
                  <a:lnTo>
                    <a:pt x="1730" y="1170"/>
                  </a:lnTo>
                  <a:lnTo>
                    <a:pt x="1742" y="1181"/>
                  </a:lnTo>
                  <a:lnTo>
                    <a:pt x="1736" y="1211"/>
                  </a:lnTo>
                  <a:lnTo>
                    <a:pt x="1700" y="1229"/>
                  </a:lnTo>
                  <a:lnTo>
                    <a:pt x="1654" y="1300"/>
                  </a:lnTo>
                  <a:lnTo>
                    <a:pt x="1600" y="1335"/>
                  </a:lnTo>
                  <a:lnTo>
                    <a:pt x="1600" y="1371"/>
                  </a:lnTo>
                  <a:lnTo>
                    <a:pt x="1612" y="1399"/>
                  </a:lnTo>
                  <a:lnTo>
                    <a:pt x="1682" y="1442"/>
                  </a:lnTo>
                  <a:lnTo>
                    <a:pt x="1801" y="1488"/>
                  </a:lnTo>
                  <a:lnTo>
                    <a:pt x="1819" y="1512"/>
                  </a:lnTo>
                  <a:lnTo>
                    <a:pt x="1807" y="1536"/>
                  </a:lnTo>
                  <a:lnTo>
                    <a:pt x="1783" y="1548"/>
                  </a:lnTo>
                  <a:lnTo>
                    <a:pt x="1695" y="1583"/>
                  </a:lnTo>
                  <a:lnTo>
                    <a:pt x="1682" y="1506"/>
                  </a:lnTo>
                  <a:lnTo>
                    <a:pt x="1629" y="1488"/>
                  </a:lnTo>
                  <a:lnTo>
                    <a:pt x="1524" y="1447"/>
                  </a:lnTo>
                  <a:lnTo>
                    <a:pt x="1512" y="1412"/>
                  </a:lnTo>
                  <a:lnTo>
                    <a:pt x="1494" y="1399"/>
                  </a:lnTo>
                  <a:lnTo>
                    <a:pt x="1464" y="1412"/>
                  </a:lnTo>
                  <a:lnTo>
                    <a:pt x="1446" y="1483"/>
                  </a:lnTo>
                  <a:lnTo>
                    <a:pt x="1459" y="1495"/>
                  </a:lnTo>
                  <a:lnTo>
                    <a:pt x="1459" y="1506"/>
                  </a:lnTo>
                  <a:lnTo>
                    <a:pt x="1405" y="1548"/>
                  </a:lnTo>
                  <a:lnTo>
                    <a:pt x="1388" y="1541"/>
                  </a:lnTo>
                  <a:lnTo>
                    <a:pt x="1358" y="1500"/>
                  </a:lnTo>
                  <a:lnTo>
                    <a:pt x="1340" y="1500"/>
                  </a:lnTo>
                  <a:lnTo>
                    <a:pt x="1304" y="1512"/>
                  </a:lnTo>
                  <a:lnTo>
                    <a:pt x="1287" y="1495"/>
                  </a:lnTo>
                  <a:lnTo>
                    <a:pt x="1276" y="1500"/>
                  </a:lnTo>
                  <a:lnTo>
                    <a:pt x="1228" y="1548"/>
                  </a:lnTo>
                  <a:lnTo>
                    <a:pt x="1169" y="1553"/>
                  </a:lnTo>
                  <a:lnTo>
                    <a:pt x="1152" y="1536"/>
                  </a:lnTo>
                  <a:lnTo>
                    <a:pt x="1098" y="1530"/>
                  </a:lnTo>
                  <a:lnTo>
                    <a:pt x="1015" y="1417"/>
                  </a:lnTo>
                  <a:lnTo>
                    <a:pt x="962" y="1412"/>
                  </a:lnTo>
                  <a:lnTo>
                    <a:pt x="915" y="1388"/>
                  </a:lnTo>
                  <a:lnTo>
                    <a:pt x="898" y="1358"/>
                  </a:lnTo>
                  <a:lnTo>
                    <a:pt x="885" y="1358"/>
                  </a:lnTo>
                  <a:lnTo>
                    <a:pt x="880" y="1353"/>
                  </a:lnTo>
                  <a:lnTo>
                    <a:pt x="880" y="1346"/>
                  </a:lnTo>
                  <a:lnTo>
                    <a:pt x="880" y="1329"/>
                  </a:lnTo>
                  <a:lnTo>
                    <a:pt x="856" y="1317"/>
                  </a:lnTo>
                  <a:lnTo>
                    <a:pt x="844" y="1329"/>
                  </a:lnTo>
                  <a:lnTo>
                    <a:pt x="809" y="1317"/>
                  </a:lnTo>
                  <a:lnTo>
                    <a:pt x="802" y="1311"/>
                  </a:lnTo>
                  <a:lnTo>
                    <a:pt x="791" y="1288"/>
                  </a:lnTo>
                  <a:lnTo>
                    <a:pt x="767" y="1288"/>
                  </a:lnTo>
                  <a:lnTo>
                    <a:pt x="703" y="1346"/>
                  </a:lnTo>
                  <a:lnTo>
                    <a:pt x="738" y="1388"/>
                  </a:lnTo>
                  <a:lnTo>
                    <a:pt x="726" y="1394"/>
                  </a:lnTo>
                  <a:lnTo>
                    <a:pt x="619" y="1399"/>
                  </a:lnTo>
                  <a:lnTo>
                    <a:pt x="437" y="1364"/>
                  </a:lnTo>
                  <a:lnTo>
                    <a:pt x="336" y="1329"/>
                  </a:lnTo>
                  <a:lnTo>
                    <a:pt x="94" y="1364"/>
                  </a:lnTo>
                  <a:lnTo>
                    <a:pt x="82" y="1346"/>
                  </a:lnTo>
                  <a:lnTo>
                    <a:pt x="71" y="1317"/>
                  </a:lnTo>
                  <a:lnTo>
                    <a:pt x="82" y="1305"/>
                  </a:lnTo>
                  <a:lnTo>
                    <a:pt x="94" y="1282"/>
                  </a:lnTo>
                  <a:lnTo>
                    <a:pt x="117" y="1252"/>
                  </a:lnTo>
                  <a:lnTo>
                    <a:pt x="147" y="1163"/>
                  </a:lnTo>
                  <a:lnTo>
                    <a:pt x="123" y="1128"/>
                  </a:lnTo>
                  <a:lnTo>
                    <a:pt x="123" y="1099"/>
                  </a:lnTo>
                  <a:lnTo>
                    <a:pt x="129" y="1081"/>
                  </a:lnTo>
                  <a:lnTo>
                    <a:pt x="129" y="1057"/>
                  </a:lnTo>
                  <a:lnTo>
                    <a:pt x="141" y="1011"/>
                  </a:lnTo>
                  <a:lnTo>
                    <a:pt x="165" y="986"/>
                  </a:lnTo>
                  <a:lnTo>
                    <a:pt x="176" y="945"/>
                  </a:lnTo>
                  <a:lnTo>
                    <a:pt x="194" y="874"/>
                  </a:lnTo>
                  <a:lnTo>
                    <a:pt x="194" y="833"/>
                  </a:lnTo>
                  <a:lnTo>
                    <a:pt x="176" y="768"/>
                  </a:lnTo>
                  <a:lnTo>
                    <a:pt x="153" y="727"/>
                  </a:lnTo>
                  <a:lnTo>
                    <a:pt x="141" y="715"/>
                  </a:lnTo>
                  <a:lnTo>
                    <a:pt x="141" y="692"/>
                  </a:lnTo>
                  <a:lnTo>
                    <a:pt x="135" y="674"/>
                  </a:lnTo>
                  <a:lnTo>
                    <a:pt x="117" y="638"/>
                  </a:lnTo>
                  <a:lnTo>
                    <a:pt x="94" y="621"/>
                  </a:lnTo>
                  <a:lnTo>
                    <a:pt x="82" y="603"/>
                  </a:lnTo>
                  <a:lnTo>
                    <a:pt x="100" y="562"/>
                  </a:lnTo>
                  <a:lnTo>
                    <a:pt x="71" y="502"/>
                  </a:lnTo>
                  <a:lnTo>
                    <a:pt x="23" y="461"/>
                  </a:lnTo>
                  <a:lnTo>
                    <a:pt x="5" y="431"/>
                  </a:lnTo>
                  <a:lnTo>
                    <a:pt x="0" y="3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51"/>
            <p:cNvSpPr>
              <a:spLocks/>
            </p:cNvSpPr>
            <p:nvPr/>
          </p:nvSpPr>
          <p:spPr bwMode="auto">
            <a:xfrm>
              <a:off x="5163813" y="1816682"/>
              <a:ext cx="775069" cy="827476"/>
            </a:xfrm>
            <a:custGeom>
              <a:avLst/>
              <a:gdLst/>
              <a:ahLst/>
              <a:cxnLst>
                <a:cxn ang="0">
                  <a:pos x="703" y="1765"/>
                </a:cxn>
                <a:cxn ang="0">
                  <a:pos x="584" y="1706"/>
                </a:cxn>
                <a:cxn ang="0">
                  <a:pos x="538" y="1541"/>
                </a:cxn>
                <a:cxn ang="0">
                  <a:pos x="567" y="1482"/>
                </a:cxn>
                <a:cxn ang="0">
                  <a:pos x="513" y="1399"/>
                </a:cxn>
                <a:cxn ang="0">
                  <a:pos x="508" y="1275"/>
                </a:cxn>
                <a:cxn ang="0">
                  <a:pos x="407" y="1187"/>
                </a:cxn>
                <a:cxn ang="0">
                  <a:pos x="295" y="1069"/>
                </a:cxn>
                <a:cxn ang="0">
                  <a:pos x="189" y="1016"/>
                </a:cxn>
                <a:cxn ang="0">
                  <a:pos x="171" y="986"/>
                </a:cxn>
                <a:cxn ang="0">
                  <a:pos x="89" y="956"/>
                </a:cxn>
                <a:cxn ang="0">
                  <a:pos x="41" y="910"/>
                </a:cxn>
                <a:cxn ang="0">
                  <a:pos x="53" y="732"/>
                </a:cxn>
                <a:cxn ang="0">
                  <a:pos x="71" y="649"/>
                </a:cxn>
                <a:cxn ang="0">
                  <a:pos x="0" y="578"/>
                </a:cxn>
                <a:cxn ang="0">
                  <a:pos x="29" y="508"/>
                </a:cxn>
                <a:cxn ang="0">
                  <a:pos x="118" y="401"/>
                </a:cxn>
                <a:cxn ang="0">
                  <a:pos x="165" y="366"/>
                </a:cxn>
                <a:cxn ang="0">
                  <a:pos x="178" y="130"/>
                </a:cxn>
                <a:cxn ang="0">
                  <a:pos x="224" y="119"/>
                </a:cxn>
                <a:cxn ang="0">
                  <a:pos x="313" y="119"/>
                </a:cxn>
                <a:cxn ang="0">
                  <a:pos x="531" y="6"/>
                </a:cxn>
                <a:cxn ang="0">
                  <a:pos x="567" y="12"/>
                </a:cxn>
                <a:cxn ang="0">
                  <a:pos x="556" y="71"/>
                </a:cxn>
                <a:cxn ang="0">
                  <a:pos x="538" y="142"/>
                </a:cxn>
                <a:cxn ang="0">
                  <a:pos x="620" y="119"/>
                </a:cxn>
                <a:cxn ang="0">
                  <a:pos x="685" y="142"/>
                </a:cxn>
                <a:cxn ang="0">
                  <a:pos x="738" y="172"/>
                </a:cxn>
                <a:cxn ang="0">
                  <a:pos x="774" y="231"/>
                </a:cxn>
                <a:cxn ang="0">
                  <a:pos x="1058" y="295"/>
                </a:cxn>
                <a:cxn ang="0">
                  <a:pos x="1146" y="342"/>
                </a:cxn>
                <a:cxn ang="0">
                  <a:pos x="1193" y="360"/>
                </a:cxn>
                <a:cxn ang="0">
                  <a:pos x="1235" y="342"/>
                </a:cxn>
                <a:cxn ang="0">
                  <a:pos x="1335" y="372"/>
                </a:cxn>
                <a:cxn ang="0">
                  <a:pos x="1347" y="396"/>
                </a:cxn>
                <a:cxn ang="0">
                  <a:pos x="1388" y="426"/>
                </a:cxn>
                <a:cxn ang="0">
                  <a:pos x="1447" y="484"/>
                </a:cxn>
                <a:cxn ang="0">
                  <a:pos x="1441" y="591"/>
                </a:cxn>
                <a:cxn ang="0">
                  <a:pos x="1494" y="585"/>
                </a:cxn>
                <a:cxn ang="0">
                  <a:pos x="1477" y="626"/>
                </a:cxn>
                <a:cxn ang="0">
                  <a:pos x="1530" y="697"/>
                </a:cxn>
                <a:cxn ang="0">
                  <a:pos x="1464" y="761"/>
                </a:cxn>
                <a:cxn ang="0">
                  <a:pos x="1411" y="898"/>
                </a:cxn>
                <a:cxn ang="0">
                  <a:pos x="1423" y="927"/>
                </a:cxn>
                <a:cxn ang="0">
                  <a:pos x="1512" y="814"/>
                </a:cxn>
                <a:cxn ang="0">
                  <a:pos x="1583" y="761"/>
                </a:cxn>
                <a:cxn ang="0">
                  <a:pos x="1619" y="720"/>
                </a:cxn>
                <a:cxn ang="0">
                  <a:pos x="1624" y="667"/>
                </a:cxn>
                <a:cxn ang="0">
                  <a:pos x="1642" y="632"/>
                </a:cxn>
                <a:cxn ang="0">
                  <a:pos x="1666" y="596"/>
                </a:cxn>
                <a:cxn ang="0">
                  <a:pos x="1690" y="614"/>
                </a:cxn>
                <a:cxn ang="0">
                  <a:pos x="1649" y="761"/>
                </a:cxn>
                <a:cxn ang="0">
                  <a:pos x="1613" y="827"/>
                </a:cxn>
                <a:cxn ang="0">
                  <a:pos x="1578" y="933"/>
                </a:cxn>
                <a:cxn ang="0">
                  <a:pos x="1578" y="1057"/>
                </a:cxn>
                <a:cxn ang="0">
                  <a:pos x="1530" y="1116"/>
                </a:cxn>
                <a:cxn ang="0">
                  <a:pos x="1542" y="1275"/>
                </a:cxn>
                <a:cxn ang="0">
                  <a:pos x="1494" y="1394"/>
                </a:cxn>
                <a:cxn ang="0">
                  <a:pos x="1560" y="1648"/>
                </a:cxn>
                <a:cxn ang="0">
                  <a:pos x="1553" y="1683"/>
                </a:cxn>
                <a:cxn ang="0">
                  <a:pos x="1553" y="1747"/>
                </a:cxn>
              </a:cxnLst>
              <a:rect l="0" t="0" r="r" b="b"/>
              <a:pathLst>
                <a:path w="1690" h="1800">
                  <a:moveTo>
                    <a:pt x="715" y="1800"/>
                  </a:moveTo>
                  <a:lnTo>
                    <a:pt x="703" y="1765"/>
                  </a:lnTo>
                  <a:lnTo>
                    <a:pt x="673" y="1742"/>
                  </a:lnTo>
                  <a:lnTo>
                    <a:pt x="584" y="1706"/>
                  </a:lnTo>
                  <a:lnTo>
                    <a:pt x="556" y="1594"/>
                  </a:lnTo>
                  <a:lnTo>
                    <a:pt x="538" y="1541"/>
                  </a:lnTo>
                  <a:lnTo>
                    <a:pt x="561" y="1506"/>
                  </a:lnTo>
                  <a:lnTo>
                    <a:pt x="567" y="1482"/>
                  </a:lnTo>
                  <a:lnTo>
                    <a:pt x="531" y="1447"/>
                  </a:lnTo>
                  <a:lnTo>
                    <a:pt x="513" y="1399"/>
                  </a:lnTo>
                  <a:lnTo>
                    <a:pt x="508" y="1328"/>
                  </a:lnTo>
                  <a:lnTo>
                    <a:pt x="508" y="1275"/>
                  </a:lnTo>
                  <a:lnTo>
                    <a:pt x="496" y="1252"/>
                  </a:lnTo>
                  <a:lnTo>
                    <a:pt x="407" y="1187"/>
                  </a:lnTo>
                  <a:lnTo>
                    <a:pt x="325" y="1128"/>
                  </a:lnTo>
                  <a:lnTo>
                    <a:pt x="295" y="1069"/>
                  </a:lnTo>
                  <a:lnTo>
                    <a:pt x="206" y="1027"/>
                  </a:lnTo>
                  <a:lnTo>
                    <a:pt x="189" y="1016"/>
                  </a:lnTo>
                  <a:lnTo>
                    <a:pt x="183" y="998"/>
                  </a:lnTo>
                  <a:lnTo>
                    <a:pt x="171" y="986"/>
                  </a:lnTo>
                  <a:lnTo>
                    <a:pt x="100" y="974"/>
                  </a:lnTo>
                  <a:lnTo>
                    <a:pt x="89" y="956"/>
                  </a:lnTo>
                  <a:lnTo>
                    <a:pt x="59" y="933"/>
                  </a:lnTo>
                  <a:lnTo>
                    <a:pt x="41" y="910"/>
                  </a:lnTo>
                  <a:lnTo>
                    <a:pt x="41" y="803"/>
                  </a:lnTo>
                  <a:lnTo>
                    <a:pt x="53" y="732"/>
                  </a:lnTo>
                  <a:lnTo>
                    <a:pt x="47" y="697"/>
                  </a:lnTo>
                  <a:lnTo>
                    <a:pt x="71" y="649"/>
                  </a:lnTo>
                  <a:lnTo>
                    <a:pt x="41" y="603"/>
                  </a:lnTo>
                  <a:lnTo>
                    <a:pt x="0" y="578"/>
                  </a:lnTo>
                  <a:lnTo>
                    <a:pt x="18" y="514"/>
                  </a:lnTo>
                  <a:lnTo>
                    <a:pt x="29" y="508"/>
                  </a:lnTo>
                  <a:lnTo>
                    <a:pt x="36" y="472"/>
                  </a:lnTo>
                  <a:lnTo>
                    <a:pt x="118" y="401"/>
                  </a:lnTo>
                  <a:lnTo>
                    <a:pt x="142" y="390"/>
                  </a:lnTo>
                  <a:lnTo>
                    <a:pt x="165" y="366"/>
                  </a:lnTo>
                  <a:lnTo>
                    <a:pt x="160" y="147"/>
                  </a:lnTo>
                  <a:lnTo>
                    <a:pt x="178" y="130"/>
                  </a:lnTo>
                  <a:lnTo>
                    <a:pt x="195" y="101"/>
                  </a:lnTo>
                  <a:lnTo>
                    <a:pt x="224" y="119"/>
                  </a:lnTo>
                  <a:lnTo>
                    <a:pt x="266" y="124"/>
                  </a:lnTo>
                  <a:lnTo>
                    <a:pt x="313" y="119"/>
                  </a:lnTo>
                  <a:lnTo>
                    <a:pt x="389" y="77"/>
                  </a:lnTo>
                  <a:lnTo>
                    <a:pt x="531" y="6"/>
                  </a:lnTo>
                  <a:lnTo>
                    <a:pt x="556" y="0"/>
                  </a:lnTo>
                  <a:lnTo>
                    <a:pt x="567" y="12"/>
                  </a:lnTo>
                  <a:lnTo>
                    <a:pt x="567" y="48"/>
                  </a:lnTo>
                  <a:lnTo>
                    <a:pt x="556" y="71"/>
                  </a:lnTo>
                  <a:lnTo>
                    <a:pt x="549" y="89"/>
                  </a:lnTo>
                  <a:lnTo>
                    <a:pt x="538" y="142"/>
                  </a:lnTo>
                  <a:lnTo>
                    <a:pt x="591" y="119"/>
                  </a:lnTo>
                  <a:lnTo>
                    <a:pt x="620" y="119"/>
                  </a:lnTo>
                  <a:lnTo>
                    <a:pt x="650" y="147"/>
                  </a:lnTo>
                  <a:lnTo>
                    <a:pt x="685" y="142"/>
                  </a:lnTo>
                  <a:lnTo>
                    <a:pt x="703" y="165"/>
                  </a:lnTo>
                  <a:lnTo>
                    <a:pt x="738" y="172"/>
                  </a:lnTo>
                  <a:lnTo>
                    <a:pt x="762" y="188"/>
                  </a:lnTo>
                  <a:lnTo>
                    <a:pt x="774" y="231"/>
                  </a:lnTo>
                  <a:lnTo>
                    <a:pt x="792" y="242"/>
                  </a:lnTo>
                  <a:lnTo>
                    <a:pt x="1058" y="295"/>
                  </a:lnTo>
                  <a:lnTo>
                    <a:pt x="1093" y="295"/>
                  </a:lnTo>
                  <a:lnTo>
                    <a:pt x="1146" y="342"/>
                  </a:lnTo>
                  <a:lnTo>
                    <a:pt x="1187" y="342"/>
                  </a:lnTo>
                  <a:lnTo>
                    <a:pt x="1193" y="360"/>
                  </a:lnTo>
                  <a:lnTo>
                    <a:pt x="1211" y="348"/>
                  </a:lnTo>
                  <a:lnTo>
                    <a:pt x="1235" y="342"/>
                  </a:lnTo>
                  <a:lnTo>
                    <a:pt x="1294" y="355"/>
                  </a:lnTo>
                  <a:lnTo>
                    <a:pt x="1335" y="372"/>
                  </a:lnTo>
                  <a:lnTo>
                    <a:pt x="1353" y="383"/>
                  </a:lnTo>
                  <a:lnTo>
                    <a:pt x="1347" y="396"/>
                  </a:lnTo>
                  <a:lnTo>
                    <a:pt x="1347" y="413"/>
                  </a:lnTo>
                  <a:lnTo>
                    <a:pt x="1388" y="426"/>
                  </a:lnTo>
                  <a:lnTo>
                    <a:pt x="1441" y="449"/>
                  </a:lnTo>
                  <a:lnTo>
                    <a:pt x="1447" y="484"/>
                  </a:lnTo>
                  <a:lnTo>
                    <a:pt x="1429" y="585"/>
                  </a:lnTo>
                  <a:lnTo>
                    <a:pt x="1441" y="591"/>
                  </a:lnTo>
                  <a:lnTo>
                    <a:pt x="1489" y="578"/>
                  </a:lnTo>
                  <a:lnTo>
                    <a:pt x="1494" y="585"/>
                  </a:lnTo>
                  <a:lnTo>
                    <a:pt x="1494" y="608"/>
                  </a:lnTo>
                  <a:lnTo>
                    <a:pt x="1477" y="626"/>
                  </a:lnTo>
                  <a:lnTo>
                    <a:pt x="1489" y="667"/>
                  </a:lnTo>
                  <a:lnTo>
                    <a:pt x="1530" y="697"/>
                  </a:lnTo>
                  <a:lnTo>
                    <a:pt x="1524" y="703"/>
                  </a:lnTo>
                  <a:lnTo>
                    <a:pt x="1464" y="761"/>
                  </a:lnTo>
                  <a:lnTo>
                    <a:pt x="1429" y="844"/>
                  </a:lnTo>
                  <a:lnTo>
                    <a:pt x="1411" y="898"/>
                  </a:lnTo>
                  <a:lnTo>
                    <a:pt x="1406" y="915"/>
                  </a:lnTo>
                  <a:lnTo>
                    <a:pt x="1423" y="927"/>
                  </a:lnTo>
                  <a:lnTo>
                    <a:pt x="1464" y="903"/>
                  </a:lnTo>
                  <a:lnTo>
                    <a:pt x="1512" y="814"/>
                  </a:lnTo>
                  <a:lnTo>
                    <a:pt x="1560" y="773"/>
                  </a:lnTo>
                  <a:lnTo>
                    <a:pt x="1583" y="761"/>
                  </a:lnTo>
                  <a:lnTo>
                    <a:pt x="1595" y="744"/>
                  </a:lnTo>
                  <a:lnTo>
                    <a:pt x="1619" y="720"/>
                  </a:lnTo>
                  <a:lnTo>
                    <a:pt x="1624" y="697"/>
                  </a:lnTo>
                  <a:lnTo>
                    <a:pt x="1624" y="667"/>
                  </a:lnTo>
                  <a:lnTo>
                    <a:pt x="1631" y="644"/>
                  </a:lnTo>
                  <a:lnTo>
                    <a:pt x="1642" y="632"/>
                  </a:lnTo>
                  <a:lnTo>
                    <a:pt x="1654" y="608"/>
                  </a:lnTo>
                  <a:lnTo>
                    <a:pt x="1666" y="596"/>
                  </a:lnTo>
                  <a:lnTo>
                    <a:pt x="1684" y="596"/>
                  </a:lnTo>
                  <a:lnTo>
                    <a:pt x="1690" y="614"/>
                  </a:lnTo>
                  <a:lnTo>
                    <a:pt x="1690" y="662"/>
                  </a:lnTo>
                  <a:lnTo>
                    <a:pt x="1649" y="761"/>
                  </a:lnTo>
                  <a:lnTo>
                    <a:pt x="1624" y="791"/>
                  </a:lnTo>
                  <a:lnTo>
                    <a:pt x="1613" y="827"/>
                  </a:lnTo>
                  <a:lnTo>
                    <a:pt x="1619" y="844"/>
                  </a:lnTo>
                  <a:lnTo>
                    <a:pt x="1578" y="933"/>
                  </a:lnTo>
                  <a:lnTo>
                    <a:pt x="1578" y="1004"/>
                  </a:lnTo>
                  <a:lnTo>
                    <a:pt x="1578" y="1057"/>
                  </a:lnTo>
                  <a:lnTo>
                    <a:pt x="1535" y="1098"/>
                  </a:lnTo>
                  <a:lnTo>
                    <a:pt x="1530" y="1116"/>
                  </a:lnTo>
                  <a:lnTo>
                    <a:pt x="1542" y="1176"/>
                  </a:lnTo>
                  <a:lnTo>
                    <a:pt x="1542" y="1275"/>
                  </a:lnTo>
                  <a:lnTo>
                    <a:pt x="1530" y="1293"/>
                  </a:lnTo>
                  <a:lnTo>
                    <a:pt x="1494" y="1394"/>
                  </a:lnTo>
                  <a:lnTo>
                    <a:pt x="1518" y="1547"/>
                  </a:lnTo>
                  <a:lnTo>
                    <a:pt x="1560" y="1648"/>
                  </a:lnTo>
                  <a:lnTo>
                    <a:pt x="1548" y="1665"/>
                  </a:lnTo>
                  <a:lnTo>
                    <a:pt x="1553" y="1683"/>
                  </a:lnTo>
                  <a:lnTo>
                    <a:pt x="1548" y="1701"/>
                  </a:lnTo>
                  <a:lnTo>
                    <a:pt x="1553" y="1747"/>
                  </a:lnTo>
                  <a:lnTo>
                    <a:pt x="715" y="180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52"/>
            <p:cNvSpPr>
              <a:spLocks/>
            </p:cNvSpPr>
            <p:nvPr/>
          </p:nvSpPr>
          <p:spPr bwMode="auto">
            <a:xfrm>
              <a:off x="5163813" y="1816682"/>
              <a:ext cx="775069" cy="827476"/>
            </a:xfrm>
            <a:custGeom>
              <a:avLst/>
              <a:gdLst/>
              <a:ahLst/>
              <a:cxnLst>
                <a:cxn ang="0">
                  <a:pos x="703" y="1765"/>
                </a:cxn>
                <a:cxn ang="0">
                  <a:pos x="584" y="1706"/>
                </a:cxn>
                <a:cxn ang="0">
                  <a:pos x="538" y="1541"/>
                </a:cxn>
                <a:cxn ang="0">
                  <a:pos x="567" y="1482"/>
                </a:cxn>
                <a:cxn ang="0">
                  <a:pos x="513" y="1399"/>
                </a:cxn>
                <a:cxn ang="0">
                  <a:pos x="508" y="1275"/>
                </a:cxn>
                <a:cxn ang="0">
                  <a:pos x="407" y="1187"/>
                </a:cxn>
                <a:cxn ang="0">
                  <a:pos x="295" y="1069"/>
                </a:cxn>
                <a:cxn ang="0">
                  <a:pos x="189" y="1016"/>
                </a:cxn>
                <a:cxn ang="0">
                  <a:pos x="171" y="986"/>
                </a:cxn>
                <a:cxn ang="0">
                  <a:pos x="89" y="956"/>
                </a:cxn>
                <a:cxn ang="0">
                  <a:pos x="41" y="910"/>
                </a:cxn>
                <a:cxn ang="0">
                  <a:pos x="53" y="732"/>
                </a:cxn>
                <a:cxn ang="0">
                  <a:pos x="71" y="649"/>
                </a:cxn>
                <a:cxn ang="0">
                  <a:pos x="0" y="578"/>
                </a:cxn>
                <a:cxn ang="0">
                  <a:pos x="29" y="508"/>
                </a:cxn>
                <a:cxn ang="0">
                  <a:pos x="118" y="401"/>
                </a:cxn>
                <a:cxn ang="0">
                  <a:pos x="165" y="366"/>
                </a:cxn>
                <a:cxn ang="0">
                  <a:pos x="178" y="130"/>
                </a:cxn>
                <a:cxn ang="0">
                  <a:pos x="224" y="119"/>
                </a:cxn>
                <a:cxn ang="0">
                  <a:pos x="313" y="119"/>
                </a:cxn>
                <a:cxn ang="0">
                  <a:pos x="531" y="6"/>
                </a:cxn>
                <a:cxn ang="0">
                  <a:pos x="567" y="12"/>
                </a:cxn>
                <a:cxn ang="0">
                  <a:pos x="556" y="71"/>
                </a:cxn>
                <a:cxn ang="0">
                  <a:pos x="538" y="142"/>
                </a:cxn>
                <a:cxn ang="0">
                  <a:pos x="620" y="119"/>
                </a:cxn>
                <a:cxn ang="0">
                  <a:pos x="685" y="142"/>
                </a:cxn>
                <a:cxn ang="0">
                  <a:pos x="738" y="172"/>
                </a:cxn>
                <a:cxn ang="0">
                  <a:pos x="774" y="231"/>
                </a:cxn>
                <a:cxn ang="0">
                  <a:pos x="1058" y="295"/>
                </a:cxn>
                <a:cxn ang="0">
                  <a:pos x="1146" y="342"/>
                </a:cxn>
                <a:cxn ang="0">
                  <a:pos x="1193" y="360"/>
                </a:cxn>
                <a:cxn ang="0">
                  <a:pos x="1235" y="342"/>
                </a:cxn>
                <a:cxn ang="0">
                  <a:pos x="1335" y="372"/>
                </a:cxn>
                <a:cxn ang="0">
                  <a:pos x="1347" y="396"/>
                </a:cxn>
                <a:cxn ang="0">
                  <a:pos x="1388" y="426"/>
                </a:cxn>
                <a:cxn ang="0">
                  <a:pos x="1447" y="484"/>
                </a:cxn>
                <a:cxn ang="0">
                  <a:pos x="1441" y="591"/>
                </a:cxn>
                <a:cxn ang="0">
                  <a:pos x="1494" y="585"/>
                </a:cxn>
                <a:cxn ang="0">
                  <a:pos x="1477" y="626"/>
                </a:cxn>
                <a:cxn ang="0">
                  <a:pos x="1530" y="697"/>
                </a:cxn>
                <a:cxn ang="0">
                  <a:pos x="1464" y="761"/>
                </a:cxn>
                <a:cxn ang="0">
                  <a:pos x="1411" y="898"/>
                </a:cxn>
                <a:cxn ang="0">
                  <a:pos x="1423" y="927"/>
                </a:cxn>
                <a:cxn ang="0">
                  <a:pos x="1512" y="814"/>
                </a:cxn>
                <a:cxn ang="0">
                  <a:pos x="1583" y="761"/>
                </a:cxn>
                <a:cxn ang="0">
                  <a:pos x="1619" y="720"/>
                </a:cxn>
                <a:cxn ang="0">
                  <a:pos x="1624" y="667"/>
                </a:cxn>
                <a:cxn ang="0">
                  <a:pos x="1642" y="632"/>
                </a:cxn>
                <a:cxn ang="0">
                  <a:pos x="1666" y="596"/>
                </a:cxn>
                <a:cxn ang="0">
                  <a:pos x="1690" y="614"/>
                </a:cxn>
                <a:cxn ang="0">
                  <a:pos x="1649" y="761"/>
                </a:cxn>
                <a:cxn ang="0">
                  <a:pos x="1613" y="827"/>
                </a:cxn>
                <a:cxn ang="0">
                  <a:pos x="1578" y="933"/>
                </a:cxn>
                <a:cxn ang="0">
                  <a:pos x="1578" y="1057"/>
                </a:cxn>
                <a:cxn ang="0">
                  <a:pos x="1530" y="1116"/>
                </a:cxn>
                <a:cxn ang="0">
                  <a:pos x="1542" y="1275"/>
                </a:cxn>
                <a:cxn ang="0">
                  <a:pos x="1494" y="1394"/>
                </a:cxn>
                <a:cxn ang="0">
                  <a:pos x="1560" y="1648"/>
                </a:cxn>
                <a:cxn ang="0">
                  <a:pos x="1553" y="1683"/>
                </a:cxn>
                <a:cxn ang="0">
                  <a:pos x="1553" y="1747"/>
                </a:cxn>
              </a:cxnLst>
              <a:rect l="0" t="0" r="r" b="b"/>
              <a:pathLst>
                <a:path w="1690" h="1800">
                  <a:moveTo>
                    <a:pt x="715" y="1800"/>
                  </a:moveTo>
                  <a:lnTo>
                    <a:pt x="703" y="1765"/>
                  </a:lnTo>
                  <a:lnTo>
                    <a:pt x="673" y="1742"/>
                  </a:lnTo>
                  <a:lnTo>
                    <a:pt x="584" y="1706"/>
                  </a:lnTo>
                  <a:lnTo>
                    <a:pt x="556" y="1594"/>
                  </a:lnTo>
                  <a:lnTo>
                    <a:pt x="538" y="1541"/>
                  </a:lnTo>
                  <a:lnTo>
                    <a:pt x="561" y="1506"/>
                  </a:lnTo>
                  <a:lnTo>
                    <a:pt x="567" y="1482"/>
                  </a:lnTo>
                  <a:lnTo>
                    <a:pt x="531" y="1447"/>
                  </a:lnTo>
                  <a:lnTo>
                    <a:pt x="513" y="1399"/>
                  </a:lnTo>
                  <a:lnTo>
                    <a:pt x="508" y="1328"/>
                  </a:lnTo>
                  <a:lnTo>
                    <a:pt x="508" y="1275"/>
                  </a:lnTo>
                  <a:lnTo>
                    <a:pt x="496" y="1252"/>
                  </a:lnTo>
                  <a:lnTo>
                    <a:pt x="407" y="1187"/>
                  </a:lnTo>
                  <a:lnTo>
                    <a:pt x="325" y="1128"/>
                  </a:lnTo>
                  <a:lnTo>
                    <a:pt x="295" y="1069"/>
                  </a:lnTo>
                  <a:lnTo>
                    <a:pt x="206" y="1027"/>
                  </a:lnTo>
                  <a:lnTo>
                    <a:pt x="189" y="1016"/>
                  </a:lnTo>
                  <a:lnTo>
                    <a:pt x="183" y="998"/>
                  </a:lnTo>
                  <a:lnTo>
                    <a:pt x="171" y="986"/>
                  </a:lnTo>
                  <a:lnTo>
                    <a:pt x="100" y="974"/>
                  </a:lnTo>
                  <a:lnTo>
                    <a:pt x="89" y="956"/>
                  </a:lnTo>
                  <a:lnTo>
                    <a:pt x="59" y="933"/>
                  </a:lnTo>
                  <a:lnTo>
                    <a:pt x="41" y="910"/>
                  </a:lnTo>
                  <a:lnTo>
                    <a:pt x="41" y="803"/>
                  </a:lnTo>
                  <a:lnTo>
                    <a:pt x="53" y="732"/>
                  </a:lnTo>
                  <a:lnTo>
                    <a:pt x="47" y="697"/>
                  </a:lnTo>
                  <a:lnTo>
                    <a:pt x="71" y="649"/>
                  </a:lnTo>
                  <a:lnTo>
                    <a:pt x="41" y="603"/>
                  </a:lnTo>
                  <a:lnTo>
                    <a:pt x="0" y="578"/>
                  </a:lnTo>
                  <a:lnTo>
                    <a:pt x="18" y="514"/>
                  </a:lnTo>
                  <a:lnTo>
                    <a:pt x="29" y="508"/>
                  </a:lnTo>
                  <a:lnTo>
                    <a:pt x="36" y="472"/>
                  </a:lnTo>
                  <a:lnTo>
                    <a:pt x="118" y="401"/>
                  </a:lnTo>
                  <a:lnTo>
                    <a:pt x="142" y="390"/>
                  </a:lnTo>
                  <a:lnTo>
                    <a:pt x="165" y="366"/>
                  </a:lnTo>
                  <a:lnTo>
                    <a:pt x="160" y="147"/>
                  </a:lnTo>
                  <a:lnTo>
                    <a:pt x="178" y="130"/>
                  </a:lnTo>
                  <a:lnTo>
                    <a:pt x="195" y="101"/>
                  </a:lnTo>
                  <a:lnTo>
                    <a:pt x="224" y="119"/>
                  </a:lnTo>
                  <a:lnTo>
                    <a:pt x="266" y="124"/>
                  </a:lnTo>
                  <a:lnTo>
                    <a:pt x="313" y="119"/>
                  </a:lnTo>
                  <a:lnTo>
                    <a:pt x="389" y="77"/>
                  </a:lnTo>
                  <a:lnTo>
                    <a:pt x="531" y="6"/>
                  </a:lnTo>
                  <a:lnTo>
                    <a:pt x="556" y="0"/>
                  </a:lnTo>
                  <a:lnTo>
                    <a:pt x="567" y="12"/>
                  </a:lnTo>
                  <a:lnTo>
                    <a:pt x="567" y="48"/>
                  </a:lnTo>
                  <a:lnTo>
                    <a:pt x="556" y="71"/>
                  </a:lnTo>
                  <a:lnTo>
                    <a:pt x="549" y="89"/>
                  </a:lnTo>
                  <a:lnTo>
                    <a:pt x="538" y="142"/>
                  </a:lnTo>
                  <a:lnTo>
                    <a:pt x="591" y="119"/>
                  </a:lnTo>
                  <a:lnTo>
                    <a:pt x="620" y="119"/>
                  </a:lnTo>
                  <a:lnTo>
                    <a:pt x="650" y="147"/>
                  </a:lnTo>
                  <a:lnTo>
                    <a:pt x="685" y="142"/>
                  </a:lnTo>
                  <a:lnTo>
                    <a:pt x="703" y="165"/>
                  </a:lnTo>
                  <a:lnTo>
                    <a:pt x="738" y="172"/>
                  </a:lnTo>
                  <a:lnTo>
                    <a:pt x="762" y="188"/>
                  </a:lnTo>
                  <a:lnTo>
                    <a:pt x="774" y="231"/>
                  </a:lnTo>
                  <a:lnTo>
                    <a:pt x="792" y="242"/>
                  </a:lnTo>
                  <a:lnTo>
                    <a:pt x="1058" y="295"/>
                  </a:lnTo>
                  <a:lnTo>
                    <a:pt x="1093" y="295"/>
                  </a:lnTo>
                  <a:lnTo>
                    <a:pt x="1146" y="342"/>
                  </a:lnTo>
                  <a:lnTo>
                    <a:pt x="1187" y="342"/>
                  </a:lnTo>
                  <a:lnTo>
                    <a:pt x="1193" y="360"/>
                  </a:lnTo>
                  <a:lnTo>
                    <a:pt x="1211" y="348"/>
                  </a:lnTo>
                  <a:lnTo>
                    <a:pt x="1235" y="342"/>
                  </a:lnTo>
                  <a:lnTo>
                    <a:pt x="1294" y="355"/>
                  </a:lnTo>
                  <a:lnTo>
                    <a:pt x="1335" y="372"/>
                  </a:lnTo>
                  <a:lnTo>
                    <a:pt x="1353" y="383"/>
                  </a:lnTo>
                  <a:lnTo>
                    <a:pt x="1347" y="396"/>
                  </a:lnTo>
                  <a:lnTo>
                    <a:pt x="1347" y="413"/>
                  </a:lnTo>
                  <a:lnTo>
                    <a:pt x="1388" y="426"/>
                  </a:lnTo>
                  <a:lnTo>
                    <a:pt x="1441" y="449"/>
                  </a:lnTo>
                  <a:lnTo>
                    <a:pt x="1447" y="484"/>
                  </a:lnTo>
                  <a:lnTo>
                    <a:pt x="1429" y="585"/>
                  </a:lnTo>
                  <a:lnTo>
                    <a:pt x="1441" y="591"/>
                  </a:lnTo>
                  <a:lnTo>
                    <a:pt x="1489" y="578"/>
                  </a:lnTo>
                  <a:lnTo>
                    <a:pt x="1494" y="585"/>
                  </a:lnTo>
                  <a:lnTo>
                    <a:pt x="1494" y="608"/>
                  </a:lnTo>
                  <a:lnTo>
                    <a:pt x="1477" y="626"/>
                  </a:lnTo>
                  <a:lnTo>
                    <a:pt x="1489" y="667"/>
                  </a:lnTo>
                  <a:lnTo>
                    <a:pt x="1530" y="697"/>
                  </a:lnTo>
                  <a:lnTo>
                    <a:pt x="1524" y="703"/>
                  </a:lnTo>
                  <a:lnTo>
                    <a:pt x="1464" y="761"/>
                  </a:lnTo>
                  <a:lnTo>
                    <a:pt x="1429" y="844"/>
                  </a:lnTo>
                  <a:lnTo>
                    <a:pt x="1411" y="898"/>
                  </a:lnTo>
                  <a:lnTo>
                    <a:pt x="1406" y="915"/>
                  </a:lnTo>
                  <a:lnTo>
                    <a:pt x="1423" y="927"/>
                  </a:lnTo>
                  <a:lnTo>
                    <a:pt x="1464" y="903"/>
                  </a:lnTo>
                  <a:lnTo>
                    <a:pt x="1512" y="814"/>
                  </a:lnTo>
                  <a:lnTo>
                    <a:pt x="1560" y="773"/>
                  </a:lnTo>
                  <a:lnTo>
                    <a:pt x="1583" y="761"/>
                  </a:lnTo>
                  <a:lnTo>
                    <a:pt x="1595" y="744"/>
                  </a:lnTo>
                  <a:lnTo>
                    <a:pt x="1619" y="720"/>
                  </a:lnTo>
                  <a:lnTo>
                    <a:pt x="1624" y="697"/>
                  </a:lnTo>
                  <a:lnTo>
                    <a:pt x="1624" y="667"/>
                  </a:lnTo>
                  <a:lnTo>
                    <a:pt x="1631" y="644"/>
                  </a:lnTo>
                  <a:lnTo>
                    <a:pt x="1642" y="632"/>
                  </a:lnTo>
                  <a:lnTo>
                    <a:pt x="1654" y="608"/>
                  </a:lnTo>
                  <a:lnTo>
                    <a:pt x="1666" y="596"/>
                  </a:lnTo>
                  <a:lnTo>
                    <a:pt x="1684" y="596"/>
                  </a:lnTo>
                  <a:lnTo>
                    <a:pt x="1690" y="614"/>
                  </a:lnTo>
                  <a:lnTo>
                    <a:pt x="1690" y="662"/>
                  </a:lnTo>
                  <a:lnTo>
                    <a:pt x="1649" y="761"/>
                  </a:lnTo>
                  <a:lnTo>
                    <a:pt x="1624" y="791"/>
                  </a:lnTo>
                  <a:lnTo>
                    <a:pt x="1613" y="827"/>
                  </a:lnTo>
                  <a:lnTo>
                    <a:pt x="1619" y="844"/>
                  </a:lnTo>
                  <a:lnTo>
                    <a:pt x="1578" y="933"/>
                  </a:lnTo>
                  <a:lnTo>
                    <a:pt x="1578" y="1004"/>
                  </a:lnTo>
                  <a:lnTo>
                    <a:pt x="1578" y="1057"/>
                  </a:lnTo>
                  <a:lnTo>
                    <a:pt x="1535" y="1098"/>
                  </a:lnTo>
                  <a:lnTo>
                    <a:pt x="1530" y="1116"/>
                  </a:lnTo>
                  <a:lnTo>
                    <a:pt x="1542" y="1176"/>
                  </a:lnTo>
                  <a:lnTo>
                    <a:pt x="1542" y="1275"/>
                  </a:lnTo>
                  <a:lnTo>
                    <a:pt x="1530" y="1293"/>
                  </a:lnTo>
                  <a:lnTo>
                    <a:pt x="1494" y="1394"/>
                  </a:lnTo>
                  <a:lnTo>
                    <a:pt x="1518" y="1547"/>
                  </a:lnTo>
                  <a:lnTo>
                    <a:pt x="1560" y="1648"/>
                  </a:lnTo>
                  <a:lnTo>
                    <a:pt x="1548" y="1665"/>
                  </a:lnTo>
                  <a:lnTo>
                    <a:pt x="1553" y="1683"/>
                  </a:lnTo>
                  <a:lnTo>
                    <a:pt x="1548" y="1701"/>
                  </a:lnTo>
                  <a:lnTo>
                    <a:pt x="1553" y="1747"/>
                  </a:lnTo>
                  <a:lnTo>
                    <a:pt x="715" y="1800"/>
                  </a:lnTo>
                </a:path>
              </a:pathLst>
            </a:custGeom>
            <a:solidFill>
              <a:srgbClr val="17375E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53"/>
            <p:cNvSpPr>
              <a:spLocks/>
            </p:cNvSpPr>
            <p:nvPr/>
          </p:nvSpPr>
          <p:spPr bwMode="auto">
            <a:xfrm>
              <a:off x="5392748" y="2619334"/>
              <a:ext cx="587508" cy="1042620"/>
            </a:xfrm>
            <a:custGeom>
              <a:avLst/>
              <a:gdLst/>
              <a:ahLst/>
              <a:cxnLst>
                <a:cxn ang="0">
                  <a:pos x="213" y="53"/>
                </a:cxn>
                <a:cxn ang="0">
                  <a:pos x="290" y="119"/>
                </a:cxn>
                <a:cxn ang="0">
                  <a:pos x="348" y="190"/>
                </a:cxn>
                <a:cxn ang="0">
                  <a:pos x="372" y="296"/>
                </a:cxn>
                <a:cxn ang="0">
                  <a:pos x="331" y="355"/>
                </a:cxn>
                <a:cxn ang="0">
                  <a:pos x="277" y="450"/>
                </a:cxn>
                <a:cxn ang="0">
                  <a:pos x="213" y="486"/>
                </a:cxn>
                <a:cxn ang="0">
                  <a:pos x="118" y="503"/>
                </a:cxn>
                <a:cxn ang="0">
                  <a:pos x="107" y="580"/>
                </a:cxn>
                <a:cxn ang="0">
                  <a:pos x="153" y="644"/>
                </a:cxn>
                <a:cxn ang="0">
                  <a:pos x="95" y="804"/>
                </a:cxn>
                <a:cxn ang="0">
                  <a:pos x="36" y="863"/>
                </a:cxn>
                <a:cxn ang="0">
                  <a:pos x="18" y="928"/>
                </a:cxn>
                <a:cxn ang="0">
                  <a:pos x="0" y="987"/>
                </a:cxn>
                <a:cxn ang="0">
                  <a:pos x="29" y="1135"/>
                </a:cxn>
                <a:cxn ang="0">
                  <a:pos x="130" y="1270"/>
                </a:cxn>
                <a:cxn ang="0">
                  <a:pos x="242" y="1365"/>
                </a:cxn>
                <a:cxn ang="0">
                  <a:pos x="313" y="1530"/>
                </a:cxn>
                <a:cxn ang="0">
                  <a:pos x="366" y="1483"/>
                </a:cxn>
                <a:cxn ang="0">
                  <a:pos x="455" y="1548"/>
                </a:cxn>
                <a:cxn ang="0">
                  <a:pos x="449" y="1654"/>
                </a:cxn>
                <a:cxn ang="0">
                  <a:pos x="378" y="1749"/>
                </a:cxn>
                <a:cxn ang="0">
                  <a:pos x="449" y="1849"/>
                </a:cxn>
                <a:cxn ang="0">
                  <a:pos x="584" y="1920"/>
                </a:cxn>
                <a:cxn ang="0">
                  <a:pos x="691" y="2068"/>
                </a:cxn>
                <a:cxn ang="0">
                  <a:pos x="721" y="2121"/>
                </a:cxn>
                <a:cxn ang="0">
                  <a:pos x="691" y="2162"/>
                </a:cxn>
                <a:cxn ang="0">
                  <a:pos x="774" y="2268"/>
                </a:cxn>
                <a:cxn ang="0">
                  <a:pos x="797" y="2245"/>
                </a:cxn>
                <a:cxn ang="0">
                  <a:pos x="822" y="2185"/>
                </a:cxn>
                <a:cxn ang="0">
                  <a:pos x="916" y="2174"/>
                </a:cxn>
                <a:cxn ang="0">
                  <a:pos x="992" y="2227"/>
                </a:cxn>
                <a:cxn ang="0">
                  <a:pos x="1022" y="2126"/>
                </a:cxn>
                <a:cxn ang="0">
                  <a:pos x="1046" y="2068"/>
                </a:cxn>
                <a:cxn ang="0">
                  <a:pos x="1147" y="2027"/>
                </a:cxn>
                <a:cxn ang="0">
                  <a:pos x="1117" y="1973"/>
                </a:cxn>
                <a:cxn ang="0">
                  <a:pos x="1134" y="1931"/>
                </a:cxn>
                <a:cxn ang="0">
                  <a:pos x="1140" y="1908"/>
                </a:cxn>
                <a:cxn ang="0">
                  <a:pos x="1134" y="1873"/>
                </a:cxn>
                <a:cxn ang="0">
                  <a:pos x="1152" y="1743"/>
                </a:cxn>
                <a:cxn ang="0">
                  <a:pos x="1235" y="1630"/>
                </a:cxn>
                <a:cxn ang="0">
                  <a:pos x="1276" y="1525"/>
                </a:cxn>
                <a:cxn ang="0">
                  <a:pos x="1229" y="1365"/>
                </a:cxn>
                <a:cxn ang="0">
                  <a:pos x="1235" y="1282"/>
                </a:cxn>
                <a:cxn ang="0">
                  <a:pos x="1164" y="302"/>
                </a:cxn>
                <a:cxn ang="0">
                  <a:pos x="1140" y="273"/>
                </a:cxn>
                <a:cxn ang="0">
                  <a:pos x="1104" y="154"/>
                </a:cxn>
                <a:cxn ang="0">
                  <a:pos x="1051" y="71"/>
                </a:cxn>
              </a:cxnLst>
              <a:rect l="0" t="0" r="r" b="b"/>
              <a:pathLst>
                <a:path w="1276" h="2268">
                  <a:moveTo>
                    <a:pt x="1051" y="0"/>
                  </a:moveTo>
                  <a:lnTo>
                    <a:pt x="213" y="53"/>
                  </a:lnTo>
                  <a:lnTo>
                    <a:pt x="224" y="78"/>
                  </a:lnTo>
                  <a:lnTo>
                    <a:pt x="290" y="119"/>
                  </a:lnTo>
                  <a:lnTo>
                    <a:pt x="295" y="154"/>
                  </a:lnTo>
                  <a:lnTo>
                    <a:pt x="348" y="190"/>
                  </a:lnTo>
                  <a:lnTo>
                    <a:pt x="372" y="261"/>
                  </a:lnTo>
                  <a:lnTo>
                    <a:pt x="372" y="296"/>
                  </a:lnTo>
                  <a:lnTo>
                    <a:pt x="348" y="337"/>
                  </a:lnTo>
                  <a:lnTo>
                    <a:pt x="331" y="355"/>
                  </a:lnTo>
                  <a:lnTo>
                    <a:pt x="331" y="390"/>
                  </a:lnTo>
                  <a:lnTo>
                    <a:pt x="277" y="450"/>
                  </a:lnTo>
                  <a:lnTo>
                    <a:pt x="224" y="468"/>
                  </a:lnTo>
                  <a:lnTo>
                    <a:pt x="213" y="486"/>
                  </a:lnTo>
                  <a:lnTo>
                    <a:pt x="148" y="486"/>
                  </a:lnTo>
                  <a:lnTo>
                    <a:pt x="118" y="503"/>
                  </a:lnTo>
                  <a:lnTo>
                    <a:pt x="100" y="544"/>
                  </a:lnTo>
                  <a:lnTo>
                    <a:pt x="107" y="580"/>
                  </a:lnTo>
                  <a:lnTo>
                    <a:pt x="142" y="615"/>
                  </a:lnTo>
                  <a:lnTo>
                    <a:pt x="153" y="644"/>
                  </a:lnTo>
                  <a:lnTo>
                    <a:pt x="142" y="704"/>
                  </a:lnTo>
                  <a:lnTo>
                    <a:pt x="95" y="804"/>
                  </a:lnTo>
                  <a:lnTo>
                    <a:pt x="47" y="833"/>
                  </a:lnTo>
                  <a:lnTo>
                    <a:pt x="36" y="863"/>
                  </a:lnTo>
                  <a:lnTo>
                    <a:pt x="36" y="899"/>
                  </a:lnTo>
                  <a:lnTo>
                    <a:pt x="18" y="928"/>
                  </a:lnTo>
                  <a:lnTo>
                    <a:pt x="18" y="952"/>
                  </a:lnTo>
                  <a:lnTo>
                    <a:pt x="0" y="987"/>
                  </a:lnTo>
                  <a:lnTo>
                    <a:pt x="6" y="1064"/>
                  </a:lnTo>
                  <a:lnTo>
                    <a:pt x="29" y="1135"/>
                  </a:lnTo>
                  <a:lnTo>
                    <a:pt x="36" y="1164"/>
                  </a:lnTo>
                  <a:lnTo>
                    <a:pt x="130" y="1270"/>
                  </a:lnTo>
                  <a:lnTo>
                    <a:pt x="219" y="1341"/>
                  </a:lnTo>
                  <a:lnTo>
                    <a:pt x="242" y="1365"/>
                  </a:lnTo>
                  <a:lnTo>
                    <a:pt x="295" y="1513"/>
                  </a:lnTo>
                  <a:lnTo>
                    <a:pt x="313" y="1530"/>
                  </a:lnTo>
                  <a:lnTo>
                    <a:pt x="343" y="1500"/>
                  </a:lnTo>
                  <a:lnTo>
                    <a:pt x="366" y="1483"/>
                  </a:lnTo>
                  <a:lnTo>
                    <a:pt x="443" y="1525"/>
                  </a:lnTo>
                  <a:lnTo>
                    <a:pt x="455" y="1548"/>
                  </a:lnTo>
                  <a:lnTo>
                    <a:pt x="437" y="1601"/>
                  </a:lnTo>
                  <a:lnTo>
                    <a:pt x="449" y="1654"/>
                  </a:lnTo>
                  <a:lnTo>
                    <a:pt x="389" y="1725"/>
                  </a:lnTo>
                  <a:lnTo>
                    <a:pt x="378" y="1749"/>
                  </a:lnTo>
                  <a:lnTo>
                    <a:pt x="402" y="1796"/>
                  </a:lnTo>
                  <a:lnTo>
                    <a:pt x="449" y="1849"/>
                  </a:lnTo>
                  <a:lnTo>
                    <a:pt x="538" y="1903"/>
                  </a:lnTo>
                  <a:lnTo>
                    <a:pt x="584" y="1920"/>
                  </a:lnTo>
                  <a:lnTo>
                    <a:pt x="673" y="1997"/>
                  </a:lnTo>
                  <a:lnTo>
                    <a:pt x="691" y="2068"/>
                  </a:lnTo>
                  <a:lnTo>
                    <a:pt x="721" y="2103"/>
                  </a:lnTo>
                  <a:lnTo>
                    <a:pt x="721" y="2121"/>
                  </a:lnTo>
                  <a:lnTo>
                    <a:pt x="698" y="2144"/>
                  </a:lnTo>
                  <a:lnTo>
                    <a:pt x="691" y="2162"/>
                  </a:lnTo>
                  <a:lnTo>
                    <a:pt x="762" y="2268"/>
                  </a:lnTo>
                  <a:lnTo>
                    <a:pt x="774" y="2268"/>
                  </a:lnTo>
                  <a:lnTo>
                    <a:pt x="774" y="2245"/>
                  </a:lnTo>
                  <a:lnTo>
                    <a:pt x="797" y="2245"/>
                  </a:lnTo>
                  <a:lnTo>
                    <a:pt x="804" y="2256"/>
                  </a:lnTo>
                  <a:lnTo>
                    <a:pt x="822" y="2185"/>
                  </a:lnTo>
                  <a:lnTo>
                    <a:pt x="863" y="2167"/>
                  </a:lnTo>
                  <a:lnTo>
                    <a:pt x="916" y="2174"/>
                  </a:lnTo>
                  <a:lnTo>
                    <a:pt x="957" y="2197"/>
                  </a:lnTo>
                  <a:lnTo>
                    <a:pt x="992" y="2227"/>
                  </a:lnTo>
                  <a:lnTo>
                    <a:pt x="1040" y="2203"/>
                  </a:lnTo>
                  <a:lnTo>
                    <a:pt x="1022" y="2126"/>
                  </a:lnTo>
                  <a:lnTo>
                    <a:pt x="1016" y="2079"/>
                  </a:lnTo>
                  <a:lnTo>
                    <a:pt x="1046" y="2068"/>
                  </a:lnTo>
                  <a:lnTo>
                    <a:pt x="1140" y="2038"/>
                  </a:lnTo>
                  <a:lnTo>
                    <a:pt x="1147" y="2027"/>
                  </a:lnTo>
                  <a:lnTo>
                    <a:pt x="1117" y="1991"/>
                  </a:lnTo>
                  <a:lnTo>
                    <a:pt x="1117" y="1973"/>
                  </a:lnTo>
                  <a:lnTo>
                    <a:pt x="1122" y="1967"/>
                  </a:lnTo>
                  <a:lnTo>
                    <a:pt x="1134" y="1931"/>
                  </a:lnTo>
                  <a:lnTo>
                    <a:pt x="1147" y="1914"/>
                  </a:lnTo>
                  <a:lnTo>
                    <a:pt x="1140" y="1908"/>
                  </a:lnTo>
                  <a:lnTo>
                    <a:pt x="1134" y="1896"/>
                  </a:lnTo>
                  <a:lnTo>
                    <a:pt x="1134" y="1873"/>
                  </a:lnTo>
                  <a:lnTo>
                    <a:pt x="1152" y="1802"/>
                  </a:lnTo>
                  <a:lnTo>
                    <a:pt x="1152" y="1743"/>
                  </a:lnTo>
                  <a:lnTo>
                    <a:pt x="1205" y="1695"/>
                  </a:lnTo>
                  <a:lnTo>
                    <a:pt x="1235" y="1630"/>
                  </a:lnTo>
                  <a:lnTo>
                    <a:pt x="1235" y="1607"/>
                  </a:lnTo>
                  <a:lnTo>
                    <a:pt x="1276" y="1525"/>
                  </a:lnTo>
                  <a:lnTo>
                    <a:pt x="1264" y="1442"/>
                  </a:lnTo>
                  <a:lnTo>
                    <a:pt x="1229" y="1365"/>
                  </a:lnTo>
                  <a:lnTo>
                    <a:pt x="1241" y="1318"/>
                  </a:lnTo>
                  <a:lnTo>
                    <a:pt x="1235" y="1282"/>
                  </a:lnTo>
                  <a:lnTo>
                    <a:pt x="1246" y="1264"/>
                  </a:lnTo>
                  <a:lnTo>
                    <a:pt x="1164" y="302"/>
                  </a:lnTo>
                  <a:lnTo>
                    <a:pt x="1152" y="296"/>
                  </a:lnTo>
                  <a:lnTo>
                    <a:pt x="1140" y="273"/>
                  </a:lnTo>
                  <a:lnTo>
                    <a:pt x="1122" y="184"/>
                  </a:lnTo>
                  <a:lnTo>
                    <a:pt x="1104" y="154"/>
                  </a:lnTo>
                  <a:lnTo>
                    <a:pt x="1081" y="131"/>
                  </a:lnTo>
                  <a:lnTo>
                    <a:pt x="1051" y="71"/>
                  </a:lnTo>
                  <a:lnTo>
                    <a:pt x="1051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54"/>
            <p:cNvSpPr>
              <a:spLocks/>
            </p:cNvSpPr>
            <p:nvPr/>
          </p:nvSpPr>
          <p:spPr bwMode="auto">
            <a:xfrm>
              <a:off x="5392748" y="2619334"/>
              <a:ext cx="587508" cy="1042620"/>
            </a:xfrm>
            <a:custGeom>
              <a:avLst/>
              <a:gdLst/>
              <a:ahLst/>
              <a:cxnLst>
                <a:cxn ang="0">
                  <a:pos x="213" y="53"/>
                </a:cxn>
                <a:cxn ang="0">
                  <a:pos x="290" y="119"/>
                </a:cxn>
                <a:cxn ang="0">
                  <a:pos x="348" y="190"/>
                </a:cxn>
                <a:cxn ang="0">
                  <a:pos x="372" y="296"/>
                </a:cxn>
                <a:cxn ang="0">
                  <a:pos x="331" y="355"/>
                </a:cxn>
                <a:cxn ang="0">
                  <a:pos x="277" y="450"/>
                </a:cxn>
                <a:cxn ang="0">
                  <a:pos x="213" y="486"/>
                </a:cxn>
                <a:cxn ang="0">
                  <a:pos x="118" y="503"/>
                </a:cxn>
                <a:cxn ang="0">
                  <a:pos x="107" y="580"/>
                </a:cxn>
                <a:cxn ang="0">
                  <a:pos x="153" y="644"/>
                </a:cxn>
                <a:cxn ang="0">
                  <a:pos x="95" y="804"/>
                </a:cxn>
                <a:cxn ang="0">
                  <a:pos x="36" y="863"/>
                </a:cxn>
                <a:cxn ang="0">
                  <a:pos x="18" y="928"/>
                </a:cxn>
                <a:cxn ang="0">
                  <a:pos x="0" y="987"/>
                </a:cxn>
                <a:cxn ang="0">
                  <a:pos x="29" y="1135"/>
                </a:cxn>
                <a:cxn ang="0">
                  <a:pos x="130" y="1270"/>
                </a:cxn>
                <a:cxn ang="0">
                  <a:pos x="242" y="1365"/>
                </a:cxn>
                <a:cxn ang="0">
                  <a:pos x="313" y="1530"/>
                </a:cxn>
                <a:cxn ang="0">
                  <a:pos x="366" y="1483"/>
                </a:cxn>
                <a:cxn ang="0">
                  <a:pos x="455" y="1548"/>
                </a:cxn>
                <a:cxn ang="0">
                  <a:pos x="449" y="1654"/>
                </a:cxn>
                <a:cxn ang="0">
                  <a:pos x="378" y="1749"/>
                </a:cxn>
                <a:cxn ang="0">
                  <a:pos x="449" y="1849"/>
                </a:cxn>
                <a:cxn ang="0">
                  <a:pos x="584" y="1920"/>
                </a:cxn>
                <a:cxn ang="0">
                  <a:pos x="691" y="2068"/>
                </a:cxn>
                <a:cxn ang="0">
                  <a:pos x="721" y="2121"/>
                </a:cxn>
                <a:cxn ang="0">
                  <a:pos x="691" y="2162"/>
                </a:cxn>
                <a:cxn ang="0">
                  <a:pos x="774" y="2268"/>
                </a:cxn>
                <a:cxn ang="0">
                  <a:pos x="797" y="2245"/>
                </a:cxn>
                <a:cxn ang="0">
                  <a:pos x="822" y="2185"/>
                </a:cxn>
                <a:cxn ang="0">
                  <a:pos x="916" y="2174"/>
                </a:cxn>
                <a:cxn ang="0">
                  <a:pos x="992" y="2227"/>
                </a:cxn>
                <a:cxn ang="0">
                  <a:pos x="1022" y="2126"/>
                </a:cxn>
                <a:cxn ang="0">
                  <a:pos x="1046" y="2068"/>
                </a:cxn>
                <a:cxn ang="0">
                  <a:pos x="1147" y="2027"/>
                </a:cxn>
                <a:cxn ang="0">
                  <a:pos x="1117" y="1973"/>
                </a:cxn>
                <a:cxn ang="0">
                  <a:pos x="1134" y="1931"/>
                </a:cxn>
                <a:cxn ang="0">
                  <a:pos x="1140" y="1908"/>
                </a:cxn>
                <a:cxn ang="0">
                  <a:pos x="1134" y="1873"/>
                </a:cxn>
                <a:cxn ang="0">
                  <a:pos x="1152" y="1743"/>
                </a:cxn>
                <a:cxn ang="0">
                  <a:pos x="1235" y="1630"/>
                </a:cxn>
                <a:cxn ang="0">
                  <a:pos x="1276" y="1525"/>
                </a:cxn>
                <a:cxn ang="0">
                  <a:pos x="1229" y="1365"/>
                </a:cxn>
                <a:cxn ang="0">
                  <a:pos x="1235" y="1282"/>
                </a:cxn>
                <a:cxn ang="0">
                  <a:pos x="1164" y="302"/>
                </a:cxn>
                <a:cxn ang="0">
                  <a:pos x="1140" y="273"/>
                </a:cxn>
                <a:cxn ang="0">
                  <a:pos x="1104" y="154"/>
                </a:cxn>
                <a:cxn ang="0">
                  <a:pos x="1051" y="71"/>
                </a:cxn>
              </a:cxnLst>
              <a:rect l="0" t="0" r="r" b="b"/>
              <a:pathLst>
                <a:path w="1276" h="2268">
                  <a:moveTo>
                    <a:pt x="1051" y="0"/>
                  </a:moveTo>
                  <a:lnTo>
                    <a:pt x="213" y="53"/>
                  </a:lnTo>
                  <a:lnTo>
                    <a:pt x="224" y="78"/>
                  </a:lnTo>
                  <a:lnTo>
                    <a:pt x="290" y="119"/>
                  </a:lnTo>
                  <a:lnTo>
                    <a:pt x="295" y="154"/>
                  </a:lnTo>
                  <a:lnTo>
                    <a:pt x="348" y="190"/>
                  </a:lnTo>
                  <a:lnTo>
                    <a:pt x="372" y="261"/>
                  </a:lnTo>
                  <a:lnTo>
                    <a:pt x="372" y="296"/>
                  </a:lnTo>
                  <a:lnTo>
                    <a:pt x="348" y="337"/>
                  </a:lnTo>
                  <a:lnTo>
                    <a:pt x="331" y="355"/>
                  </a:lnTo>
                  <a:lnTo>
                    <a:pt x="331" y="390"/>
                  </a:lnTo>
                  <a:lnTo>
                    <a:pt x="277" y="450"/>
                  </a:lnTo>
                  <a:lnTo>
                    <a:pt x="224" y="468"/>
                  </a:lnTo>
                  <a:lnTo>
                    <a:pt x="213" y="486"/>
                  </a:lnTo>
                  <a:lnTo>
                    <a:pt x="148" y="486"/>
                  </a:lnTo>
                  <a:lnTo>
                    <a:pt x="118" y="503"/>
                  </a:lnTo>
                  <a:lnTo>
                    <a:pt x="100" y="544"/>
                  </a:lnTo>
                  <a:lnTo>
                    <a:pt x="107" y="580"/>
                  </a:lnTo>
                  <a:lnTo>
                    <a:pt x="142" y="615"/>
                  </a:lnTo>
                  <a:lnTo>
                    <a:pt x="153" y="644"/>
                  </a:lnTo>
                  <a:lnTo>
                    <a:pt x="142" y="704"/>
                  </a:lnTo>
                  <a:lnTo>
                    <a:pt x="95" y="804"/>
                  </a:lnTo>
                  <a:lnTo>
                    <a:pt x="47" y="833"/>
                  </a:lnTo>
                  <a:lnTo>
                    <a:pt x="36" y="863"/>
                  </a:lnTo>
                  <a:lnTo>
                    <a:pt x="36" y="899"/>
                  </a:lnTo>
                  <a:lnTo>
                    <a:pt x="18" y="928"/>
                  </a:lnTo>
                  <a:lnTo>
                    <a:pt x="18" y="952"/>
                  </a:lnTo>
                  <a:lnTo>
                    <a:pt x="0" y="987"/>
                  </a:lnTo>
                  <a:lnTo>
                    <a:pt x="6" y="1064"/>
                  </a:lnTo>
                  <a:lnTo>
                    <a:pt x="29" y="1135"/>
                  </a:lnTo>
                  <a:lnTo>
                    <a:pt x="36" y="1164"/>
                  </a:lnTo>
                  <a:lnTo>
                    <a:pt x="130" y="1270"/>
                  </a:lnTo>
                  <a:lnTo>
                    <a:pt x="219" y="1341"/>
                  </a:lnTo>
                  <a:lnTo>
                    <a:pt x="242" y="1365"/>
                  </a:lnTo>
                  <a:lnTo>
                    <a:pt x="295" y="1513"/>
                  </a:lnTo>
                  <a:lnTo>
                    <a:pt x="313" y="1530"/>
                  </a:lnTo>
                  <a:lnTo>
                    <a:pt x="343" y="1500"/>
                  </a:lnTo>
                  <a:lnTo>
                    <a:pt x="366" y="1483"/>
                  </a:lnTo>
                  <a:lnTo>
                    <a:pt x="443" y="1525"/>
                  </a:lnTo>
                  <a:lnTo>
                    <a:pt x="455" y="1548"/>
                  </a:lnTo>
                  <a:lnTo>
                    <a:pt x="437" y="1601"/>
                  </a:lnTo>
                  <a:lnTo>
                    <a:pt x="449" y="1654"/>
                  </a:lnTo>
                  <a:lnTo>
                    <a:pt x="389" y="1725"/>
                  </a:lnTo>
                  <a:lnTo>
                    <a:pt x="378" y="1749"/>
                  </a:lnTo>
                  <a:lnTo>
                    <a:pt x="402" y="1796"/>
                  </a:lnTo>
                  <a:lnTo>
                    <a:pt x="449" y="1849"/>
                  </a:lnTo>
                  <a:lnTo>
                    <a:pt x="538" y="1903"/>
                  </a:lnTo>
                  <a:lnTo>
                    <a:pt x="584" y="1920"/>
                  </a:lnTo>
                  <a:lnTo>
                    <a:pt x="673" y="1997"/>
                  </a:lnTo>
                  <a:lnTo>
                    <a:pt x="691" y="2068"/>
                  </a:lnTo>
                  <a:lnTo>
                    <a:pt x="721" y="2103"/>
                  </a:lnTo>
                  <a:lnTo>
                    <a:pt x="721" y="2121"/>
                  </a:lnTo>
                  <a:lnTo>
                    <a:pt x="698" y="2144"/>
                  </a:lnTo>
                  <a:lnTo>
                    <a:pt x="691" y="2162"/>
                  </a:lnTo>
                  <a:lnTo>
                    <a:pt x="762" y="2268"/>
                  </a:lnTo>
                  <a:lnTo>
                    <a:pt x="774" y="2268"/>
                  </a:lnTo>
                  <a:lnTo>
                    <a:pt x="774" y="2245"/>
                  </a:lnTo>
                  <a:lnTo>
                    <a:pt x="797" y="2245"/>
                  </a:lnTo>
                  <a:lnTo>
                    <a:pt x="804" y="2256"/>
                  </a:lnTo>
                  <a:lnTo>
                    <a:pt x="822" y="2185"/>
                  </a:lnTo>
                  <a:lnTo>
                    <a:pt x="863" y="2167"/>
                  </a:lnTo>
                  <a:lnTo>
                    <a:pt x="916" y="2174"/>
                  </a:lnTo>
                  <a:lnTo>
                    <a:pt x="957" y="2197"/>
                  </a:lnTo>
                  <a:lnTo>
                    <a:pt x="992" y="2227"/>
                  </a:lnTo>
                  <a:lnTo>
                    <a:pt x="1040" y="2203"/>
                  </a:lnTo>
                  <a:lnTo>
                    <a:pt x="1022" y="2126"/>
                  </a:lnTo>
                  <a:lnTo>
                    <a:pt x="1016" y="2079"/>
                  </a:lnTo>
                  <a:lnTo>
                    <a:pt x="1046" y="2068"/>
                  </a:lnTo>
                  <a:lnTo>
                    <a:pt x="1140" y="2038"/>
                  </a:lnTo>
                  <a:lnTo>
                    <a:pt x="1147" y="2027"/>
                  </a:lnTo>
                  <a:lnTo>
                    <a:pt x="1117" y="1991"/>
                  </a:lnTo>
                  <a:lnTo>
                    <a:pt x="1117" y="1973"/>
                  </a:lnTo>
                  <a:lnTo>
                    <a:pt x="1122" y="1967"/>
                  </a:lnTo>
                  <a:lnTo>
                    <a:pt x="1134" y="1931"/>
                  </a:lnTo>
                  <a:lnTo>
                    <a:pt x="1147" y="1914"/>
                  </a:lnTo>
                  <a:lnTo>
                    <a:pt x="1140" y="1908"/>
                  </a:lnTo>
                  <a:lnTo>
                    <a:pt x="1134" y="1896"/>
                  </a:lnTo>
                  <a:lnTo>
                    <a:pt x="1134" y="1873"/>
                  </a:lnTo>
                  <a:lnTo>
                    <a:pt x="1152" y="1802"/>
                  </a:lnTo>
                  <a:lnTo>
                    <a:pt x="1152" y="1743"/>
                  </a:lnTo>
                  <a:lnTo>
                    <a:pt x="1205" y="1695"/>
                  </a:lnTo>
                  <a:lnTo>
                    <a:pt x="1235" y="1630"/>
                  </a:lnTo>
                  <a:lnTo>
                    <a:pt x="1235" y="1607"/>
                  </a:lnTo>
                  <a:lnTo>
                    <a:pt x="1276" y="1525"/>
                  </a:lnTo>
                  <a:lnTo>
                    <a:pt x="1264" y="1442"/>
                  </a:lnTo>
                  <a:lnTo>
                    <a:pt x="1229" y="1365"/>
                  </a:lnTo>
                  <a:lnTo>
                    <a:pt x="1241" y="1318"/>
                  </a:lnTo>
                  <a:lnTo>
                    <a:pt x="1235" y="1282"/>
                  </a:lnTo>
                  <a:lnTo>
                    <a:pt x="1246" y="1264"/>
                  </a:lnTo>
                  <a:lnTo>
                    <a:pt x="1164" y="302"/>
                  </a:lnTo>
                  <a:lnTo>
                    <a:pt x="1152" y="296"/>
                  </a:lnTo>
                  <a:lnTo>
                    <a:pt x="1140" y="273"/>
                  </a:lnTo>
                  <a:lnTo>
                    <a:pt x="1122" y="184"/>
                  </a:lnTo>
                  <a:lnTo>
                    <a:pt x="1104" y="154"/>
                  </a:lnTo>
                  <a:lnTo>
                    <a:pt x="1081" y="131"/>
                  </a:lnTo>
                  <a:lnTo>
                    <a:pt x="1051" y="71"/>
                  </a:lnTo>
                  <a:lnTo>
                    <a:pt x="1051" y="0"/>
                  </a:lnTo>
                </a:path>
              </a:pathLst>
            </a:custGeom>
            <a:solidFill>
              <a:srgbClr val="17375E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55"/>
            <p:cNvSpPr>
              <a:spLocks/>
            </p:cNvSpPr>
            <p:nvPr/>
          </p:nvSpPr>
          <p:spPr bwMode="auto">
            <a:xfrm>
              <a:off x="6018871" y="1960111"/>
              <a:ext cx="573717" cy="788861"/>
            </a:xfrm>
            <a:custGeom>
              <a:avLst/>
              <a:gdLst/>
              <a:ahLst/>
              <a:cxnLst>
                <a:cxn ang="0">
                  <a:pos x="620" y="1636"/>
                </a:cxn>
                <a:cxn ang="0">
                  <a:pos x="1016" y="1600"/>
                </a:cxn>
                <a:cxn ang="0">
                  <a:pos x="1069" y="1487"/>
                </a:cxn>
                <a:cxn ang="0">
                  <a:pos x="1081" y="1400"/>
                </a:cxn>
                <a:cxn ang="0">
                  <a:pos x="1152" y="1305"/>
                </a:cxn>
                <a:cxn ang="0">
                  <a:pos x="1158" y="1246"/>
                </a:cxn>
                <a:cxn ang="0">
                  <a:pos x="1193" y="1193"/>
                </a:cxn>
                <a:cxn ang="0">
                  <a:pos x="1216" y="1223"/>
                </a:cxn>
                <a:cxn ang="0">
                  <a:pos x="1241" y="1193"/>
                </a:cxn>
                <a:cxn ang="0">
                  <a:pos x="1234" y="1116"/>
                </a:cxn>
                <a:cxn ang="0">
                  <a:pos x="1223" y="998"/>
                </a:cxn>
                <a:cxn ang="0">
                  <a:pos x="1122" y="673"/>
                </a:cxn>
                <a:cxn ang="0">
                  <a:pos x="1004" y="668"/>
                </a:cxn>
                <a:cxn ang="0">
                  <a:pos x="856" y="863"/>
                </a:cxn>
                <a:cxn ang="0">
                  <a:pos x="838" y="856"/>
                </a:cxn>
                <a:cxn ang="0">
                  <a:pos x="780" y="827"/>
                </a:cxn>
                <a:cxn ang="0">
                  <a:pos x="780" y="726"/>
                </a:cxn>
                <a:cxn ang="0">
                  <a:pos x="851" y="668"/>
                </a:cxn>
                <a:cxn ang="0">
                  <a:pos x="863" y="620"/>
                </a:cxn>
                <a:cxn ang="0">
                  <a:pos x="892" y="572"/>
                </a:cxn>
                <a:cxn ang="0">
                  <a:pos x="916" y="425"/>
                </a:cxn>
                <a:cxn ang="0">
                  <a:pos x="886" y="349"/>
                </a:cxn>
                <a:cxn ang="0">
                  <a:pos x="845" y="290"/>
                </a:cxn>
                <a:cxn ang="0">
                  <a:pos x="886" y="254"/>
                </a:cxn>
                <a:cxn ang="0">
                  <a:pos x="851" y="166"/>
                </a:cxn>
                <a:cxn ang="0">
                  <a:pos x="714" y="113"/>
                </a:cxn>
                <a:cxn ang="0">
                  <a:pos x="608" y="65"/>
                </a:cxn>
                <a:cxn ang="0">
                  <a:pos x="496" y="35"/>
                </a:cxn>
                <a:cxn ang="0">
                  <a:pos x="432" y="29"/>
                </a:cxn>
                <a:cxn ang="0">
                  <a:pos x="366" y="95"/>
                </a:cxn>
                <a:cxn ang="0">
                  <a:pos x="366" y="159"/>
                </a:cxn>
                <a:cxn ang="0">
                  <a:pos x="389" y="177"/>
                </a:cxn>
                <a:cxn ang="0">
                  <a:pos x="348" y="195"/>
                </a:cxn>
                <a:cxn ang="0">
                  <a:pos x="307" y="242"/>
                </a:cxn>
                <a:cxn ang="0">
                  <a:pos x="295" y="319"/>
                </a:cxn>
                <a:cxn ang="0">
                  <a:pos x="277" y="413"/>
                </a:cxn>
                <a:cxn ang="0">
                  <a:pos x="236" y="395"/>
                </a:cxn>
                <a:cxn ang="0">
                  <a:pos x="236" y="313"/>
                </a:cxn>
                <a:cxn ang="0">
                  <a:pos x="236" y="283"/>
                </a:cxn>
                <a:cxn ang="0">
                  <a:pos x="201" y="319"/>
                </a:cxn>
                <a:cxn ang="0">
                  <a:pos x="183" y="384"/>
                </a:cxn>
                <a:cxn ang="0">
                  <a:pos x="123" y="413"/>
                </a:cxn>
                <a:cxn ang="0">
                  <a:pos x="106" y="466"/>
                </a:cxn>
                <a:cxn ang="0">
                  <a:pos x="70" y="567"/>
                </a:cxn>
                <a:cxn ang="0">
                  <a:pos x="59" y="685"/>
                </a:cxn>
                <a:cxn ang="0">
                  <a:pos x="17" y="767"/>
                </a:cxn>
                <a:cxn ang="0">
                  <a:pos x="47" y="891"/>
                </a:cxn>
                <a:cxn ang="0">
                  <a:pos x="52" y="992"/>
                </a:cxn>
                <a:cxn ang="0">
                  <a:pos x="153" y="1210"/>
                </a:cxn>
                <a:cxn ang="0">
                  <a:pos x="171" y="1311"/>
                </a:cxn>
                <a:cxn ang="0">
                  <a:pos x="159" y="1335"/>
                </a:cxn>
                <a:cxn ang="0">
                  <a:pos x="136" y="1482"/>
                </a:cxn>
                <a:cxn ang="0">
                  <a:pos x="59" y="1659"/>
                </a:cxn>
                <a:cxn ang="0">
                  <a:pos x="0" y="1712"/>
                </a:cxn>
              </a:cxnLst>
              <a:rect l="0" t="0" r="r" b="b"/>
              <a:pathLst>
                <a:path w="1246" h="1712">
                  <a:moveTo>
                    <a:pt x="0" y="1712"/>
                  </a:moveTo>
                  <a:lnTo>
                    <a:pt x="620" y="1636"/>
                  </a:lnTo>
                  <a:lnTo>
                    <a:pt x="626" y="1654"/>
                  </a:lnTo>
                  <a:lnTo>
                    <a:pt x="1016" y="1600"/>
                  </a:lnTo>
                  <a:lnTo>
                    <a:pt x="1021" y="1583"/>
                  </a:lnTo>
                  <a:lnTo>
                    <a:pt x="1069" y="1487"/>
                  </a:lnTo>
                  <a:lnTo>
                    <a:pt x="1087" y="1464"/>
                  </a:lnTo>
                  <a:lnTo>
                    <a:pt x="1081" y="1400"/>
                  </a:lnTo>
                  <a:lnTo>
                    <a:pt x="1104" y="1347"/>
                  </a:lnTo>
                  <a:lnTo>
                    <a:pt x="1152" y="1305"/>
                  </a:lnTo>
                  <a:lnTo>
                    <a:pt x="1152" y="1258"/>
                  </a:lnTo>
                  <a:lnTo>
                    <a:pt x="1158" y="1246"/>
                  </a:lnTo>
                  <a:lnTo>
                    <a:pt x="1163" y="1216"/>
                  </a:lnTo>
                  <a:lnTo>
                    <a:pt x="1193" y="1193"/>
                  </a:lnTo>
                  <a:lnTo>
                    <a:pt x="1205" y="1216"/>
                  </a:lnTo>
                  <a:lnTo>
                    <a:pt x="1216" y="1223"/>
                  </a:lnTo>
                  <a:lnTo>
                    <a:pt x="1234" y="1210"/>
                  </a:lnTo>
                  <a:lnTo>
                    <a:pt x="1241" y="1193"/>
                  </a:lnTo>
                  <a:lnTo>
                    <a:pt x="1246" y="1169"/>
                  </a:lnTo>
                  <a:lnTo>
                    <a:pt x="1234" y="1116"/>
                  </a:lnTo>
                  <a:lnTo>
                    <a:pt x="1246" y="1045"/>
                  </a:lnTo>
                  <a:lnTo>
                    <a:pt x="1223" y="998"/>
                  </a:lnTo>
                  <a:lnTo>
                    <a:pt x="1216" y="904"/>
                  </a:lnTo>
                  <a:lnTo>
                    <a:pt x="1122" y="673"/>
                  </a:lnTo>
                  <a:lnTo>
                    <a:pt x="1033" y="643"/>
                  </a:lnTo>
                  <a:lnTo>
                    <a:pt x="1004" y="668"/>
                  </a:lnTo>
                  <a:lnTo>
                    <a:pt x="963" y="709"/>
                  </a:lnTo>
                  <a:lnTo>
                    <a:pt x="856" y="863"/>
                  </a:lnTo>
                  <a:lnTo>
                    <a:pt x="845" y="863"/>
                  </a:lnTo>
                  <a:lnTo>
                    <a:pt x="838" y="856"/>
                  </a:lnTo>
                  <a:lnTo>
                    <a:pt x="792" y="838"/>
                  </a:lnTo>
                  <a:lnTo>
                    <a:pt x="780" y="827"/>
                  </a:lnTo>
                  <a:lnTo>
                    <a:pt x="767" y="792"/>
                  </a:lnTo>
                  <a:lnTo>
                    <a:pt x="780" y="726"/>
                  </a:lnTo>
                  <a:lnTo>
                    <a:pt x="797" y="703"/>
                  </a:lnTo>
                  <a:lnTo>
                    <a:pt x="851" y="668"/>
                  </a:lnTo>
                  <a:lnTo>
                    <a:pt x="863" y="643"/>
                  </a:lnTo>
                  <a:lnTo>
                    <a:pt x="863" y="620"/>
                  </a:lnTo>
                  <a:lnTo>
                    <a:pt x="874" y="590"/>
                  </a:lnTo>
                  <a:lnTo>
                    <a:pt x="892" y="572"/>
                  </a:lnTo>
                  <a:lnTo>
                    <a:pt x="916" y="526"/>
                  </a:lnTo>
                  <a:lnTo>
                    <a:pt x="916" y="425"/>
                  </a:lnTo>
                  <a:lnTo>
                    <a:pt x="904" y="372"/>
                  </a:lnTo>
                  <a:lnTo>
                    <a:pt x="886" y="349"/>
                  </a:lnTo>
                  <a:lnTo>
                    <a:pt x="856" y="308"/>
                  </a:lnTo>
                  <a:lnTo>
                    <a:pt x="845" y="290"/>
                  </a:lnTo>
                  <a:lnTo>
                    <a:pt x="851" y="265"/>
                  </a:lnTo>
                  <a:lnTo>
                    <a:pt x="886" y="254"/>
                  </a:lnTo>
                  <a:lnTo>
                    <a:pt x="892" y="242"/>
                  </a:lnTo>
                  <a:lnTo>
                    <a:pt x="851" y="166"/>
                  </a:lnTo>
                  <a:lnTo>
                    <a:pt x="815" y="148"/>
                  </a:lnTo>
                  <a:lnTo>
                    <a:pt x="714" y="113"/>
                  </a:lnTo>
                  <a:lnTo>
                    <a:pt x="638" y="95"/>
                  </a:lnTo>
                  <a:lnTo>
                    <a:pt x="608" y="65"/>
                  </a:lnTo>
                  <a:lnTo>
                    <a:pt x="549" y="47"/>
                  </a:lnTo>
                  <a:lnTo>
                    <a:pt x="496" y="35"/>
                  </a:lnTo>
                  <a:lnTo>
                    <a:pt x="449" y="0"/>
                  </a:lnTo>
                  <a:lnTo>
                    <a:pt x="432" y="29"/>
                  </a:lnTo>
                  <a:lnTo>
                    <a:pt x="396" y="42"/>
                  </a:lnTo>
                  <a:lnTo>
                    <a:pt x="366" y="95"/>
                  </a:lnTo>
                  <a:lnTo>
                    <a:pt x="361" y="141"/>
                  </a:lnTo>
                  <a:lnTo>
                    <a:pt x="366" y="159"/>
                  </a:lnTo>
                  <a:lnTo>
                    <a:pt x="384" y="159"/>
                  </a:lnTo>
                  <a:lnTo>
                    <a:pt x="389" y="177"/>
                  </a:lnTo>
                  <a:lnTo>
                    <a:pt x="378" y="183"/>
                  </a:lnTo>
                  <a:lnTo>
                    <a:pt x="348" y="195"/>
                  </a:lnTo>
                  <a:lnTo>
                    <a:pt x="331" y="207"/>
                  </a:lnTo>
                  <a:lnTo>
                    <a:pt x="307" y="242"/>
                  </a:lnTo>
                  <a:lnTo>
                    <a:pt x="290" y="278"/>
                  </a:lnTo>
                  <a:lnTo>
                    <a:pt x="295" y="319"/>
                  </a:lnTo>
                  <a:lnTo>
                    <a:pt x="301" y="366"/>
                  </a:lnTo>
                  <a:lnTo>
                    <a:pt x="277" y="413"/>
                  </a:lnTo>
                  <a:lnTo>
                    <a:pt x="242" y="431"/>
                  </a:lnTo>
                  <a:lnTo>
                    <a:pt x="236" y="395"/>
                  </a:lnTo>
                  <a:lnTo>
                    <a:pt x="248" y="354"/>
                  </a:lnTo>
                  <a:lnTo>
                    <a:pt x="236" y="313"/>
                  </a:lnTo>
                  <a:lnTo>
                    <a:pt x="242" y="290"/>
                  </a:lnTo>
                  <a:lnTo>
                    <a:pt x="236" y="283"/>
                  </a:lnTo>
                  <a:lnTo>
                    <a:pt x="219" y="290"/>
                  </a:lnTo>
                  <a:lnTo>
                    <a:pt x="201" y="319"/>
                  </a:lnTo>
                  <a:lnTo>
                    <a:pt x="194" y="361"/>
                  </a:lnTo>
                  <a:lnTo>
                    <a:pt x="183" y="384"/>
                  </a:lnTo>
                  <a:lnTo>
                    <a:pt x="159" y="384"/>
                  </a:lnTo>
                  <a:lnTo>
                    <a:pt x="123" y="413"/>
                  </a:lnTo>
                  <a:lnTo>
                    <a:pt x="106" y="443"/>
                  </a:lnTo>
                  <a:lnTo>
                    <a:pt x="106" y="466"/>
                  </a:lnTo>
                  <a:lnTo>
                    <a:pt x="70" y="501"/>
                  </a:lnTo>
                  <a:lnTo>
                    <a:pt x="70" y="567"/>
                  </a:lnTo>
                  <a:lnTo>
                    <a:pt x="65" y="638"/>
                  </a:lnTo>
                  <a:lnTo>
                    <a:pt x="59" y="685"/>
                  </a:lnTo>
                  <a:lnTo>
                    <a:pt x="35" y="739"/>
                  </a:lnTo>
                  <a:lnTo>
                    <a:pt x="17" y="767"/>
                  </a:lnTo>
                  <a:lnTo>
                    <a:pt x="17" y="803"/>
                  </a:lnTo>
                  <a:lnTo>
                    <a:pt x="47" y="891"/>
                  </a:lnTo>
                  <a:lnTo>
                    <a:pt x="29" y="945"/>
                  </a:lnTo>
                  <a:lnTo>
                    <a:pt x="52" y="992"/>
                  </a:lnTo>
                  <a:lnTo>
                    <a:pt x="112" y="1110"/>
                  </a:lnTo>
                  <a:lnTo>
                    <a:pt x="153" y="1210"/>
                  </a:lnTo>
                  <a:lnTo>
                    <a:pt x="153" y="1294"/>
                  </a:lnTo>
                  <a:lnTo>
                    <a:pt x="171" y="1311"/>
                  </a:lnTo>
                  <a:lnTo>
                    <a:pt x="171" y="1322"/>
                  </a:lnTo>
                  <a:lnTo>
                    <a:pt x="159" y="1335"/>
                  </a:lnTo>
                  <a:lnTo>
                    <a:pt x="148" y="1423"/>
                  </a:lnTo>
                  <a:lnTo>
                    <a:pt x="136" y="1482"/>
                  </a:lnTo>
                  <a:lnTo>
                    <a:pt x="106" y="1541"/>
                  </a:lnTo>
                  <a:lnTo>
                    <a:pt x="59" y="1659"/>
                  </a:lnTo>
                  <a:lnTo>
                    <a:pt x="17" y="1700"/>
                  </a:lnTo>
                  <a:lnTo>
                    <a:pt x="0" y="17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56"/>
            <p:cNvSpPr>
              <a:spLocks/>
            </p:cNvSpPr>
            <p:nvPr/>
          </p:nvSpPr>
          <p:spPr bwMode="auto">
            <a:xfrm>
              <a:off x="6018871" y="1960111"/>
              <a:ext cx="573717" cy="788861"/>
            </a:xfrm>
            <a:custGeom>
              <a:avLst/>
              <a:gdLst/>
              <a:ahLst/>
              <a:cxnLst>
                <a:cxn ang="0">
                  <a:pos x="620" y="1636"/>
                </a:cxn>
                <a:cxn ang="0">
                  <a:pos x="1016" y="1600"/>
                </a:cxn>
                <a:cxn ang="0">
                  <a:pos x="1069" y="1487"/>
                </a:cxn>
                <a:cxn ang="0">
                  <a:pos x="1081" y="1400"/>
                </a:cxn>
                <a:cxn ang="0">
                  <a:pos x="1152" y="1305"/>
                </a:cxn>
                <a:cxn ang="0">
                  <a:pos x="1158" y="1246"/>
                </a:cxn>
                <a:cxn ang="0">
                  <a:pos x="1193" y="1193"/>
                </a:cxn>
                <a:cxn ang="0">
                  <a:pos x="1216" y="1223"/>
                </a:cxn>
                <a:cxn ang="0">
                  <a:pos x="1241" y="1193"/>
                </a:cxn>
                <a:cxn ang="0">
                  <a:pos x="1234" y="1116"/>
                </a:cxn>
                <a:cxn ang="0">
                  <a:pos x="1223" y="998"/>
                </a:cxn>
                <a:cxn ang="0">
                  <a:pos x="1122" y="673"/>
                </a:cxn>
                <a:cxn ang="0">
                  <a:pos x="1004" y="668"/>
                </a:cxn>
                <a:cxn ang="0">
                  <a:pos x="856" y="863"/>
                </a:cxn>
                <a:cxn ang="0">
                  <a:pos x="838" y="856"/>
                </a:cxn>
                <a:cxn ang="0">
                  <a:pos x="780" y="827"/>
                </a:cxn>
                <a:cxn ang="0">
                  <a:pos x="780" y="726"/>
                </a:cxn>
                <a:cxn ang="0">
                  <a:pos x="851" y="668"/>
                </a:cxn>
                <a:cxn ang="0">
                  <a:pos x="863" y="620"/>
                </a:cxn>
                <a:cxn ang="0">
                  <a:pos x="892" y="572"/>
                </a:cxn>
                <a:cxn ang="0">
                  <a:pos x="916" y="425"/>
                </a:cxn>
                <a:cxn ang="0">
                  <a:pos x="886" y="349"/>
                </a:cxn>
                <a:cxn ang="0">
                  <a:pos x="845" y="290"/>
                </a:cxn>
                <a:cxn ang="0">
                  <a:pos x="886" y="254"/>
                </a:cxn>
                <a:cxn ang="0">
                  <a:pos x="851" y="166"/>
                </a:cxn>
                <a:cxn ang="0">
                  <a:pos x="714" y="113"/>
                </a:cxn>
                <a:cxn ang="0">
                  <a:pos x="608" y="65"/>
                </a:cxn>
                <a:cxn ang="0">
                  <a:pos x="496" y="35"/>
                </a:cxn>
                <a:cxn ang="0">
                  <a:pos x="432" y="29"/>
                </a:cxn>
                <a:cxn ang="0">
                  <a:pos x="366" y="95"/>
                </a:cxn>
                <a:cxn ang="0">
                  <a:pos x="366" y="159"/>
                </a:cxn>
                <a:cxn ang="0">
                  <a:pos x="389" y="177"/>
                </a:cxn>
                <a:cxn ang="0">
                  <a:pos x="348" y="195"/>
                </a:cxn>
                <a:cxn ang="0">
                  <a:pos x="307" y="242"/>
                </a:cxn>
                <a:cxn ang="0">
                  <a:pos x="295" y="319"/>
                </a:cxn>
                <a:cxn ang="0">
                  <a:pos x="277" y="413"/>
                </a:cxn>
                <a:cxn ang="0">
                  <a:pos x="236" y="395"/>
                </a:cxn>
                <a:cxn ang="0">
                  <a:pos x="236" y="313"/>
                </a:cxn>
                <a:cxn ang="0">
                  <a:pos x="236" y="283"/>
                </a:cxn>
                <a:cxn ang="0">
                  <a:pos x="201" y="319"/>
                </a:cxn>
                <a:cxn ang="0">
                  <a:pos x="183" y="384"/>
                </a:cxn>
                <a:cxn ang="0">
                  <a:pos x="123" y="413"/>
                </a:cxn>
                <a:cxn ang="0">
                  <a:pos x="106" y="466"/>
                </a:cxn>
                <a:cxn ang="0">
                  <a:pos x="70" y="567"/>
                </a:cxn>
                <a:cxn ang="0">
                  <a:pos x="59" y="685"/>
                </a:cxn>
                <a:cxn ang="0">
                  <a:pos x="17" y="767"/>
                </a:cxn>
                <a:cxn ang="0">
                  <a:pos x="47" y="891"/>
                </a:cxn>
                <a:cxn ang="0">
                  <a:pos x="52" y="992"/>
                </a:cxn>
                <a:cxn ang="0">
                  <a:pos x="153" y="1210"/>
                </a:cxn>
                <a:cxn ang="0">
                  <a:pos x="171" y="1311"/>
                </a:cxn>
                <a:cxn ang="0">
                  <a:pos x="159" y="1335"/>
                </a:cxn>
                <a:cxn ang="0">
                  <a:pos x="136" y="1482"/>
                </a:cxn>
                <a:cxn ang="0">
                  <a:pos x="59" y="1659"/>
                </a:cxn>
                <a:cxn ang="0">
                  <a:pos x="0" y="1712"/>
                </a:cxn>
              </a:cxnLst>
              <a:rect l="0" t="0" r="r" b="b"/>
              <a:pathLst>
                <a:path w="1246" h="1712">
                  <a:moveTo>
                    <a:pt x="0" y="1712"/>
                  </a:moveTo>
                  <a:lnTo>
                    <a:pt x="620" y="1636"/>
                  </a:lnTo>
                  <a:lnTo>
                    <a:pt x="626" y="1654"/>
                  </a:lnTo>
                  <a:lnTo>
                    <a:pt x="1016" y="1600"/>
                  </a:lnTo>
                  <a:lnTo>
                    <a:pt x="1021" y="1583"/>
                  </a:lnTo>
                  <a:lnTo>
                    <a:pt x="1069" y="1487"/>
                  </a:lnTo>
                  <a:lnTo>
                    <a:pt x="1087" y="1464"/>
                  </a:lnTo>
                  <a:lnTo>
                    <a:pt x="1081" y="1400"/>
                  </a:lnTo>
                  <a:lnTo>
                    <a:pt x="1104" y="1347"/>
                  </a:lnTo>
                  <a:lnTo>
                    <a:pt x="1152" y="1305"/>
                  </a:lnTo>
                  <a:lnTo>
                    <a:pt x="1152" y="1258"/>
                  </a:lnTo>
                  <a:lnTo>
                    <a:pt x="1158" y="1246"/>
                  </a:lnTo>
                  <a:lnTo>
                    <a:pt x="1163" y="1216"/>
                  </a:lnTo>
                  <a:lnTo>
                    <a:pt x="1193" y="1193"/>
                  </a:lnTo>
                  <a:lnTo>
                    <a:pt x="1205" y="1216"/>
                  </a:lnTo>
                  <a:lnTo>
                    <a:pt x="1216" y="1223"/>
                  </a:lnTo>
                  <a:lnTo>
                    <a:pt x="1234" y="1210"/>
                  </a:lnTo>
                  <a:lnTo>
                    <a:pt x="1241" y="1193"/>
                  </a:lnTo>
                  <a:lnTo>
                    <a:pt x="1246" y="1169"/>
                  </a:lnTo>
                  <a:lnTo>
                    <a:pt x="1234" y="1116"/>
                  </a:lnTo>
                  <a:lnTo>
                    <a:pt x="1246" y="1045"/>
                  </a:lnTo>
                  <a:lnTo>
                    <a:pt x="1223" y="998"/>
                  </a:lnTo>
                  <a:lnTo>
                    <a:pt x="1216" y="904"/>
                  </a:lnTo>
                  <a:lnTo>
                    <a:pt x="1122" y="673"/>
                  </a:lnTo>
                  <a:lnTo>
                    <a:pt x="1033" y="643"/>
                  </a:lnTo>
                  <a:lnTo>
                    <a:pt x="1004" y="668"/>
                  </a:lnTo>
                  <a:lnTo>
                    <a:pt x="963" y="709"/>
                  </a:lnTo>
                  <a:lnTo>
                    <a:pt x="856" y="863"/>
                  </a:lnTo>
                  <a:lnTo>
                    <a:pt x="845" y="863"/>
                  </a:lnTo>
                  <a:lnTo>
                    <a:pt x="838" y="856"/>
                  </a:lnTo>
                  <a:lnTo>
                    <a:pt x="792" y="838"/>
                  </a:lnTo>
                  <a:lnTo>
                    <a:pt x="780" y="827"/>
                  </a:lnTo>
                  <a:lnTo>
                    <a:pt x="767" y="792"/>
                  </a:lnTo>
                  <a:lnTo>
                    <a:pt x="780" y="726"/>
                  </a:lnTo>
                  <a:lnTo>
                    <a:pt x="797" y="703"/>
                  </a:lnTo>
                  <a:lnTo>
                    <a:pt x="851" y="668"/>
                  </a:lnTo>
                  <a:lnTo>
                    <a:pt x="863" y="643"/>
                  </a:lnTo>
                  <a:lnTo>
                    <a:pt x="863" y="620"/>
                  </a:lnTo>
                  <a:lnTo>
                    <a:pt x="874" y="590"/>
                  </a:lnTo>
                  <a:lnTo>
                    <a:pt x="892" y="572"/>
                  </a:lnTo>
                  <a:lnTo>
                    <a:pt x="916" y="526"/>
                  </a:lnTo>
                  <a:lnTo>
                    <a:pt x="916" y="425"/>
                  </a:lnTo>
                  <a:lnTo>
                    <a:pt x="904" y="372"/>
                  </a:lnTo>
                  <a:lnTo>
                    <a:pt x="886" y="349"/>
                  </a:lnTo>
                  <a:lnTo>
                    <a:pt x="856" y="308"/>
                  </a:lnTo>
                  <a:lnTo>
                    <a:pt x="845" y="290"/>
                  </a:lnTo>
                  <a:lnTo>
                    <a:pt x="851" y="265"/>
                  </a:lnTo>
                  <a:lnTo>
                    <a:pt x="886" y="254"/>
                  </a:lnTo>
                  <a:lnTo>
                    <a:pt x="892" y="242"/>
                  </a:lnTo>
                  <a:lnTo>
                    <a:pt x="851" y="166"/>
                  </a:lnTo>
                  <a:lnTo>
                    <a:pt x="815" y="148"/>
                  </a:lnTo>
                  <a:lnTo>
                    <a:pt x="714" y="113"/>
                  </a:lnTo>
                  <a:lnTo>
                    <a:pt x="638" y="95"/>
                  </a:lnTo>
                  <a:lnTo>
                    <a:pt x="608" y="65"/>
                  </a:lnTo>
                  <a:lnTo>
                    <a:pt x="549" y="47"/>
                  </a:lnTo>
                  <a:lnTo>
                    <a:pt x="496" y="35"/>
                  </a:lnTo>
                  <a:lnTo>
                    <a:pt x="449" y="0"/>
                  </a:lnTo>
                  <a:lnTo>
                    <a:pt x="432" y="29"/>
                  </a:lnTo>
                  <a:lnTo>
                    <a:pt x="396" y="42"/>
                  </a:lnTo>
                  <a:lnTo>
                    <a:pt x="366" y="95"/>
                  </a:lnTo>
                  <a:lnTo>
                    <a:pt x="361" y="141"/>
                  </a:lnTo>
                  <a:lnTo>
                    <a:pt x="366" y="159"/>
                  </a:lnTo>
                  <a:lnTo>
                    <a:pt x="384" y="159"/>
                  </a:lnTo>
                  <a:lnTo>
                    <a:pt x="389" y="177"/>
                  </a:lnTo>
                  <a:lnTo>
                    <a:pt x="378" y="183"/>
                  </a:lnTo>
                  <a:lnTo>
                    <a:pt x="348" y="195"/>
                  </a:lnTo>
                  <a:lnTo>
                    <a:pt x="331" y="207"/>
                  </a:lnTo>
                  <a:lnTo>
                    <a:pt x="307" y="242"/>
                  </a:lnTo>
                  <a:lnTo>
                    <a:pt x="290" y="278"/>
                  </a:lnTo>
                  <a:lnTo>
                    <a:pt x="295" y="319"/>
                  </a:lnTo>
                  <a:lnTo>
                    <a:pt x="301" y="366"/>
                  </a:lnTo>
                  <a:lnTo>
                    <a:pt x="277" y="413"/>
                  </a:lnTo>
                  <a:lnTo>
                    <a:pt x="242" y="431"/>
                  </a:lnTo>
                  <a:lnTo>
                    <a:pt x="236" y="395"/>
                  </a:lnTo>
                  <a:lnTo>
                    <a:pt x="248" y="354"/>
                  </a:lnTo>
                  <a:lnTo>
                    <a:pt x="236" y="313"/>
                  </a:lnTo>
                  <a:lnTo>
                    <a:pt x="242" y="290"/>
                  </a:lnTo>
                  <a:lnTo>
                    <a:pt x="236" y="283"/>
                  </a:lnTo>
                  <a:lnTo>
                    <a:pt x="219" y="290"/>
                  </a:lnTo>
                  <a:lnTo>
                    <a:pt x="201" y="319"/>
                  </a:lnTo>
                  <a:lnTo>
                    <a:pt x="194" y="361"/>
                  </a:lnTo>
                  <a:lnTo>
                    <a:pt x="183" y="384"/>
                  </a:lnTo>
                  <a:lnTo>
                    <a:pt x="159" y="384"/>
                  </a:lnTo>
                  <a:lnTo>
                    <a:pt x="123" y="413"/>
                  </a:lnTo>
                  <a:lnTo>
                    <a:pt x="106" y="443"/>
                  </a:lnTo>
                  <a:lnTo>
                    <a:pt x="106" y="466"/>
                  </a:lnTo>
                  <a:lnTo>
                    <a:pt x="70" y="501"/>
                  </a:lnTo>
                  <a:lnTo>
                    <a:pt x="70" y="567"/>
                  </a:lnTo>
                  <a:lnTo>
                    <a:pt x="65" y="638"/>
                  </a:lnTo>
                  <a:lnTo>
                    <a:pt x="59" y="685"/>
                  </a:lnTo>
                  <a:lnTo>
                    <a:pt x="35" y="739"/>
                  </a:lnTo>
                  <a:lnTo>
                    <a:pt x="17" y="767"/>
                  </a:lnTo>
                  <a:lnTo>
                    <a:pt x="17" y="803"/>
                  </a:lnTo>
                  <a:lnTo>
                    <a:pt x="47" y="891"/>
                  </a:lnTo>
                  <a:lnTo>
                    <a:pt x="29" y="945"/>
                  </a:lnTo>
                  <a:lnTo>
                    <a:pt x="52" y="992"/>
                  </a:lnTo>
                  <a:lnTo>
                    <a:pt x="112" y="1110"/>
                  </a:lnTo>
                  <a:lnTo>
                    <a:pt x="153" y="1210"/>
                  </a:lnTo>
                  <a:lnTo>
                    <a:pt x="153" y="1294"/>
                  </a:lnTo>
                  <a:lnTo>
                    <a:pt x="171" y="1311"/>
                  </a:lnTo>
                  <a:lnTo>
                    <a:pt x="171" y="1322"/>
                  </a:lnTo>
                  <a:lnTo>
                    <a:pt x="159" y="1335"/>
                  </a:lnTo>
                  <a:lnTo>
                    <a:pt x="148" y="1423"/>
                  </a:lnTo>
                  <a:lnTo>
                    <a:pt x="136" y="1482"/>
                  </a:lnTo>
                  <a:lnTo>
                    <a:pt x="106" y="1541"/>
                  </a:lnTo>
                  <a:lnTo>
                    <a:pt x="59" y="1659"/>
                  </a:lnTo>
                  <a:lnTo>
                    <a:pt x="17" y="1700"/>
                  </a:lnTo>
                  <a:lnTo>
                    <a:pt x="0" y="1712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57"/>
            <p:cNvSpPr>
              <a:spLocks/>
            </p:cNvSpPr>
            <p:nvPr/>
          </p:nvSpPr>
          <p:spPr bwMode="auto">
            <a:xfrm>
              <a:off x="5478254" y="1695319"/>
              <a:ext cx="899191" cy="441321"/>
            </a:xfrm>
            <a:custGeom>
              <a:avLst/>
              <a:gdLst/>
              <a:ahLst/>
              <a:cxnLst>
                <a:cxn ang="0">
                  <a:pos x="83" y="372"/>
                </a:cxn>
                <a:cxn ang="0">
                  <a:pos x="183" y="302"/>
                </a:cxn>
                <a:cxn ang="0">
                  <a:pos x="461" y="130"/>
                </a:cxn>
                <a:cxn ang="0">
                  <a:pos x="609" y="12"/>
                </a:cxn>
                <a:cxn ang="0">
                  <a:pos x="721" y="18"/>
                </a:cxn>
                <a:cxn ang="0">
                  <a:pos x="644" y="89"/>
                </a:cxn>
                <a:cxn ang="0">
                  <a:pos x="538" y="201"/>
                </a:cxn>
                <a:cxn ang="0">
                  <a:pos x="550" y="278"/>
                </a:cxn>
                <a:cxn ang="0">
                  <a:pos x="656" y="225"/>
                </a:cxn>
                <a:cxn ang="0">
                  <a:pos x="921" y="367"/>
                </a:cxn>
                <a:cxn ang="0">
                  <a:pos x="1010" y="385"/>
                </a:cxn>
                <a:cxn ang="0">
                  <a:pos x="1040" y="402"/>
                </a:cxn>
                <a:cxn ang="0">
                  <a:pos x="1152" y="307"/>
                </a:cxn>
                <a:cxn ang="0">
                  <a:pos x="1501" y="195"/>
                </a:cxn>
                <a:cxn ang="0">
                  <a:pos x="1494" y="266"/>
                </a:cxn>
                <a:cxn ang="0">
                  <a:pos x="1560" y="325"/>
                </a:cxn>
                <a:cxn ang="0">
                  <a:pos x="1702" y="314"/>
                </a:cxn>
                <a:cxn ang="0">
                  <a:pos x="1790" y="426"/>
                </a:cxn>
                <a:cxn ang="0">
                  <a:pos x="1938" y="438"/>
                </a:cxn>
                <a:cxn ang="0">
                  <a:pos x="1926" y="497"/>
                </a:cxn>
                <a:cxn ang="0">
                  <a:pos x="1861" y="484"/>
                </a:cxn>
                <a:cxn ang="0">
                  <a:pos x="1778" y="497"/>
                </a:cxn>
                <a:cxn ang="0">
                  <a:pos x="1643" y="497"/>
                </a:cxn>
                <a:cxn ang="0">
                  <a:pos x="1625" y="561"/>
                </a:cxn>
                <a:cxn ang="0">
                  <a:pos x="1459" y="502"/>
                </a:cxn>
                <a:cxn ang="0">
                  <a:pos x="1342" y="550"/>
                </a:cxn>
                <a:cxn ang="0">
                  <a:pos x="1282" y="579"/>
                </a:cxn>
                <a:cxn ang="0">
                  <a:pos x="1187" y="585"/>
                </a:cxn>
                <a:cxn ang="0">
                  <a:pos x="1081" y="720"/>
                </a:cxn>
                <a:cxn ang="0">
                  <a:pos x="1099" y="649"/>
                </a:cxn>
                <a:cxn ang="0">
                  <a:pos x="1028" y="674"/>
                </a:cxn>
                <a:cxn ang="0">
                  <a:pos x="981" y="626"/>
                </a:cxn>
                <a:cxn ang="0">
                  <a:pos x="934" y="745"/>
                </a:cxn>
                <a:cxn ang="0">
                  <a:pos x="850" y="904"/>
                </a:cxn>
                <a:cxn ang="0">
                  <a:pos x="804" y="933"/>
                </a:cxn>
                <a:cxn ang="0">
                  <a:pos x="809" y="851"/>
                </a:cxn>
                <a:cxn ang="0">
                  <a:pos x="744" y="851"/>
                </a:cxn>
                <a:cxn ang="0">
                  <a:pos x="703" y="692"/>
                </a:cxn>
                <a:cxn ang="0">
                  <a:pos x="668" y="649"/>
                </a:cxn>
                <a:cxn ang="0">
                  <a:pos x="550" y="608"/>
                </a:cxn>
                <a:cxn ang="0">
                  <a:pos x="502" y="608"/>
                </a:cxn>
                <a:cxn ang="0">
                  <a:pos x="373" y="561"/>
                </a:cxn>
                <a:cxn ang="0">
                  <a:pos x="77" y="454"/>
                </a:cxn>
                <a:cxn ang="0">
                  <a:pos x="0" y="408"/>
                </a:cxn>
              </a:cxnLst>
              <a:rect l="0" t="0" r="r" b="b"/>
              <a:pathLst>
                <a:path w="1956" h="963">
                  <a:moveTo>
                    <a:pt x="0" y="408"/>
                  </a:moveTo>
                  <a:lnTo>
                    <a:pt x="59" y="390"/>
                  </a:lnTo>
                  <a:lnTo>
                    <a:pt x="83" y="372"/>
                  </a:lnTo>
                  <a:lnTo>
                    <a:pt x="148" y="337"/>
                  </a:lnTo>
                  <a:lnTo>
                    <a:pt x="160" y="307"/>
                  </a:lnTo>
                  <a:lnTo>
                    <a:pt x="183" y="302"/>
                  </a:lnTo>
                  <a:lnTo>
                    <a:pt x="295" y="266"/>
                  </a:lnTo>
                  <a:lnTo>
                    <a:pt x="366" y="225"/>
                  </a:lnTo>
                  <a:lnTo>
                    <a:pt x="461" y="130"/>
                  </a:lnTo>
                  <a:lnTo>
                    <a:pt x="485" y="124"/>
                  </a:lnTo>
                  <a:lnTo>
                    <a:pt x="561" y="41"/>
                  </a:lnTo>
                  <a:lnTo>
                    <a:pt x="609" y="12"/>
                  </a:lnTo>
                  <a:lnTo>
                    <a:pt x="697" y="0"/>
                  </a:lnTo>
                  <a:lnTo>
                    <a:pt x="715" y="6"/>
                  </a:lnTo>
                  <a:lnTo>
                    <a:pt x="721" y="18"/>
                  </a:lnTo>
                  <a:lnTo>
                    <a:pt x="674" y="48"/>
                  </a:lnTo>
                  <a:lnTo>
                    <a:pt x="662" y="53"/>
                  </a:lnTo>
                  <a:lnTo>
                    <a:pt x="644" y="89"/>
                  </a:lnTo>
                  <a:lnTo>
                    <a:pt x="586" y="154"/>
                  </a:lnTo>
                  <a:lnTo>
                    <a:pt x="556" y="183"/>
                  </a:lnTo>
                  <a:lnTo>
                    <a:pt x="538" y="201"/>
                  </a:lnTo>
                  <a:lnTo>
                    <a:pt x="526" y="261"/>
                  </a:lnTo>
                  <a:lnTo>
                    <a:pt x="538" y="302"/>
                  </a:lnTo>
                  <a:lnTo>
                    <a:pt x="550" y="278"/>
                  </a:lnTo>
                  <a:lnTo>
                    <a:pt x="597" y="236"/>
                  </a:lnTo>
                  <a:lnTo>
                    <a:pt x="632" y="236"/>
                  </a:lnTo>
                  <a:lnTo>
                    <a:pt x="656" y="225"/>
                  </a:lnTo>
                  <a:lnTo>
                    <a:pt x="768" y="278"/>
                  </a:lnTo>
                  <a:lnTo>
                    <a:pt x="857" y="378"/>
                  </a:lnTo>
                  <a:lnTo>
                    <a:pt x="921" y="367"/>
                  </a:lnTo>
                  <a:lnTo>
                    <a:pt x="964" y="367"/>
                  </a:lnTo>
                  <a:lnTo>
                    <a:pt x="987" y="385"/>
                  </a:lnTo>
                  <a:lnTo>
                    <a:pt x="1010" y="385"/>
                  </a:lnTo>
                  <a:lnTo>
                    <a:pt x="1017" y="378"/>
                  </a:lnTo>
                  <a:lnTo>
                    <a:pt x="1040" y="390"/>
                  </a:lnTo>
                  <a:lnTo>
                    <a:pt x="1040" y="402"/>
                  </a:lnTo>
                  <a:lnTo>
                    <a:pt x="1058" y="390"/>
                  </a:lnTo>
                  <a:lnTo>
                    <a:pt x="1075" y="367"/>
                  </a:lnTo>
                  <a:lnTo>
                    <a:pt x="1152" y="307"/>
                  </a:lnTo>
                  <a:lnTo>
                    <a:pt x="1406" y="243"/>
                  </a:lnTo>
                  <a:lnTo>
                    <a:pt x="1471" y="207"/>
                  </a:lnTo>
                  <a:lnTo>
                    <a:pt x="1501" y="195"/>
                  </a:lnTo>
                  <a:lnTo>
                    <a:pt x="1512" y="213"/>
                  </a:lnTo>
                  <a:lnTo>
                    <a:pt x="1494" y="248"/>
                  </a:lnTo>
                  <a:lnTo>
                    <a:pt x="1494" y="266"/>
                  </a:lnTo>
                  <a:lnTo>
                    <a:pt x="1524" y="325"/>
                  </a:lnTo>
                  <a:lnTo>
                    <a:pt x="1542" y="337"/>
                  </a:lnTo>
                  <a:lnTo>
                    <a:pt x="1560" y="325"/>
                  </a:lnTo>
                  <a:lnTo>
                    <a:pt x="1601" y="331"/>
                  </a:lnTo>
                  <a:lnTo>
                    <a:pt x="1619" y="319"/>
                  </a:lnTo>
                  <a:lnTo>
                    <a:pt x="1702" y="314"/>
                  </a:lnTo>
                  <a:lnTo>
                    <a:pt x="1737" y="337"/>
                  </a:lnTo>
                  <a:lnTo>
                    <a:pt x="1766" y="396"/>
                  </a:lnTo>
                  <a:lnTo>
                    <a:pt x="1790" y="426"/>
                  </a:lnTo>
                  <a:lnTo>
                    <a:pt x="1855" y="449"/>
                  </a:lnTo>
                  <a:lnTo>
                    <a:pt x="1920" y="438"/>
                  </a:lnTo>
                  <a:lnTo>
                    <a:pt x="1938" y="438"/>
                  </a:lnTo>
                  <a:lnTo>
                    <a:pt x="1956" y="449"/>
                  </a:lnTo>
                  <a:lnTo>
                    <a:pt x="1956" y="472"/>
                  </a:lnTo>
                  <a:lnTo>
                    <a:pt x="1926" y="497"/>
                  </a:lnTo>
                  <a:lnTo>
                    <a:pt x="1885" y="502"/>
                  </a:lnTo>
                  <a:lnTo>
                    <a:pt x="1867" y="497"/>
                  </a:lnTo>
                  <a:lnTo>
                    <a:pt x="1861" y="484"/>
                  </a:lnTo>
                  <a:lnTo>
                    <a:pt x="1849" y="484"/>
                  </a:lnTo>
                  <a:lnTo>
                    <a:pt x="1808" y="508"/>
                  </a:lnTo>
                  <a:lnTo>
                    <a:pt x="1778" y="497"/>
                  </a:lnTo>
                  <a:lnTo>
                    <a:pt x="1755" y="497"/>
                  </a:lnTo>
                  <a:lnTo>
                    <a:pt x="1684" y="508"/>
                  </a:lnTo>
                  <a:lnTo>
                    <a:pt x="1643" y="497"/>
                  </a:lnTo>
                  <a:lnTo>
                    <a:pt x="1625" y="508"/>
                  </a:lnTo>
                  <a:lnTo>
                    <a:pt x="1636" y="550"/>
                  </a:lnTo>
                  <a:lnTo>
                    <a:pt x="1625" y="561"/>
                  </a:lnTo>
                  <a:lnTo>
                    <a:pt x="1608" y="555"/>
                  </a:lnTo>
                  <a:lnTo>
                    <a:pt x="1565" y="520"/>
                  </a:lnTo>
                  <a:lnTo>
                    <a:pt x="1459" y="502"/>
                  </a:lnTo>
                  <a:lnTo>
                    <a:pt x="1436" y="508"/>
                  </a:lnTo>
                  <a:lnTo>
                    <a:pt x="1412" y="497"/>
                  </a:lnTo>
                  <a:lnTo>
                    <a:pt x="1342" y="550"/>
                  </a:lnTo>
                  <a:lnTo>
                    <a:pt x="1324" y="550"/>
                  </a:lnTo>
                  <a:lnTo>
                    <a:pt x="1294" y="567"/>
                  </a:lnTo>
                  <a:lnTo>
                    <a:pt x="1282" y="579"/>
                  </a:lnTo>
                  <a:lnTo>
                    <a:pt x="1271" y="585"/>
                  </a:lnTo>
                  <a:lnTo>
                    <a:pt x="1228" y="579"/>
                  </a:lnTo>
                  <a:lnTo>
                    <a:pt x="1187" y="585"/>
                  </a:lnTo>
                  <a:lnTo>
                    <a:pt x="1182" y="621"/>
                  </a:lnTo>
                  <a:lnTo>
                    <a:pt x="1170" y="638"/>
                  </a:lnTo>
                  <a:lnTo>
                    <a:pt x="1081" y="720"/>
                  </a:lnTo>
                  <a:lnTo>
                    <a:pt x="1070" y="715"/>
                  </a:lnTo>
                  <a:lnTo>
                    <a:pt x="1063" y="703"/>
                  </a:lnTo>
                  <a:lnTo>
                    <a:pt x="1099" y="649"/>
                  </a:lnTo>
                  <a:lnTo>
                    <a:pt x="1093" y="626"/>
                  </a:lnTo>
                  <a:lnTo>
                    <a:pt x="1046" y="626"/>
                  </a:lnTo>
                  <a:lnTo>
                    <a:pt x="1028" y="674"/>
                  </a:lnTo>
                  <a:lnTo>
                    <a:pt x="1010" y="697"/>
                  </a:lnTo>
                  <a:lnTo>
                    <a:pt x="992" y="667"/>
                  </a:lnTo>
                  <a:lnTo>
                    <a:pt x="981" y="626"/>
                  </a:lnTo>
                  <a:lnTo>
                    <a:pt x="975" y="632"/>
                  </a:lnTo>
                  <a:lnTo>
                    <a:pt x="964" y="692"/>
                  </a:lnTo>
                  <a:lnTo>
                    <a:pt x="934" y="745"/>
                  </a:lnTo>
                  <a:lnTo>
                    <a:pt x="910" y="803"/>
                  </a:lnTo>
                  <a:lnTo>
                    <a:pt x="893" y="839"/>
                  </a:lnTo>
                  <a:lnTo>
                    <a:pt x="850" y="904"/>
                  </a:lnTo>
                  <a:lnTo>
                    <a:pt x="850" y="945"/>
                  </a:lnTo>
                  <a:lnTo>
                    <a:pt x="845" y="963"/>
                  </a:lnTo>
                  <a:lnTo>
                    <a:pt x="804" y="933"/>
                  </a:lnTo>
                  <a:lnTo>
                    <a:pt x="792" y="892"/>
                  </a:lnTo>
                  <a:lnTo>
                    <a:pt x="809" y="874"/>
                  </a:lnTo>
                  <a:lnTo>
                    <a:pt x="809" y="851"/>
                  </a:lnTo>
                  <a:lnTo>
                    <a:pt x="804" y="844"/>
                  </a:lnTo>
                  <a:lnTo>
                    <a:pt x="756" y="857"/>
                  </a:lnTo>
                  <a:lnTo>
                    <a:pt x="744" y="851"/>
                  </a:lnTo>
                  <a:lnTo>
                    <a:pt x="762" y="750"/>
                  </a:lnTo>
                  <a:lnTo>
                    <a:pt x="756" y="715"/>
                  </a:lnTo>
                  <a:lnTo>
                    <a:pt x="703" y="692"/>
                  </a:lnTo>
                  <a:lnTo>
                    <a:pt x="662" y="679"/>
                  </a:lnTo>
                  <a:lnTo>
                    <a:pt x="662" y="662"/>
                  </a:lnTo>
                  <a:lnTo>
                    <a:pt x="668" y="649"/>
                  </a:lnTo>
                  <a:lnTo>
                    <a:pt x="650" y="638"/>
                  </a:lnTo>
                  <a:lnTo>
                    <a:pt x="609" y="621"/>
                  </a:lnTo>
                  <a:lnTo>
                    <a:pt x="550" y="608"/>
                  </a:lnTo>
                  <a:lnTo>
                    <a:pt x="526" y="614"/>
                  </a:lnTo>
                  <a:lnTo>
                    <a:pt x="508" y="626"/>
                  </a:lnTo>
                  <a:lnTo>
                    <a:pt x="502" y="608"/>
                  </a:lnTo>
                  <a:lnTo>
                    <a:pt x="461" y="608"/>
                  </a:lnTo>
                  <a:lnTo>
                    <a:pt x="408" y="561"/>
                  </a:lnTo>
                  <a:lnTo>
                    <a:pt x="373" y="561"/>
                  </a:lnTo>
                  <a:lnTo>
                    <a:pt x="107" y="508"/>
                  </a:lnTo>
                  <a:lnTo>
                    <a:pt x="89" y="497"/>
                  </a:lnTo>
                  <a:lnTo>
                    <a:pt x="77" y="454"/>
                  </a:lnTo>
                  <a:lnTo>
                    <a:pt x="53" y="438"/>
                  </a:lnTo>
                  <a:lnTo>
                    <a:pt x="18" y="431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58"/>
            <p:cNvSpPr>
              <a:spLocks/>
            </p:cNvSpPr>
            <p:nvPr/>
          </p:nvSpPr>
          <p:spPr bwMode="auto">
            <a:xfrm>
              <a:off x="5508104" y="1700808"/>
              <a:ext cx="899191" cy="441321"/>
            </a:xfrm>
            <a:custGeom>
              <a:avLst/>
              <a:gdLst/>
              <a:ahLst/>
              <a:cxnLst>
                <a:cxn ang="0">
                  <a:pos x="83" y="372"/>
                </a:cxn>
                <a:cxn ang="0">
                  <a:pos x="183" y="302"/>
                </a:cxn>
                <a:cxn ang="0">
                  <a:pos x="461" y="130"/>
                </a:cxn>
                <a:cxn ang="0">
                  <a:pos x="609" y="12"/>
                </a:cxn>
                <a:cxn ang="0">
                  <a:pos x="721" y="18"/>
                </a:cxn>
                <a:cxn ang="0">
                  <a:pos x="644" y="89"/>
                </a:cxn>
                <a:cxn ang="0">
                  <a:pos x="538" y="201"/>
                </a:cxn>
                <a:cxn ang="0">
                  <a:pos x="550" y="278"/>
                </a:cxn>
                <a:cxn ang="0">
                  <a:pos x="656" y="225"/>
                </a:cxn>
                <a:cxn ang="0">
                  <a:pos x="921" y="367"/>
                </a:cxn>
                <a:cxn ang="0">
                  <a:pos x="1010" y="385"/>
                </a:cxn>
                <a:cxn ang="0">
                  <a:pos x="1040" y="402"/>
                </a:cxn>
                <a:cxn ang="0">
                  <a:pos x="1152" y="307"/>
                </a:cxn>
                <a:cxn ang="0">
                  <a:pos x="1501" y="195"/>
                </a:cxn>
                <a:cxn ang="0">
                  <a:pos x="1494" y="266"/>
                </a:cxn>
                <a:cxn ang="0">
                  <a:pos x="1560" y="325"/>
                </a:cxn>
                <a:cxn ang="0">
                  <a:pos x="1702" y="314"/>
                </a:cxn>
                <a:cxn ang="0">
                  <a:pos x="1790" y="426"/>
                </a:cxn>
                <a:cxn ang="0">
                  <a:pos x="1938" y="438"/>
                </a:cxn>
                <a:cxn ang="0">
                  <a:pos x="1926" y="497"/>
                </a:cxn>
                <a:cxn ang="0">
                  <a:pos x="1861" y="484"/>
                </a:cxn>
                <a:cxn ang="0">
                  <a:pos x="1778" y="497"/>
                </a:cxn>
                <a:cxn ang="0">
                  <a:pos x="1643" y="497"/>
                </a:cxn>
                <a:cxn ang="0">
                  <a:pos x="1625" y="561"/>
                </a:cxn>
                <a:cxn ang="0">
                  <a:pos x="1459" y="502"/>
                </a:cxn>
                <a:cxn ang="0">
                  <a:pos x="1342" y="550"/>
                </a:cxn>
                <a:cxn ang="0">
                  <a:pos x="1282" y="579"/>
                </a:cxn>
                <a:cxn ang="0">
                  <a:pos x="1187" y="585"/>
                </a:cxn>
                <a:cxn ang="0">
                  <a:pos x="1081" y="720"/>
                </a:cxn>
                <a:cxn ang="0">
                  <a:pos x="1099" y="649"/>
                </a:cxn>
                <a:cxn ang="0">
                  <a:pos x="1028" y="674"/>
                </a:cxn>
                <a:cxn ang="0">
                  <a:pos x="981" y="626"/>
                </a:cxn>
                <a:cxn ang="0">
                  <a:pos x="934" y="745"/>
                </a:cxn>
                <a:cxn ang="0">
                  <a:pos x="850" y="904"/>
                </a:cxn>
                <a:cxn ang="0">
                  <a:pos x="804" y="933"/>
                </a:cxn>
                <a:cxn ang="0">
                  <a:pos x="809" y="851"/>
                </a:cxn>
                <a:cxn ang="0">
                  <a:pos x="744" y="851"/>
                </a:cxn>
                <a:cxn ang="0">
                  <a:pos x="703" y="692"/>
                </a:cxn>
                <a:cxn ang="0">
                  <a:pos x="668" y="649"/>
                </a:cxn>
                <a:cxn ang="0">
                  <a:pos x="550" y="608"/>
                </a:cxn>
                <a:cxn ang="0">
                  <a:pos x="502" y="608"/>
                </a:cxn>
                <a:cxn ang="0">
                  <a:pos x="373" y="561"/>
                </a:cxn>
                <a:cxn ang="0">
                  <a:pos x="77" y="454"/>
                </a:cxn>
                <a:cxn ang="0">
                  <a:pos x="0" y="408"/>
                </a:cxn>
              </a:cxnLst>
              <a:rect l="0" t="0" r="r" b="b"/>
              <a:pathLst>
                <a:path w="1956" h="963">
                  <a:moveTo>
                    <a:pt x="0" y="408"/>
                  </a:moveTo>
                  <a:lnTo>
                    <a:pt x="59" y="390"/>
                  </a:lnTo>
                  <a:lnTo>
                    <a:pt x="83" y="372"/>
                  </a:lnTo>
                  <a:lnTo>
                    <a:pt x="148" y="337"/>
                  </a:lnTo>
                  <a:lnTo>
                    <a:pt x="160" y="307"/>
                  </a:lnTo>
                  <a:lnTo>
                    <a:pt x="183" y="302"/>
                  </a:lnTo>
                  <a:lnTo>
                    <a:pt x="295" y="266"/>
                  </a:lnTo>
                  <a:lnTo>
                    <a:pt x="366" y="225"/>
                  </a:lnTo>
                  <a:lnTo>
                    <a:pt x="461" y="130"/>
                  </a:lnTo>
                  <a:lnTo>
                    <a:pt x="485" y="124"/>
                  </a:lnTo>
                  <a:lnTo>
                    <a:pt x="561" y="41"/>
                  </a:lnTo>
                  <a:lnTo>
                    <a:pt x="609" y="12"/>
                  </a:lnTo>
                  <a:lnTo>
                    <a:pt x="697" y="0"/>
                  </a:lnTo>
                  <a:lnTo>
                    <a:pt x="715" y="6"/>
                  </a:lnTo>
                  <a:lnTo>
                    <a:pt x="721" y="18"/>
                  </a:lnTo>
                  <a:lnTo>
                    <a:pt x="674" y="48"/>
                  </a:lnTo>
                  <a:lnTo>
                    <a:pt x="662" y="53"/>
                  </a:lnTo>
                  <a:lnTo>
                    <a:pt x="644" y="89"/>
                  </a:lnTo>
                  <a:lnTo>
                    <a:pt x="586" y="154"/>
                  </a:lnTo>
                  <a:lnTo>
                    <a:pt x="556" y="183"/>
                  </a:lnTo>
                  <a:lnTo>
                    <a:pt x="538" y="201"/>
                  </a:lnTo>
                  <a:lnTo>
                    <a:pt x="526" y="261"/>
                  </a:lnTo>
                  <a:lnTo>
                    <a:pt x="538" y="302"/>
                  </a:lnTo>
                  <a:lnTo>
                    <a:pt x="550" y="278"/>
                  </a:lnTo>
                  <a:lnTo>
                    <a:pt x="597" y="236"/>
                  </a:lnTo>
                  <a:lnTo>
                    <a:pt x="632" y="236"/>
                  </a:lnTo>
                  <a:lnTo>
                    <a:pt x="656" y="225"/>
                  </a:lnTo>
                  <a:lnTo>
                    <a:pt x="768" y="278"/>
                  </a:lnTo>
                  <a:lnTo>
                    <a:pt x="857" y="378"/>
                  </a:lnTo>
                  <a:lnTo>
                    <a:pt x="921" y="367"/>
                  </a:lnTo>
                  <a:lnTo>
                    <a:pt x="964" y="367"/>
                  </a:lnTo>
                  <a:lnTo>
                    <a:pt x="987" y="385"/>
                  </a:lnTo>
                  <a:lnTo>
                    <a:pt x="1010" y="385"/>
                  </a:lnTo>
                  <a:lnTo>
                    <a:pt x="1017" y="378"/>
                  </a:lnTo>
                  <a:lnTo>
                    <a:pt x="1040" y="390"/>
                  </a:lnTo>
                  <a:lnTo>
                    <a:pt x="1040" y="402"/>
                  </a:lnTo>
                  <a:lnTo>
                    <a:pt x="1058" y="390"/>
                  </a:lnTo>
                  <a:lnTo>
                    <a:pt x="1075" y="367"/>
                  </a:lnTo>
                  <a:lnTo>
                    <a:pt x="1152" y="307"/>
                  </a:lnTo>
                  <a:lnTo>
                    <a:pt x="1406" y="243"/>
                  </a:lnTo>
                  <a:lnTo>
                    <a:pt x="1471" y="207"/>
                  </a:lnTo>
                  <a:lnTo>
                    <a:pt x="1501" y="195"/>
                  </a:lnTo>
                  <a:lnTo>
                    <a:pt x="1512" y="213"/>
                  </a:lnTo>
                  <a:lnTo>
                    <a:pt x="1494" y="248"/>
                  </a:lnTo>
                  <a:lnTo>
                    <a:pt x="1494" y="266"/>
                  </a:lnTo>
                  <a:lnTo>
                    <a:pt x="1524" y="325"/>
                  </a:lnTo>
                  <a:lnTo>
                    <a:pt x="1542" y="337"/>
                  </a:lnTo>
                  <a:lnTo>
                    <a:pt x="1560" y="325"/>
                  </a:lnTo>
                  <a:lnTo>
                    <a:pt x="1601" y="331"/>
                  </a:lnTo>
                  <a:lnTo>
                    <a:pt x="1619" y="319"/>
                  </a:lnTo>
                  <a:lnTo>
                    <a:pt x="1702" y="314"/>
                  </a:lnTo>
                  <a:lnTo>
                    <a:pt x="1737" y="337"/>
                  </a:lnTo>
                  <a:lnTo>
                    <a:pt x="1766" y="396"/>
                  </a:lnTo>
                  <a:lnTo>
                    <a:pt x="1790" y="426"/>
                  </a:lnTo>
                  <a:lnTo>
                    <a:pt x="1855" y="449"/>
                  </a:lnTo>
                  <a:lnTo>
                    <a:pt x="1920" y="438"/>
                  </a:lnTo>
                  <a:lnTo>
                    <a:pt x="1938" y="438"/>
                  </a:lnTo>
                  <a:lnTo>
                    <a:pt x="1956" y="449"/>
                  </a:lnTo>
                  <a:lnTo>
                    <a:pt x="1956" y="472"/>
                  </a:lnTo>
                  <a:lnTo>
                    <a:pt x="1926" y="497"/>
                  </a:lnTo>
                  <a:lnTo>
                    <a:pt x="1885" y="502"/>
                  </a:lnTo>
                  <a:lnTo>
                    <a:pt x="1867" y="497"/>
                  </a:lnTo>
                  <a:lnTo>
                    <a:pt x="1861" y="484"/>
                  </a:lnTo>
                  <a:lnTo>
                    <a:pt x="1849" y="484"/>
                  </a:lnTo>
                  <a:lnTo>
                    <a:pt x="1808" y="508"/>
                  </a:lnTo>
                  <a:lnTo>
                    <a:pt x="1778" y="497"/>
                  </a:lnTo>
                  <a:lnTo>
                    <a:pt x="1755" y="497"/>
                  </a:lnTo>
                  <a:lnTo>
                    <a:pt x="1684" y="508"/>
                  </a:lnTo>
                  <a:lnTo>
                    <a:pt x="1643" y="497"/>
                  </a:lnTo>
                  <a:lnTo>
                    <a:pt x="1625" y="508"/>
                  </a:lnTo>
                  <a:lnTo>
                    <a:pt x="1636" y="550"/>
                  </a:lnTo>
                  <a:lnTo>
                    <a:pt x="1625" y="561"/>
                  </a:lnTo>
                  <a:lnTo>
                    <a:pt x="1608" y="555"/>
                  </a:lnTo>
                  <a:lnTo>
                    <a:pt x="1565" y="520"/>
                  </a:lnTo>
                  <a:lnTo>
                    <a:pt x="1459" y="502"/>
                  </a:lnTo>
                  <a:lnTo>
                    <a:pt x="1436" y="508"/>
                  </a:lnTo>
                  <a:lnTo>
                    <a:pt x="1412" y="497"/>
                  </a:lnTo>
                  <a:lnTo>
                    <a:pt x="1342" y="550"/>
                  </a:lnTo>
                  <a:lnTo>
                    <a:pt x="1324" y="550"/>
                  </a:lnTo>
                  <a:lnTo>
                    <a:pt x="1294" y="567"/>
                  </a:lnTo>
                  <a:lnTo>
                    <a:pt x="1282" y="579"/>
                  </a:lnTo>
                  <a:lnTo>
                    <a:pt x="1271" y="585"/>
                  </a:lnTo>
                  <a:lnTo>
                    <a:pt x="1228" y="579"/>
                  </a:lnTo>
                  <a:lnTo>
                    <a:pt x="1187" y="585"/>
                  </a:lnTo>
                  <a:lnTo>
                    <a:pt x="1182" y="621"/>
                  </a:lnTo>
                  <a:lnTo>
                    <a:pt x="1170" y="638"/>
                  </a:lnTo>
                  <a:lnTo>
                    <a:pt x="1081" y="720"/>
                  </a:lnTo>
                  <a:lnTo>
                    <a:pt x="1070" y="715"/>
                  </a:lnTo>
                  <a:lnTo>
                    <a:pt x="1063" y="703"/>
                  </a:lnTo>
                  <a:lnTo>
                    <a:pt x="1099" y="649"/>
                  </a:lnTo>
                  <a:lnTo>
                    <a:pt x="1093" y="626"/>
                  </a:lnTo>
                  <a:lnTo>
                    <a:pt x="1046" y="626"/>
                  </a:lnTo>
                  <a:lnTo>
                    <a:pt x="1028" y="674"/>
                  </a:lnTo>
                  <a:lnTo>
                    <a:pt x="1010" y="697"/>
                  </a:lnTo>
                  <a:lnTo>
                    <a:pt x="992" y="667"/>
                  </a:lnTo>
                  <a:lnTo>
                    <a:pt x="981" y="626"/>
                  </a:lnTo>
                  <a:lnTo>
                    <a:pt x="975" y="632"/>
                  </a:lnTo>
                  <a:lnTo>
                    <a:pt x="964" y="692"/>
                  </a:lnTo>
                  <a:lnTo>
                    <a:pt x="934" y="745"/>
                  </a:lnTo>
                  <a:lnTo>
                    <a:pt x="910" y="803"/>
                  </a:lnTo>
                  <a:lnTo>
                    <a:pt x="893" y="839"/>
                  </a:lnTo>
                  <a:lnTo>
                    <a:pt x="850" y="904"/>
                  </a:lnTo>
                  <a:lnTo>
                    <a:pt x="850" y="945"/>
                  </a:lnTo>
                  <a:lnTo>
                    <a:pt x="845" y="963"/>
                  </a:lnTo>
                  <a:lnTo>
                    <a:pt x="804" y="933"/>
                  </a:lnTo>
                  <a:lnTo>
                    <a:pt x="792" y="892"/>
                  </a:lnTo>
                  <a:lnTo>
                    <a:pt x="809" y="874"/>
                  </a:lnTo>
                  <a:lnTo>
                    <a:pt x="809" y="851"/>
                  </a:lnTo>
                  <a:lnTo>
                    <a:pt x="804" y="844"/>
                  </a:lnTo>
                  <a:lnTo>
                    <a:pt x="756" y="857"/>
                  </a:lnTo>
                  <a:lnTo>
                    <a:pt x="744" y="851"/>
                  </a:lnTo>
                  <a:lnTo>
                    <a:pt x="762" y="750"/>
                  </a:lnTo>
                  <a:lnTo>
                    <a:pt x="756" y="715"/>
                  </a:lnTo>
                  <a:lnTo>
                    <a:pt x="703" y="692"/>
                  </a:lnTo>
                  <a:lnTo>
                    <a:pt x="662" y="679"/>
                  </a:lnTo>
                  <a:lnTo>
                    <a:pt x="662" y="662"/>
                  </a:lnTo>
                  <a:lnTo>
                    <a:pt x="668" y="649"/>
                  </a:lnTo>
                  <a:lnTo>
                    <a:pt x="650" y="638"/>
                  </a:lnTo>
                  <a:lnTo>
                    <a:pt x="609" y="621"/>
                  </a:lnTo>
                  <a:lnTo>
                    <a:pt x="550" y="608"/>
                  </a:lnTo>
                  <a:lnTo>
                    <a:pt x="526" y="614"/>
                  </a:lnTo>
                  <a:lnTo>
                    <a:pt x="508" y="626"/>
                  </a:lnTo>
                  <a:lnTo>
                    <a:pt x="502" y="608"/>
                  </a:lnTo>
                  <a:lnTo>
                    <a:pt x="461" y="608"/>
                  </a:lnTo>
                  <a:lnTo>
                    <a:pt x="408" y="561"/>
                  </a:lnTo>
                  <a:lnTo>
                    <a:pt x="373" y="561"/>
                  </a:lnTo>
                  <a:lnTo>
                    <a:pt x="107" y="508"/>
                  </a:lnTo>
                  <a:lnTo>
                    <a:pt x="89" y="497"/>
                  </a:lnTo>
                  <a:lnTo>
                    <a:pt x="77" y="454"/>
                  </a:lnTo>
                  <a:lnTo>
                    <a:pt x="53" y="438"/>
                  </a:lnTo>
                  <a:lnTo>
                    <a:pt x="18" y="431"/>
                  </a:lnTo>
                  <a:lnTo>
                    <a:pt x="0" y="408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59"/>
            <p:cNvSpPr>
              <a:spLocks/>
            </p:cNvSpPr>
            <p:nvPr/>
          </p:nvSpPr>
          <p:spPr bwMode="auto">
            <a:xfrm>
              <a:off x="5914058" y="2713115"/>
              <a:ext cx="449595" cy="786102"/>
            </a:xfrm>
            <a:custGeom>
              <a:avLst/>
              <a:gdLst/>
              <a:ahLst/>
              <a:cxnLst>
                <a:cxn ang="0">
                  <a:pos x="30" y="100"/>
                </a:cxn>
                <a:cxn ang="0">
                  <a:pos x="112" y="1062"/>
                </a:cxn>
                <a:cxn ang="0">
                  <a:pos x="101" y="1080"/>
                </a:cxn>
                <a:cxn ang="0">
                  <a:pos x="107" y="1116"/>
                </a:cxn>
                <a:cxn ang="0">
                  <a:pos x="95" y="1163"/>
                </a:cxn>
                <a:cxn ang="0">
                  <a:pos x="130" y="1240"/>
                </a:cxn>
                <a:cxn ang="0">
                  <a:pos x="142" y="1323"/>
                </a:cxn>
                <a:cxn ang="0">
                  <a:pos x="101" y="1405"/>
                </a:cxn>
                <a:cxn ang="0">
                  <a:pos x="101" y="1428"/>
                </a:cxn>
                <a:cxn ang="0">
                  <a:pos x="71" y="1493"/>
                </a:cxn>
                <a:cxn ang="0">
                  <a:pos x="18" y="1541"/>
                </a:cxn>
                <a:cxn ang="0">
                  <a:pos x="18" y="1600"/>
                </a:cxn>
                <a:cxn ang="0">
                  <a:pos x="0" y="1671"/>
                </a:cxn>
                <a:cxn ang="0">
                  <a:pos x="0" y="1694"/>
                </a:cxn>
                <a:cxn ang="0">
                  <a:pos x="6" y="1706"/>
                </a:cxn>
                <a:cxn ang="0">
                  <a:pos x="30" y="1712"/>
                </a:cxn>
                <a:cxn ang="0">
                  <a:pos x="59" y="1701"/>
                </a:cxn>
                <a:cxn ang="0">
                  <a:pos x="54" y="1694"/>
                </a:cxn>
                <a:cxn ang="0">
                  <a:pos x="66" y="1658"/>
                </a:cxn>
                <a:cxn ang="0">
                  <a:pos x="124" y="1665"/>
                </a:cxn>
                <a:cxn ang="0">
                  <a:pos x="201" y="1635"/>
                </a:cxn>
                <a:cxn ang="0">
                  <a:pos x="295" y="1676"/>
                </a:cxn>
                <a:cxn ang="0">
                  <a:pos x="302" y="1688"/>
                </a:cxn>
                <a:cxn ang="0">
                  <a:pos x="325" y="1683"/>
                </a:cxn>
                <a:cxn ang="0">
                  <a:pos x="343" y="1623"/>
                </a:cxn>
                <a:cxn ang="0">
                  <a:pos x="396" y="1600"/>
                </a:cxn>
                <a:cxn ang="0">
                  <a:pos x="414" y="1630"/>
                </a:cxn>
                <a:cxn ang="0">
                  <a:pos x="449" y="1653"/>
                </a:cxn>
                <a:cxn ang="0">
                  <a:pos x="473" y="1630"/>
                </a:cxn>
                <a:cxn ang="0">
                  <a:pos x="497" y="1547"/>
                </a:cxn>
                <a:cxn ang="0">
                  <a:pos x="520" y="1523"/>
                </a:cxn>
                <a:cxn ang="0">
                  <a:pos x="543" y="1523"/>
                </a:cxn>
                <a:cxn ang="0">
                  <a:pos x="579" y="1564"/>
                </a:cxn>
                <a:cxn ang="0">
                  <a:pos x="657" y="1564"/>
                </a:cxn>
                <a:cxn ang="0">
                  <a:pos x="674" y="1493"/>
                </a:cxn>
                <a:cxn ang="0">
                  <a:pos x="804" y="1323"/>
                </a:cxn>
                <a:cxn ang="0">
                  <a:pos x="804" y="1263"/>
                </a:cxn>
                <a:cxn ang="0">
                  <a:pos x="833" y="1252"/>
                </a:cxn>
                <a:cxn ang="0">
                  <a:pos x="886" y="1257"/>
                </a:cxn>
                <a:cxn ang="0">
                  <a:pos x="928" y="1222"/>
                </a:cxn>
                <a:cxn ang="0">
                  <a:pos x="964" y="1216"/>
                </a:cxn>
                <a:cxn ang="0">
                  <a:pos x="975" y="1186"/>
                </a:cxn>
                <a:cxn ang="0">
                  <a:pos x="957" y="1121"/>
                </a:cxn>
                <a:cxn ang="0">
                  <a:pos x="957" y="1098"/>
                </a:cxn>
                <a:cxn ang="0">
                  <a:pos x="969" y="1068"/>
                </a:cxn>
                <a:cxn ang="0">
                  <a:pos x="851" y="18"/>
                </a:cxn>
                <a:cxn ang="0">
                  <a:pos x="845" y="0"/>
                </a:cxn>
                <a:cxn ang="0">
                  <a:pos x="225" y="76"/>
                </a:cxn>
                <a:cxn ang="0">
                  <a:pos x="208" y="94"/>
                </a:cxn>
                <a:cxn ang="0">
                  <a:pos x="160" y="112"/>
                </a:cxn>
                <a:cxn ang="0">
                  <a:pos x="130" y="124"/>
                </a:cxn>
                <a:cxn ang="0">
                  <a:pos x="77" y="135"/>
                </a:cxn>
                <a:cxn ang="0">
                  <a:pos x="30" y="100"/>
                </a:cxn>
              </a:cxnLst>
              <a:rect l="0" t="0" r="r" b="b"/>
              <a:pathLst>
                <a:path w="975" h="1712">
                  <a:moveTo>
                    <a:pt x="30" y="100"/>
                  </a:moveTo>
                  <a:lnTo>
                    <a:pt x="112" y="1062"/>
                  </a:lnTo>
                  <a:lnTo>
                    <a:pt x="101" y="1080"/>
                  </a:lnTo>
                  <a:lnTo>
                    <a:pt x="107" y="1116"/>
                  </a:lnTo>
                  <a:lnTo>
                    <a:pt x="95" y="1163"/>
                  </a:lnTo>
                  <a:lnTo>
                    <a:pt x="130" y="1240"/>
                  </a:lnTo>
                  <a:lnTo>
                    <a:pt x="142" y="1323"/>
                  </a:lnTo>
                  <a:lnTo>
                    <a:pt x="101" y="1405"/>
                  </a:lnTo>
                  <a:lnTo>
                    <a:pt x="101" y="1428"/>
                  </a:lnTo>
                  <a:lnTo>
                    <a:pt x="71" y="1493"/>
                  </a:lnTo>
                  <a:lnTo>
                    <a:pt x="18" y="1541"/>
                  </a:lnTo>
                  <a:lnTo>
                    <a:pt x="18" y="1600"/>
                  </a:lnTo>
                  <a:lnTo>
                    <a:pt x="0" y="1671"/>
                  </a:lnTo>
                  <a:lnTo>
                    <a:pt x="0" y="1694"/>
                  </a:lnTo>
                  <a:lnTo>
                    <a:pt x="6" y="1706"/>
                  </a:lnTo>
                  <a:lnTo>
                    <a:pt x="30" y="1712"/>
                  </a:lnTo>
                  <a:lnTo>
                    <a:pt x="59" y="1701"/>
                  </a:lnTo>
                  <a:lnTo>
                    <a:pt x="54" y="1694"/>
                  </a:lnTo>
                  <a:lnTo>
                    <a:pt x="66" y="1658"/>
                  </a:lnTo>
                  <a:lnTo>
                    <a:pt x="124" y="1665"/>
                  </a:lnTo>
                  <a:lnTo>
                    <a:pt x="201" y="1635"/>
                  </a:lnTo>
                  <a:lnTo>
                    <a:pt x="295" y="1676"/>
                  </a:lnTo>
                  <a:lnTo>
                    <a:pt x="302" y="1688"/>
                  </a:lnTo>
                  <a:lnTo>
                    <a:pt x="325" y="1683"/>
                  </a:lnTo>
                  <a:lnTo>
                    <a:pt x="343" y="1623"/>
                  </a:lnTo>
                  <a:lnTo>
                    <a:pt x="396" y="1600"/>
                  </a:lnTo>
                  <a:lnTo>
                    <a:pt x="414" y="1630"/>
                  </a:lnTo>
                  <a:lnTo>
                    <a:pt x="449" y="1653"/>
                  </a:lnTo>
                  <a:lnTo>
                    <a:pt x="473" y="1630"/>
                  </a:lnTo>
                  <a:lnTo>
                    <a:pt x="497" y="1547"/>
                  </a:lnTo>
                  <a:lnTo>
                    <a:pt x="520" y="1523"/>
                  </a:lnTo>
                  <a:lnTo>
                    <a:pt x="543" y="1523"/>
                  </a:lnTo>
                  <a:lnTo>
                    <a:pt x="579" y="1564"/>
                  </a:lnTo>
                  <a:lnTo>
                    <a:pt x="657" y="1564"/>
                  </a:lnTo>
                  <a:lnTo>
                    <a:pt x="674" y="1493"/>
                  </a:lnTo>
                  <a:lnTo>
                    <a:pt x="804" y="1323"/>
                  </a:lnTo>
                  <a:lnTo>
                    <a:pt x="804" y="1263"/>
                  </a:lnTo>
                  <a:lnTo>
                    <a:pt x="833" y="1252"/>
                  </a:lnTo>
                  <a:lnTo>
                    <a:pt x="886" y="1257"/>
                  </a:lnTo>
                  <a:lnTo>
                    <a:pt x="928" y="1222"/>
                  </a:lnTo>
                  <a:lnTo>
                    <a:pt x="964" y="1216"/>
                  </a:lnTo>
                  <a:lnTo>
                    <a:pt x="975" y="1186"/>
                  </a:lnTo>
                  <a:lnTo>
                    <a:pt x="957" y="1121"/>
                  </a:lnTo>
                  <a:lnTo>
                    <a:pt x="957" y="1098"/>
                  </a:lnTo>
                  <a:lnTo>
                    <a:pt x="969" y="1068"/>
                  </a:lnTo>
                  <a:lnTo>
                    <a:pt x="851" y="18"/>
                  </a:lnTo>
                  <a:lnTo>
                    <a:pt x="845" y="0"/>
                  </a:lnTo>
                  <a:lnTo>
                    <a:pt x="225" y="76"/>
                  </a:lnTo>
                  <a:lnTo>
                    <a:pt x="208" y="94"/>
                  </a:lnTo>
                  <a:lnTo>
                    <a:pt x="160" y="112"/>
                  </a:lnTo>
                  <a:lnTo>
                    <a:pt x="130" y="124"/>
                  </a:lnTo>
                  <a:lnTo>
                    <a:pt x="77" y="135"/>
                  </a:lnTo>
                  <a:lnTo>
                    <a:pt x="30" y="10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60"/>
            <p:cNvSpPr>
              <a:spLocks/>
            </p:cNvSpPr>
            <p:nvPr/>
          </p:nvSpPr>
          <p:spPr bwMode="auto">
            <a:xfrm>
              <a:off x="5914058" y="2713115"/>
              <a:ext cx="449595" cy="786102"/>
            </a:xfrm>
            <a:custGeom>
              <a:avLst/>
              <a:gdLst/>
              <a:ahLst/>
              <a:cxnLst>
                <a:cxn ang="0">
                  <a:pos x="30" y="100"/>
                </a:cxn>
                <a:cxn ang="0">
                  <a:pos x="112" y="1062"/>
                </a:cxn>
                <a:cxn ang="0">
                  <a:pos x="101" y="1080"/>
                </a:cxn>
                <a:cxn ang="0">
                  <a:pos x="107" y="1116"/>
                </a:cxn>
                <a:cxn ang="0">
                  <a:pos x="95" y="1163"/>
                </a:cxn>
                <a:cxn ang="0">
                  <a:pos x="130" y="1240"/>
                </a:cxn>
                <a:cxn ang="0">
                  <a:pos x="142" y="1323"/>
                </a:cxn>
                <a:cxn ang="0">
                  <a:pos x="101" y="1405"/>
                </a:cxn>
                <a:cxn ang="0">
                  <a:pos x="101" y="1428"/>
                </a:cxn>
                <a:cxn ang="0">
                  <a:pos x="71" y="1493"/>
                </a:cxn>
                <a:cxn ang="0">
                  <a:pos x="18" y="1541"/>
                </a:cxn>
                <a:cxn ang="0">
                  <a:pos x="18" y="1600"/>
                </a:cxn>
                <a:cxn ang="0">
                  <a:pos x="0" y="1671"/>
                </a:cxn>
                <a:cxn ang="0">
                  <a:pos x="0" y="1694"/>
                </a:cxn>
                <a:cxn ang="0">
                  <a:pos x="6" y="1706"/>
                </a:cxn>
                <a:cxn ang="0">
                  <a:pos x="30" y="1712"/>
                </a:cxn>
                <a:cxn ang="0">
                  <a:pos x="59" y="1701"/>
                </a:cxn>
                <a:cxn ang="0">
                  <a:pos x="54" y="1694"/>
                </a:cxn>
                <a:cxn ang="0">
                  <a:pos x="66" y="1658"/>
                </a:cxn>
                <a:cxn ang="0">
                  <a:pos x="124" y="1665"/>
                </a:cxn>
                <a:cxn ang="0">
                  <a:pos x="201" y="1635"/>
                </a:cxn>
                <a:cxn ang="0">
                  <a:pos x="295" y="1676"/>
                </a:cxn>
                <a:cxn ang="0">
                  <a:pos x="302" y="1688"/>
                </a:cxn>
                <a:cxn ang="0">
                  <a:pos x="325" y="1683"/>
                </a:cxn>
                <a:cxn ang="0">
                  <a:pos x="343" y="1623"/>
                </a:cxn>
                <a:cxn ang="0">
                  <a:pos x="396" y="1600"/>
                </a:cxn>
                <a:cxn ang="0">
                  <a:pos x="414" y="1630"/>
                </a:cxn>
                <a:cxn ang="0">
                  <a:pos x="449" y="1653"/>
                </a:cxn>
                <a:cxn ang="0">
                  <a:pos x="473" y="1630"/>
                </a:cxn>
                <a:cxn ang="0">
                  <a:pos x="497" y="1547"/>
                </a:cxn>
                <a:cxn ang="0">
                  <a:pos x="520" y="1523"/>
                </a:cxn>
                <a:cxn ang="0">
                  <a:pos x="543" y="1523"/>
                </a:cxn>
                <a:cxn ang="0">
                  <a:pos x="579" y="1564"/>
                </a:cxn>
                <a:cxn ang="0">
                  <a:pos x="657" y="1564"/>
                </a:cxn>
                <a:cxn ang="0">
                  <a:pos x="674" y="1493"/>
                </a:cxn>
                <a:cxn ang="0">
                  <a:pos x="804" y="1323"/>
                </a:cxn>
                <a:cxn ang="0">
                  <a:pos x="804" y="1263"/>
                </a:cxn>
                <a:cxn ang="0">
                  <a:pos x="833" y="1252"/>
                </a:cxn>
                <a:cxn ang="0">
                  <a:pos x="886" y="1257"/>
                </a:cxn>
                <a:cxn ang="0">
                  <a:pos x="928" y="1222"/>
                </a:cxn>
                <a:cxn ang="0">
                  <a:pos x="964" y="1216"/>
                </a:cxn>
                <a:cxn ang="0">
                  <a:pos x="975" y="1186"/>
                </a:cxn>
                <a:cxn ang="0">
                  <a:pos x="957" y="1121"/>
                </a:cxn>
                <a:cxn ang="0">
                  <a:pos x="957" y="1098"/>
                </a:cxn>
                <a:cxn ang="0">
                  <a:pos x="969" y="1068"/>
                </a:cxn>
                <a:cxn ang="0">
                  <a:pos x="851" y="18"/>
                </a:cxn>
                <a:cxn ang="0">
                  <a:pos x="845" y="0"/>
                </a:cxn>
                <a:cxn ang="0">
                  <a:pos x="225" y="76"/>
                </a:cxn>
                <a:cxn ang="0">
                  <a:pos x="208" y="94"/>
                </a:cxn>
                <a:cxn ang="0">
                  <a:pos x="160" y="112"/>
                </a:cxn>
                <a:cxn ang="0">
                  <a:pos x="130" y="124"/>
                </a:cxn>
                <a:cxn ang="0">
                  <a:pos x="77" y="135"/>
                </a:cxn>
                <a:cxn ang="0">
                  <a:pos x="30" y="100"/>
                </a:cxn>
              </a:cxnLst>
              <a:rect l="0" t="0" r="r" b="b"/>
              <a:pathLst>
                <a:path w="975" h="1712">
                  <a:moveTo>
                    <a:pt x="30" y="100"/>
                  </a:moveTo>
                  <a:lnTo>
                    <a:pt x="112" y="1062"/>
                  </a:lnTo>
                  <a:lnTo>
                    <a:pt x="101" y="1080"/>
                  </a:lnTo>
                  <a:lnTo>
                    <a:pt x="107" y="1116"/>
                  </a:lnTo>
                  <a:lnTo>
                    <a:pt x="95" y="1163"/>
                  </a:lnTo>
                  <a:lnTo>
                    <a:pt x="130" y="1240"/>
                  </a:lnTo>
                  <a:lnTo>
                    <a:pt x="142" y="1323"/>
                  </a:lnTo>
                  <a:lnTo>
                    <a:pt x="101" y="1405"/>
                  </a:lnTo>
                  <a:lnTo>
                    <a:pt x="101" y="1428"/>
                  </a:lnTo>
                  <a:lnTo>
                    <a:pt x="71" y="1493"/>
                  </a:lnTo>
                  <a:lnTo>
                    <a:pt x="18" y="1541"/>
                  </a:lnTo>
                  <a:lnTo>
                    <a:pt x="18" y="1600"/>
                  </a:lnTo>
                  <a:lnTo>
                    <a:pt x="0" y="1671"/>
                  </a:lnTo>
                  <a:lnTo>
                    <a:pt x="0" y="1694"/>
                  </a:lnTo>
                  <a:lnTo>
                    <a:pt x="6" y="1706"/>
                  </a:lnTo>
                  <a:lnTo>
                    <a:pt x="30" y="1712"/>
                  </a:lnTo>
                  <a:lnTo>
                    <a:pt x="59" y="1701"/>
                  </a:lnTo>
                  <a:lnTo>
                    <a:pt x="54" y="1694"/>
                  </a:lnTo>
                  <a:lnTo>
                    <a:pt x="66" y="1658"/>
                  </a:lnTo>
                  <a:lnTo>
                    <a:pt x="124" y="1665"/>
                  </a:lnTo>
                  <a:lnTo>
                    <a:pt x="201" y="1635"/>
                  </a:lnTo>
                  <a:lnTo>
                    <a:pt x="295" y="1676"/>
                  </a:lnTo>
                  <a:lnTo>
                    <a:pt x="302" y="1688"/>
                  </a:lnTo>
                  <a:lnTo>
                    <a:pt x="325" y="1683"/>
                  </a:lnTo>
                  <a:lnTo>
                    <a:pt x="343" y="1623"/>
                  </a:lnTo>
                  <a:lnTo>
                    <a:pt x="396" y="1600"/>
                  </a:lnTo>
                  <a:lnTo>
                    <a:pt x="414" y="1630"/>
                  </a:lnTo>
                  <a:lnTo>
                    <a:pt x="449" y="1653"/>
                  </a:lnTo>
                  <a:lnTo>
                    <a:pt x="473" y="1630"/>
                  </a:lnTo>
                  <a:lnTo>
                    <a:pt x="497" y="1547"/>
                  </a:lnTo>
                  <a:lnTo>
                    <a:pt x="520" y="1523"/>
                  </a:lnTo>
                  <a:lnTo>
                    <a:pt x="543" y="1523"/>
                  </a:lnTo>
                  <a:lnTo>
                    <a:pt x="579" y="1564"/>
                  </a:lnTo>
                  <a:lnTo>
                    <a:pt x="657" y="1564"/>
                  </a:lnTo>
                  <a:lnTo>
                    <a:pt x="674" y="1493"/>
                  </a:lnTo>
                  <a:lnTo>
                    <a:pt x="804" y="1323"/>
                  </a:lnTo>
                  <a:lnTo>
                    <a:pt x="804" y="1263"/>
                  </a:lnTo>
                  <a:lnTo>
                    <a:pt x="833" y="1252"/>
                  </a:lnTo>
                  <a:lnTo>
                    <a:pt x="886" y="1257"/>
                  </a:lnTo>
                  <a:lnTo>
                    <a:pt x="928" y="1222"/>
                  </a:lnTo>
                  <a:lnTo>
                    <a:pt x="964" y="1216"/>
                  </a:lnTo>
                  <a:lnTo>
                    <a:pt x="975" y="1186"/>
                  </a:lnTo>
                  <a:lnTo>
                    <a:pt x="957" y="1121"/>
                  </a:lnTo>
                  <a:lnTo>
                    <a:pt x="957" y="1098"/>
                  </a:lnTo>
                  <a:lnTo>
                    <a:pt x="969" y="1068"/>
                  </a:lnTo>
                  <a:lnTo>
                    <a:pt x="851" y="18"/>
                  </a:lnTo>
                  <a:lnTo>
                    <a:pt x="845" y="0"/>
                  </a:lnTo>
                  <a:lnTo>
                    <a:pt x="225" y="76"/>
                  </a:lnTo>
                  <a:lnTo>
                    <a:pt x="208" y="94"/>
                  </a:lnTo>
                  <a:lnTo>
                    <a:pt x="160" y="112"/>
                  </a:lnTo>
                  <a:lnTo>
                    <a:pt x="130" y="124"/>
                  </a:lnTo>
                  <a:lnTo>
                    <a:pt x="77" y="135"/>
                  </a:lnTo>
                  <a:lnTo>
                    <a:pt x="30" y="100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1"/>
            <p:cNvSpPr>
              <a:spLocks/>
            </p:cNvSpPr>
            <p:nvPr/>
          </p:nvSpPr>
          <p:spPr bwMode="auto">
            <a:xfrm>
              <a:off x="5723738" y="3201325"/>
              <a:ext cx="1083994" cy="557167"/>
            </a:xfrm>
            <a:custGeom>
              <a:avLst/>
              <a:gdLst/>
              <a:ahLst/>
              <a:cxnLst>
                <a:cxn ang="0">
                  <a:pos x="472" y="1176"/>
                </a:cxn>
                <a:cxn ang="0">
                  <a:pos x="461" y="1111"/>
                </a:cxn>
                <a:cxn ang="0">
                  <a:pos x="532" y="1116"/>
                </a:cxn>
                <a:cxn ang="0">
                  <a:pos x="1890" y="974"/>
                </a:cxn>
                <a:cxn ang="0">
                  <a:pos x="2026" y="903"/>
                </a:cxn>
                <a:cxn ang="0">
                  <a:pos x="2103" y="827"/>
                </a:cxn>
                <a:cxn ang="0">
                  <a:pos x="2115" y="786"/>
                </a:cxn>
                <a:cxn ang="0">
                  <a:pos x="2150" y="733"/>
                </a:cxn>
                <a:cxn ang="0">
                  <a:pos x="2345" y="561"/>
                </a:cxn>
                <a:cxn ang="0">
                  <a:pos x="2333" y="532"/>
                </a:cxn>
                <a:cxn ang="0">
                  <a:pos x="2303" y="508"/>
                </a:cxn>
                <a:cxn ang="0">
                  <a:pos x="2262" y="485"/>
                </a:cxn>
                <a:cxn ang="0">
                  <a:pos x="2239" y="479"/>
                </a:cxn>
                <a:cxn ang="0">
                  <a:pos x="2133" y="337"/>
                </a:cxn>
                <a:cxn ang="0">
                  <a:pos x="2126" y="284"/>
                </a:cxn>
                <a:cxn ang="0">
                  <a:pos x="2120" y="195"/>
                </a:cxn>
                <a:cxn ang="0">
                  <a:pos x="2074" y="160"/>
                </a:cxn>
                <a:cxn ang="0">
                  <a:pos x="2003" y="101"/>
                </a:cxn>
                <a:cxn ang="0">
                  <a:pos x="1950" y="107"/>
                </a:cxn>
                <a:cxn ang="0">
                  <a:pos x="1914" y="137"/>
                </a:cxn>
                <a:cxn ang="0">
                  <a:pos x="1861" y="154"/>
                </a:cxn>
                <a:cxn ang="0">
                  <a:pos x="1783" y="137"/>
                </a:cxn>
                <a:cxn ang="0">
                  <a:pos x="1689" y="119"/>
                </a:cxn>
                <a:cxn ang="0">
                  <a:pos x="1583" y="107"/>
                </a:cxn>
                <a:cxn ang="0">
                  <a:pos x="1489" y="0"/>
                </a:cxn>
                <a:cxn ang="0">
                  <a:pos x="1441" y="24"/>
                </a:cxn>
                <a:cxn ang="0">
                  <a:pos x="1382" y="6"/>
                </a:cxn>
                <a:cxn ang="0">
                  <a:pos x="1370" y="59"/>
                </a:cxn>
                <a:cxn ang="0">
                  <a:pos x="1377" y="154"/>
                </a:cxn>
                <a:cxn ang="0">
                  <a:pos x="1299" y="195"/>
                </a:cxn>
                <a:cxn ang="0">
                  <a:pos x="1217" y="201"/>
                </a:cxn>
                <a:cxn ang="0">
                  <a:pos x="1087" y="431"/>
                </a:cxn>
                <a:cxn ang="0">
                  <a:pos x="992" y="502"/>
                </a:cxn>
                <a:cxn ang="0">
                  <a:pos x="933" y="461"/>
                </a:cxn>
                <a:cxn ang="0">
                  <a:pos x="886" y="568"/>
                </a:cxn>
                <a:cxn ang="0">
                  <a:pos x="827" y="568"/>
                </a:cxn>
                <a:cxn ang="0">
                  <a:pos x="756" y="561"/>
                </a:cxn>
                <a:cxn ang="0">
                  <a:pos x="715" y="626"/>
                </a:cxn>
                <a:cxn ang="0">
                  <a:pos x="614" y="573"/>
                </a:cxn>
                <a:cxn ang="0">
                  <a:pos x="479" y="596"/>
                </a:cxn>
                <a:cxn ang="0">
                  <a:pos x="472" y="639"/>
                </a:cxn>
                <a:cxn ang="0">
                  <a:pos x="419" y="644"/>
                </a:cxn>
                <a:cxn ang="0">
                  <a:pos x="413" y="667"/>
                </a:cxn>
                <a:cxn ang="0">
                  <a:pos x="396" y="709"/>
                </a:cxn>
                <a:cxn ang="0">
                  <a:pos x="426" y="763"/>
                </a:cxn>
                <a:cxn ang="0">
                  <a:pos x="325" y="804"/>
                </a:cxn>
                <a:cxn ang="0">
                  <a:pos x="301" y="862"/>
                </a:cxn>
                <a:cxn ang="0">
                  <a:pos x="271" y="963"/>
                </a:cxn>
                <a:cxn ang="0">
                  <a:pos x="195" y="910"/>
                </a:cxn>
                <a:cxn ang="0">
                  <a:pos x="101" y="921"/>
                </a:cxn>
                <a:cxn ang="0">
                  <a:pos x="89" y="1004"/>
                </a:cxn>
                <a:cxn ang="0">
                  <a:pos x="118" y="1016"/>
                </a:cxn>
                <a:cxn ang="0">
                  <a:pos x="94" y="1158"/>
                </a:cxn>
                <a:cxn ang="0">
                  <a:pos x="59" y="1164"/>
                </a:cxn>
                <a:cxn ang="0">
                  <a:pos x="0" y="1211"/>
                </a:cxn>
              </a:cxnLst>
              <a:rect l="0" t="0" r="r" b="b"/>
              <a:pathLst>
                <a:path w="2357" h="1211">
                  <a:moveTo>
                    <a:pt x="0" y="1211"/>
                  </a:moveTo>
                  <a:lnTo>
                    <a:pt x="472" y="1176"/>
                  </a:lnTo>
                  <a:lnTo>
                    <a:pt x="472" y="1134"/>
                  </a:lnTo>
                  <a:lnTo>
                    <a:pt x="461" y="1111"/>
                  </a:lnTo>
                  <a:lnTo>
                    <a:pt x="514" y="1105"/>
                  </a:lnTo>
                  <a:lnTo>
                    <a:pt x="532" y="1116"/>
                  </a:lnTo>
                  <a:lnTo>
                    <a:pt x="1867" y="999"/>
                  </a:lnTo>
                  <a:lnTo>
                    <a:pt x="1890" y="974"/>
                  </a:lnTo>
                  <a:lnTo>
                    <a:pt x="1914" y="957"/>
                  </a:lnTo>
                  <a:lnTo>
                    <a:pt x="2026" y="903"/>
                  </a:lnTo>
                  <a:lnTo>
                    <a:pt x="2044" y="875"/>
                  </a:lnTo>
                  <a:lnTo>
                    <a:pt x="2103" y="827"/>
                  </a:lnTo>
                  <a:lnTo>
                    <a:pt x="2109" y="797"/>
                  </a:lnTo>
                  <a:lnTo>
                    <a:pt x="2115" y="786"/>
                  </a:lnTo>
                  <a:lnTo>
                    <a:pt x="2150" y="768"/>
                  </a:lnTo>
                  <a:lnTo>
                    <a:pt x="2150" y="733"/>
                  </a:lnTo>
                  <a:lnTo>
                    <a:pt x="2186" y="703"/>
                  </a:lnTo>
                  <a:lnTo>
                    <a:pt x="2345" y="561"/>
                  </a:lnTo>
                  <a:lnTo>
                    <a:pt x="2357" y="532"/>
                  </a:lnTo>
                  <a:lnTo>
                    <a:pt x="2333" y="532"/>
                  </a:lnTo>
                  <a:lnTo>
                    <a:pt x="2315" y="514"/>
                  </a:lnTo>
                  <a:lnTo>
                    <a:pt x="2303" y="508"/>
                  </a:lnTo>
                  <a:lnTo>
                    <a:pt x="2298" y="502"/>
                  </a:lnTo>
                  <a:lnTo>
                    <a:pt x="2262" y="485"/>
                  </a:lnTo>
                  <a:lnTo>
                    <a:pt x="2250" y="490"/>
                  </a:lnTo>
                  <a:lnTo>
                    <a:pt x="2239" y="479"/>
                  </a:lnTo>
                  <a:lnTo>
                    <a:pt x="2197" y="419"/>
                  </a:lnTo>
                  <a:lnTo>
                    <a:pt x="2133" y="337"/>
                  </a:lnTo>
                  <a:lnTo>
                    <a:pt x="2126" y="307"/>
                  </a:lnTo>
                  <a:lnTo>
                    <a:pt x="2126" y="284"/>
                  </a:lnTo>
                  <a:lnTo>
                    <a:pt x="2126" y="249"/>
                  </a:lnTo>
                  <a:lnTo>
                    <a:pt x="2120" y="195"/>
                  </a:lnTo>
                  <a:lnTo>
                    <a:pt x="2103" y="183"/>
                  </a:lnTo>
                  <a:lnTo>
                    <a:pt x="2074" y="160"/>
                  </a:lnTo>
                  <a:lnTo>
                    <a:pt x="2032" y="148"/>
                  </a:lnTo>
                  <a:lnTo>
                    <a:pt x="2003" y="101"/>
                  </a:lnTo>
                  <a:lnTo>
                    <a:pt x="1991" y="77"/>
                  </a:lnTo>
                  <a:lnTo>
                    <a:pt x="1950" y="107"/>
                  </a:lnTo>
                  <a:lnTo>
                    <a:pt x="1943" y="124"/>
                  </a:lnTo>
                  <a:lnTo>
                    <a:pt x="1914" y="137"/>
                  </a:lnTo>
                  <a:lnTo>
                    <a:pt x="1908" y="148"/>
                  </a:lnTo>
                  <a:lnTo>
                    <a:pt x="1861" y="154"/>
                  </a:lnTo>
                  <a:lnTo>
                    <a:pt x="1808" y="124"/>
                  </a:lnTo>
                  <a:lnTo>
                    <a:pt x="1783" y="137"/>
                  </a:lnTo>
                  <a:lnTo>
                    <a:pt x="1760" y="165"/>
                  </a:lnTo>
                  <a:lnTo>
                    <a:pt x="1689" y="119"/>
                  </a:lnTo>
                  <a:lnTo>
                    <a:pt x="1630" y="124"/>
                  </a:lnTo>
                  <a:lnTo>
                    <a:pt x="1583" y="107"/>
                  </a:lnTo>
                  <a:lnTo>
                    <a:pt x="1554" y="48"/>
                  </a:lnTo>
                  <a:lnTo>
                    <a:pt x="1489" y="0"/>
                  </a:lnTo>
                  <a:lnTo>
                    <a:pt x="1459" y="24"/>
                  </a:lnTo>
                  <a:lnTo>
                    <a:pt x="1441" y="24"/>
                  </a:lnTo>
                  <a:lnTo>
                    <a:pt x="1412" y="6"/>
                  </a:lnTo>
                  <a:lnTo>
                    <a:pt x="1382" y="6"/>
                  </a:lnTo>
                  <a:lnTo>
                    <a:pt x="1370" y="36"/>
                  </a:lnTo>
                  <a:lnTo>
                    <a:pt x="1370" y="59"/>
                  </a:lnTo>
                  <a:lnTo>
                    <a:pt x="1388" y="124"/>
                  </a:lnTo>
                  <a:lnTo>
                    <a:pt x="1377" y="154"/>
                  </a:lnTo>
                  <a:lnTo>
                    <a:pt x="1341" y="160"/>
                  </a:lnTo>
                  <a:lnTo>
                    <a:pt x="1299" y="195"/>
                  </a:lnTo>
                  <a:lnTo>
                    <a:pt x="1246" y="190"/>
                  </a:lnTo>
                  <a:lnTo>
                    <a:pt x="1217" y="201"/>
                  </a:lnTo>
                  <a:lnTo>
                    <a:pt x="1217" y="261"/>
                  </a:lnTo>
                  <a:lnTo>
                    <a:pt x="1087" y="431"/>
                  </a:lnTo>
                  <a:lnTo>
                    <a:pt x="1070" y="502"/>
                  </a:lnTo>
                  <a:lnTo>
                    <a:pt x="992" y="502"/>
                  </a:lnTo>
                  <a:lnTo>
                    <a:pt x="956" y="461"/>
                  </a:lnTo>
                  <a:lnTo>
                    <a:pt x="933" y="461"/>
                  </a:lnTo>
                  <a:lnTo>
                    <a:pt x="910" y="485"/>
                  </a:lnTo>
                  <a:lnTo>
                    <a:pt x="886" y="568"/>
                  </a:lnTo>
                  <a:lnTo>
                    <a:pt x="862" y="591"/>
                  </a:lnTo>
                  <a:lnTo>
                    <a:pt x="827" y="568"/>
                  </a:lnTo>
                  <a:lnTo>
                    <a:pt x="809" y="538"/>
                  </a:lnTo>
                  <a:lnTo>
                    <a:pt x="756" y="561"/>
                  </a:lnTo>
                  <a:lnTo>
                    <a:pt x="738" y="621"/>
                  </a:lnTo>
                  <a:lnTo>
                    <a:pt x="715" y="626"/>
                  </a:lnTo>
                  <a:lnTo>
                    <a:pt x="708" y="614"/>
                  </a:lnTo>
                  <a:lnTo>
                    <a:pt x="614" y="573"/>
                  </a:lnTo>
                  <a:lnTo>
                    <a:pt x="537" y="603"/>
                  </a:lnTo>
                  <a:lnTo>
                    <a:pt x="479" y="596"/>
                  </a:lnTo>
                  <a:lnTo>
                    <a:pt x="467" y="632"/>
                  </a:lnTo>
                  <a:lnTo>
                    <a:pt x="472" y="639"/>
                  </a:lnTo>
                  <a:lnTo>
                    <a:pt x="443" y="650"/>
                  </a:lnTo>
                  <a:lnTo>
                    <a:pt x="419" y="644"/>
                  </a:lnTo>
                  <a:lnTo>
                    <a:pt x="426" y="650"/>
                  </a:lnTo>
                  <a:lnTo>
                    <a:pt x="413" y="667"/>
                  </a:lnTo>
                  <a:lnTo>
                    <a:pt x="401" y="703"/>
                  </a:lnTo>
                  <a:lnTo>
                    <a:pt x="396" y="709"/>
                  </a:lnTo>
                  <a:lnTo>
                    <a:pt x="396" y="727"/>
                  </a:lnTo>
                  <a:lnTo>
                    <a:pt x="426" y="763"/>
                  </a:lnTo>
                  <a:lnTo>
                    <a:pt x="419" y="774"/>
                  </a:lnTo>
                  <a:lnTo>
                    <a:pt x="325" y="804"/>
                  </a:lnTo>
                  <a:lnTo>
                    <a:pt x="295" y="815"/>
                  </a:lnTo>
                  <a:lnTo>
                    <a:pt x="301" y="862"/>
                  </a:lnTo>
                  <a:lnTo>
                    <a:pt x="319" y="939"/>
                  </a:lnTo>
                  <a:lnTo>
                    <a:pt x="271" y="963"/>
                  </a:lnTo>
                  <a:lnTo>
                    <a:pt x="236" y="933"/>
                  </a:lnTo>
                  <a:lnTo>
                    <a:pt x="195" y="910"/>
                  </a:lnTo>
                  <a:lnTo>
                    <a:pt x="142" y="903"/>
                  </a:lnTo>
                  <a:lnTo>
                    <a:pt x="101" y="921"/>
                  </a:lnTo>
                  <a:lnTo>
                    <a:pt x="83" y="992"/>
                  </a:lnTo>
                  <a:lnTo>
                    <a:pt x="89" y="1004"/>
                  </a:lnTo>
                  <a:lnTo>
                    <a:pt x="101" y="1004"/>
                  </a:lnTo>
                  <a:lnTo>
                    <a:pt x="118" y="1016"/>
                  </a:lnTo>
                  <a:lnTo>
                    <a:pt x="130" y="1057"/>
                  </a:lnTo>
                  <a:lnTo>
                    <a:pt x="94" y="1158"/>
                  </a:lnTo>
                  <a:lnTo>
                    <a:pt x="76" y="1169"/>
                  </a:lnTo>
                  <a:lnTo>
                    <a:pt x="59" y="1164"/>
                  </a:lnTo>
                  <a:lnTo>
                    <a:pt x="18" y="1176"/>
                  </a:lnTo>
                  <a:lnTo>
                    <a:pt x="0" y="121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2"/>
            <p:cNvSpPr>
              <a:spLocks/>
            </p:cNvSpPr>
            <p:nvPr/>
          </p:nvSpPr>
          <p:spPr bwMode="auto">
            <a:xfrm>
              <a:off x="5723738" y="3201325"/>
              <a:ext cx="1083994" cy="557167"/>
            </a:xfrm>
            <a:custGeom>
              <a:avLst/>
              <a:gdLst/>
              <a:ahLst/>
              <a:cxnLst>
                <a:cxn ang="0">
                  <a:pos x="472" y="1176"/>
                </a:cxn>
                <a:cxn ang="0">
                  <a:pos x="461" y="1111"/>
                </a:cxn>
                <a:cxn ang="0">
                  <a:pos x="532" y="1116"/>
                </a:cxn>
                <a:cxn ang="0">
                  <a:pos x="1890" y="974"/>
                </a:cxn>
                <a:cxn ang="0">
                  <a:pos x="2026" y="903"/>
                </a:cxn>
                <a:cxn ang="0">
                  <a:pos x="2103" y="827"/>
                </a:cxn>
                <a:cxn ang="0">
                  <a:pos x="2115" y="786"/>
                </a:cxn>
                <a:cxn ang="0">
                  <a:pos x="2150" y="733"/>
                </a:cxn>
                <a:cxn ang="0">
                  <a:pos x="2345" y="561"/>
                </a:cxn>
                <a:cxn ang="0">
                  <a:pos x="2333" y="532"/>
                </a:cxn>
                <a:cxn ang="0">
                  <a:pos x="2303" y="508"/>
                </a:cxn>
                <a:cxn ang="0">
                  <a:pos x="2262" y="485"/>
                </a:cxn>
                <a:cxn ang="0">
                  <a:pos x="2239" y="479"/>
                </a:cxn>
                <a:cxn ang="0">
                  <a:pos x="2133" y="337"/>
                </a:cxn>
                <a:cxn ang="0">
                  <a:pos x="2126" y="284"/>
                </a:cxn>
                <a:cxn ang="0">
                  <a:pos x="2120" y="195"/>
                </a:cxn>
                <a:cxn ang="0">
                  <a:pos x="2074" y="160"/>
                </a:cxn>
                <a:cxn ang="0">
                  <a:pos x="2003" y="101"/>
                </a:cxn>
                <a:cxn ang="0">
                  <a:pos x="1950" y="107"/>
                </a:cxn>
                <a:cxn ang="0">
                  <a:pos x="1914" y="137"/>
                </a:cxn>
                <a:cxn ang="0">
                  <a:pos x="1861" y="154"/>
                </a:cxn>
                <a:cxn ang="0">
                  <a:pos x="1783" y="137"/>
                </a:cxn>
                <a:cxn ang="0">
                  <a:pos x="1689" y="119"/>
                </a:cxn>
                <a:cxn ang="0">
                  <a:pos x="1583" y="107"/>
                </a:cxn>
                <a:cxn ang="0">
                  <a:pos x="1489" y="0"/>
                </a:cxn>
                <a:cxn ang="0">
                  <a:pos x="1441" y="24"/>
                </a:cxn>
                <a:cxn ang="0">
                  <a:pos x="1382" y="6"/>
                </a:cxn>
                <a:cxn ang="0">
                  <a:pos x="1370" y="59"/>
                </a:cxn>
                <a:cxn ang="0">
                  <a:pos x="1377" y="154"/>
                </a:cxn>
                <a:cxn ang="0">
                  <a:pos x="1299" y="195"/>
                </a:cxn>
                <a:cxn ang="0">
                  <a:pos x="1217" y="201"/>
                </a:cxn>
                <a:cxn ang="0">
                  <a:pos x="1087" y="431"/>
                </a:cxn>
                <a:cxn ang="0">
                  <a:pos x="992" y="502"/>
                </a:cxn>
                <a:cxn ang="0">
                  <a:pos x="933" y="461"/>
                </a:cxn>
                <a:cxn ang="0">
                  <a:pos x="886" y="568"/>
                </a:cxn>
                <a:cxn ang="0">
                  <a:pos x="827" y="568"/>
                </a:cxn>
                <a:cxn ang="0">
                  <a:pos x="756" y="561"/>
                </a:cxn>
                <a:cxn ang="0">
                  <a:pos x="715" y="626"/>
                </a:cxn>
                <a:cxn ang="0">
                  <a:pos x="614" y="573"/>
                </a:cxn>
                <a:cxn ang="0">
                  <a:pos x="479" y="596"/>
                </a:cxn>
                <a:cxn ang="0">
                  <a:pos x="472" y="639"/>
                </a:cxn>
                <a:cxn ang="0">
                  <a:pos x="419" y="644"/>
                </a:cxn>
                <a:cxn ang="0">
                  <a:pos x="413" y="667"/>
                </a:cxn>
                <a:cxn ang="0">
                  <a:pos x="396" y="709"/>
                </a:cxn>
                <a:cxn ang="0">
                  <a:pos x="426" y="763"/>
                </a:cxn>
                <a:cxn ang="0">
                  <a:pos x="325" y="804"/>
                </a:cxn>
                <a:cxn ang="0">
                  <a:pos x="301" y="862"/>
                </a:cxn>
                <a:cxn ang="0">
                  <a:pos x="271" y="963"/>
                </a:cxn>
                <a:cxn ang="0">
                  <a:pos x="195" y="910"/>
                </a:cxn>
                <a:cxn ang="0">
                  <a:pos x="101" y="921"/>
                </a:cxn>
                <a:cxn ang="0">
                  <a:pos x="89" y="1004"/>
                </a:cxn>
                <a:cxn ang="0">
                  <a:pos x="118" y="1016"/>
                </a:cxn>
                <a:cxn ang="0">
                  <a:pos x="94" y="1158"/>
                </a:cxn>
                <a:cxn ang="0">
                  <a:pos x="59" y="1164"/>
                </a:cxn>
                <a:cxn ang="0">
                  <a:pos x="0" y="1211"/>
                </a:cxn>
              </a:cxnLst>
              <a:rect l="0" t="0" r="r" b="b"/>
              <a:pathLst>
                <a:path w="2357" h="1211">
                  <a:moveTo>
                    <a:pt x="0" y="1211"/>
                  </a:moveTo>
                  <a:lnTo>
                    <a:pt x="472" y="1176"/>
                  </a:lnTo>
                  <a:lnTo>
                    <a:pt x="472" y="1134"/>
                  </a:lnTo>
                  <a:lnTo>
                    <a:pt x="461" y="1111"/>
                  </a:lnTo>
                  <a:lnTo>
                    <a:pt x="514" y="1105"/>
                  </a:lnTo>
                  <a:lnTo>
                    <a:pt x="532" y="1116"/>
                  </a:lnTo>
                  <a:lnTo>
                    <a:pt x="1867" y="999"/>
                  </a:lnTo>
                  <a:lnTo>
                    <a:pt x="1890" y="974"/>
                  </a:lnTo>
                  <a:lnTo>
                    <a:pt x="1914" y="957"/>
                  </a:lnTo>
                  <a:lnTo>
                    <a:pt x="2026" y="903"/>
                  </a:lnTo>
                  <a:lnTo>
                    <a:pt x="2044" y="875"/>
                  </a:lnTo>
                  <a:lnTo>
                    <a:pt x="2103" y="827"/>
                  </a:lnTo>
                  <a:lnTo>
                    <a:pt x="2109" y="797"/>
                  </a:lnTo>
                  <a:lnTo>
                    <a:pt x="2115" y="786"/>
                  </a:lnTo>
                  <a:lnTo>
                    <a:pt x="2150" y="768"/>
                  </a:lnTo>
                  <a:lnTo>
                    <a:pt x="2150" y="733"/>
                  </a:lnTo>
                  <a:lnTo>
                    <a:pt x="2186" y="703"/>
                  </a:lnTo>
                  <a:lnTo>
                    <a:pt x="2345" y="561"/>
                  </a:lnTo>
                  <a:lnTo>
                    <a:pt x="2357" y="532"/>
                  </a:lnTo>
                  <a:lnTo>
                    <a:pt x="2333" y="532"/>
                  </a:lnTo>
                  <a:lnTo>
                    <a:pt x="2315" y="514"/>
                  </a:lnTo>
                  <a:lnTo>
                    <a:pt x="2303" y="508"/>
                  </a:lnTo>
                  <a:lnTo>
                    <a:pt x="2298" y="502"/>
                  </a:lnTo>
                  <a:lnTo>
                    <a:pt x="2262" y="485"/>
                  </a:lnTo>
                  <a:lnTo>
                    <a:pt x="2250" y="490"/>
                  </a:lnTo>
                  <a:lnTo>
                    <a:pt x="2239" y="479"/>
                  </a:lnTo>
                  <a:lnTo>
                    <a:pt x="2197" y="419"/>
                  </a:lnTo>
                  <a:lnTo>
                    <a:pt x="2133" y="337"/>
                  </a:lnTo>
                  <a:lnTo>
                    <a:pt x="2126" y="307"/>
                  </a:lnTo>
                  <a:lnTo>
                    <a:pt x="2126" y="284"/>
                  </a:lnTo>
                  <a:lnTo>
                    <a:pt x="2126" y="249"/>
                  </a:lnTo>
                  <a:lnTo>
                    <a:pt x="2120" y="195"/>
                  </a:lnTo>
                  <a:lnTo>
                    <a:pt x="2103" y="183"/>
                  </a:lnTo>
                  <a:lnTo>
                    <a:pt x="2074" y="160"/>
                  </a:lnTo>
                  <a:lnTo>
                    <a:pt x="2032" y="148"/>
                  </a:lnTo>
                  <a:lnTo>
                    <a:pt x="2003" y="101"/>
                  </a:lnTo>
                  <a:lnTo>
                    <a:pt x="1991" y="77"/>
                  </a:lnTo>
                  <a:lnTo>
                    <a:pt x="1950" y="107"/>
                  </a:lnTo>
                  <a:lnTo>
                    <a:pt x="1943" y="124"/>
                  </a:lnTo>
                  <a:lnTo>
                    <a:pt x="1914" y="137"/>
                  </a:lnTo>
                  <a:lnTo>
                    <a:pt x="1908" y="148"/>
                  </a:lnTo>
                  <a:lnTo>
                    <a:pt x="1861" y="154"/>
                  </a:lnTo>
                  <a:lnTo>
                    <a:pt x="1808" y="124"/>
                  </a:lnTo>
                  <a:lnTo>
                    <a:pt x="1783" y="137"/>
                  </a:lnTo>
                  <a:lnTo>
                    <a:pt x="1760" y="165"/>
                  </a:lnTo>
                  <a:lnTo>
                    <a:pt x="1689" y="119"/>
                  </a:lnTo>
                  <a:lnTo>
                    <a:pt x="1630" y="124"/>
                  </a:lnTo>
                  <a:lnTo>
                    <a:pt x="1583" y="107"/>
                  </a:lnTo>
                  <a:lnTo>
                    <a:pt x="1554" y="48"/>
                  </a:lnTo>
                  <a:lnTo>
                    <a:pt x="1489" y="0"/>
                  </a:lnTo>
                  <a:lnTo>
                    <a:pt x="1459" y="24"/>
                  </a:lnTo>
                  <a:lnTo>
                    <a:pt x="1441" y="24"/>
                  </a:lnTo>
                  <a:lnTo>
                    <a:pt x="1412" y="6"/>
                  </a:lnTo>
                  <a:lnTo>
                    <a:pt x="1382" y="6"/>
                  </a:lnTo>
                  <a:lnTo>
                    <a:pt x="1370" y="36"/>
                  </a:lnTo>
                  <a:lnTo>
                    <a:pt x="1370" y="59"/>
                  </a:lnTo>
                  <a:lnTo>
                    <a:pt x="1388" y="124"/>
                  </a:lnTo>
                  <a:lnTo>
                    <a:pt x="1377" y="154"/>
                  </a:lnTo>
                  <a:lnTo>
                    <a:pt x="1341" y="160"/>
                  </a:lnTo>
                  <a:lnTo>
                    <a:pt x="1299" y="195"/>
                  </a:lnTo>
                  <a:lnTo>
                    <a:pt x="1246" y="190"/>
                  </a:lnTo>
                  <a:lnTo>
                    <a:pt x="1217" y="201"/>
                  </a:lnTo>
                  <a:lnTo>
                    <a:pt x="1217" y="261"/>
                  </a:lnTo>
                  <a:lnTo>
                    <a:pt x="1087" y="431"/>
                  </a:lnTo>
                  <a:lnTo>
                    <a:pt x="1070" y="502"/>
                  </a:lnTo>
                  <a:lnTo>
                    <a:pt x="992" y="502"/>
                  </a:lnTo>
                  <a:lnTo>
                    <a:pt x="956" y="461"/>
                  </a:lnTo>
                  <a:lnTo>
                    <a:pt x="933" y="461"/>
                  </a:lnTo>
                  <a:lnTo>
                    <a:pt x="910" y="485"/>
                  </a:lnTo>
                  <a:lnTo>
                    <a:pt x="886" y="568"/>
                  </a:lnTo>
                  <a:lnTo>
                    <a:pt x="862" y="591"/>
                  </a:lnTo>
                  <a:lnTo>
                    <a:pt x="827" y="568"/>
                  </a:lnTo>
                  <a:lnTo>
                    <a:pt x="809" y="538"/>
                  </a:lnTo>
                  <a:lnTo>
                    <a:pt x="756" y="561"/>
                  </a:lnTo>
                  <a:lnTo>
                    <a:pt x="738" y="621"/>
                  </a:lnTo>
                  <a:lnTo>
                    <a:pt x="715" y="626"/>
                  </a:lnTo>
                  <a:lnTo>
                    <a:pt x="708" y="614"/>
                  </a:lnTo>
                  <a:lnTo>
                    <a:pt x="614" y="573"/>
                  </a:lnTo>
                  <a:lnTo>
                    <a:pt x="537" y="603"/>
                  </a:lnTo>
                  <a:lnTo>
                    <a:pt x="479" y="596"/>
                  </a:lnTo>
                  <a:lnTo>
                    <a:pt x="467" y="632"/>
                  </a:lnTo>
                  <a:lnTo>
                    <a:pt x="472" y="639"/>
                  </a:lnTo>
                  <a:lnTo>
                    <a:pt x="443" y="650"/>
                  </a:lnTo>
                  <a:lnTo>
                    <a:pt x="419" y="644"/>
                  </a:lnTo>
                  <a:lnTo>
                    <a:pt x="426" y="650"/>
                  </a:lnTo>
                  <a:lnTo>
                    <a:pt x="413" y="667"/>
                  </a:lnTo>
                  <a:lnTo>
                    <a:pt x="401" y="703"/>
                  </a:lnTo>
                  <a:lnTo>
                    <a:pt x="396" y="709"/>
                  </a:lnTo>
                  <a:lnTo>
                    <a:pt x="396" y="727"/>
                  </a:lnTo>
                  <a:lnTo>
                    <a:pt x="426" y="763"/>
                  </a:lnTo>
                  <a:lnTo>
                    <a:pt x="419" y="774"/>
                  </a:lnTo>
                  <a:lnTo>
                    <a:pt x="325" y="804"/>
                  </a:lnTo>
                  <a:lnTo>
                    <a:pt x="295" y="815"/>
                  </a:lnTo>
                  <a:lnTo>
                    <a:pt x="301" y="862"/>
                  </a:lnTo>
                  <a:lnTo>
                    <a:pt x="319" y="939"/>
                  </a:lnTo>
                  <a:lnTo>
                    <a:pt x="271" y="963"/>
                  </a:lnTo>
                  <a:lnTo>
                    <a:pt x="236" y="933"/>
                  </a:lnTo>
                  <a:lnTo>
                    <a:pt x="195" y="910"/>
                  </a:lnTo>
                  <a:lnTo>
                    <a:pt x="142" y="903"/>
                  </a:lnTo>
                  <a:lnTo>
                    <a:pt x="101" y="921"/>
                  </a:lnTo>
                  <a:lnTo>
                    <a:pt x="83" y="992"/>
                  </a:lnTo>
                  <a:lnTo>
                    <a:pt x="89" y="1004"/>
                  </a:lnTo>
                  <a:lnTo>
                    <a:pt x="101" y="1004"/>
                  </a:lnTo>
                  <a:lnTo>
                    <a:pt x="118" y="1016"/>
                  </a:lnTo>
                  <a:lnTo>
                    <a:pt x="130" y="1057"/>
                  </a:lnTo>
                  <a:lnTo>
                    <a:pt x="94" y="1158"/>
                  </a:lnTo>
                  <a:lnTo>
                    <a:pt x="76" y="1169"/>
                  </a:lnTo>
                  <a:lnTo>
                    <a:pt x="59" y="1164"/>
                  </a:lnTo>
                  <a:lnTo>
                    <a:pt x="18" y="1176"/>
                  </a:lnTo>
                  <a:lnTo>
                    <a:pt x="0" y="1211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63"/>
            <p:cNvSpPr>
              <a:spLocks/>
            </p:cNvSpPr>
            <p:nvPr/>
          </p:nvSpPr>
          <p:spPr bwMode="auto">
            <a:xfrm>
              <a:off x="5627199" y="3620580"/>
              <a:ext cx="1213632" cy="422013"/>
            </a:xfrm>
            <a:custGeom>
              <a:avLst/>
              <a:gdLst/>
              <a:ahLst/>
              <a:cxnLst>
                <a:cxn ang="0">
                  <a:pos x="2640" y="0"/>
                </a:cxn>
                <a:cxn ang="0">
                  <a:pos x="2103" y="64"/>
                </a:cxn>
                <a:cxn ang="0">
                  <a:pos x="2080" y="89"/>
                </a:cxn>
                <a:cxn ang="0">
                  <a:pos x="745" y="206"/>
                </a:cxn>
                <a:cxn ang="0">
                  <a:pos x="727" y="195"/>
                </a:cxn>
                <a:cxn ang="0">
                  <a:pos x="674" y="201"/>
                </a:cxn>
                <a:cxn ang="0">
                  <a:pos x="685" y="224"/>
                </a:cxn>
                <a:cxn ang="0">
                  <a:pos x="685" y="266"/>
                </a:cxn>
                <a:cxn ang="0">
                  <a:pos x="213" y="301"/>
                </a:cxn>
                <a:cxn ang="0">
                  <a:pos x="190" y="360"/>
                </a:cxn>
                <a:cxn ang="0">
                  <a:pos x="172" y="424"/>
                </a:cxn>
                <a:cxn ang="0">
                  <a:pos x="177" y="449"/>
                </a:cxn>
                <a:cxn ang="0">
                  <a:pos x="160" y="507"/>
                </a:cxn>
                <a:cxn ang="0">
                  <a:pos x="154" y="525"/>
                </a:cxn>
                <a:cxn ang="0">
                  <a:pos x="160" y="548"/>
                </a:cxn>
                <a:cxn ang="0">
                  <a:pos x="142" y="584"/>
                </a:cxn>
                <a:cxn ang="0">
                  <a:pos x="101" y="626"/>
                </a:cxn>
                <a:cxn ang="0">
                  <a:pos x="89" y="708"/>
                </a:cxn>
                <a:cxn ang="0">
                  <a:pos x="41" y="761"/>
                </a:cxn>
                <a:cxn ang="0">
                  <a:pos x="53" y="809"/>
                </a:cxn>
                <a:cxn ang="0">
                  <a:pos x="53" y="885"/>
                </a:cxn>
                <a:cxn ang="0">
                  <a:pos x="41" y="885"/>
                </a:cxn>
                <a:cxn ang="0">
                  <a:pos x="0" y="921"/>
                </a:cxn>
                <a:cxn ang="0">
                  <a:pos x="685" y="874"/>
                </a:cxn>
                <a:cxn ang="0">
                  <a:pos x="1530" y="803"/>
                </a:cxn>
                <a:cxn ang="0">
                  <a:pos x="1861" y="768"/>
                </a:cxn>
                <a:cxn ang="0">
                  <a:pos x="1867" y="667"/>
                </a:cxn>
                <a:cxn ang="0">
                  <a:pos x="1897" y="672"/>
                </a:cxn>
                <a:cxn ang="0">
                  <a:pos x="1914" y="667"/>
                </a:cxn>
                <a:cxn ang="0">
                  <a:pos x="1938" y="644"/>
                </a:cxn>
                <a:cxn ang="0">
                  <a:pos x="1938" y="619"/>
                </a:cxn>
                <a:cxn ang="0">
                  <a:pos x="1938" y="596"/>
                </a:cxn>
                <a:cxn ang="0">
                  <a:pos x="1943" y="573"/>
                </a:cxn>
                <a:cxn ang="0">
                  <a:pos x="1973" y="543"/>
                </a:cxn>
                <a:cxn ang="0">
                  <a:pos x="2039" y="520"/>
                </a:cxn>
                <a:cxn ang="0">
                  <a:pos x="2115" y="495"/>
                </a:cxn>
                <a:cxn ang="0">
                  <a:pos x="2192" y="431"/>
                </a:cxn>
                <a:cxn ang="0">
                  <a:pos x="2221" y="419"/>
                </a:cxn>
                <a:cxn ang="0">
                  <a:pos x="2269" y="378"/>
                </a:cxn>
                <a:cxn ang="0">
                  <a:pos x="2275" y="337"/>
                </a:cxn>
                <a:cxn ang="0">
                  <a:pos x="2287" y="337"/>
                </a:cxn>
                <a:cxn ang="0">
                  <a:pos x="2305" y="337"/>
                </a:cxn>
                <a:cxn ang="0">
                  <a:pos x="2316" y="319"/>
                </a:cxn>
                <a:cxn ang="0">
                  <a:pos x="2322" y="307"/>
                </a:cxn>
                <a:cxn ang="0">
                  <a:pos x="2351" y="284"/>
                </a:cxn>
                <a:cxn ang="0">
                  <a:pos x="2357" y="284"/>
                </a:cxn>
                <a:cxn ang="0">
                  <a:pos x="2381" y="301"/>
                </a:cxn>
                <a:cxn ang="0">
                  <a:pos x="2404" y="284"/>
                </a:cxn>
                <a:cxn ang="0">
                  <a:pos x="2410" y="271"/>
                </a:cxn>
                <a:cxn ang="0">
                  <a:pos x="2445" y="242"/>
                </a:cxn>
                <a:cxn ang="0">
                  <a:pos x="2475" y="230"/>
                </a:cxn>
                <a:cxn ang="0">
                  <a:pos x="2528" y="224"/>
                </a:cxn>
                <a:cxn ang="0">
                  <a:pos x="2582" y="135"/>
                </a:cxn>
                <a:cxn ang="0">
                  <a:pos x="2629" y="106"/>
                </a:cxn>
                <a:cxn ang="0">
                  <a:pos x="2629" y="82"/>
                </a:cxn>
                <a:cxn ang="0">
                  <a:pos x="2640" y="59"/>
                </a:cxn>
                <a:cxn ang="0">
                  <a:pos x="2629" y="29"/>
                </a:cxn>
                <a:cxn ang="0">
                  <a:pos x="2640" y="0"/>
                </a:cxn>
              </a:cxnLst>
              <a:rect l="0" t="0" r="r" b="b"/>
              <a:pathLst>
                <a:path w="2640" h="921">
                  <a:moveTo>
                    <a:pt x="2640" y="0"/>
                  </a:moveTo>
                  <a:lnTo>
                    <a:pt x="2103" y="64"/>
                  </a:lnTo>
                  <a:lnTo>
                    <a:pt x="2080" y="89"/>
                  </a:lnTo>
                  <a:lnTo>
                    <a:pt x="745" y="206"/>
                  </a:lnTo>
                  <a:lnTo>
                    <a:pt x="727" y="195"/>
                  </a:lnTo>
                  <a:lnTo>
                    <a:pt x="674" y="201"/>
                  </a:lnTo>
                  <a:lnTo>
                    <a:pt x="685" y="224"/>
                  </a:lnTo>
                  <a:lnTo>
                    <a:pt x="685" y="266"/>
                  </a:lnTo>
                  <a:lnTo>
                    <a:pt x="213" y="301"/>
                  </a:lnTo>
                  <a:lnTo>
                    <a:pt x="190" y="360"/>
                  </a:lnTo>
                  <a:lnTo>
                    <a:pt x="172" y="424"/>
                  </a:lnTo>
                  <a:lnTo>
                    <a:pt x="177" y="449"/>
                  </a:lnTo>
                  <a:lnTo>
                    <a:pt x="160" y="507"/>
                  </a:lnTo>
                  <a:lnTo>
                    <a:pt x="154" y="525"/>
                  </a:lnTo>
                  <a:lnTo>
                    <a:pt x="160" y="548"/>
                  </a:lnTo>
                  <a:lnTo>
                    <a:pt x="142" y="584"/>
                  </a:lnTo>
                  <a:lnTo>
                    <a:pt x="101" y="626"/>
                  </a:lnTo>
                  <a:lnTo>
                    <a:pt x="89" y="708"/>
                  </a:lnTo>
                  <a:lnTo>
                    <a:pt x="41" y="761"/>
                  </a:lnTo>
                  <a:lnTo>
                    <a:pt x="53" y="809"/>
                  </a:lnTo>
                  <a:lnTo>
                    <a:pt x="53" y="885"/>
                  </a:lnTo>
                  <a:lnTo>
                    <a:pt x="41" y="885"/>
                  </a:lnTo>
                  <a:lnTo>
                    <a:pt x="0" y="921"/>
                  </a:lnTo>
                  <a:lnTo>
                    <a:pt x="685" y="874"/>
                  </a:lnTo>
                  <a:lnTo>
                    <a:pt x="1530" y="803"/>
                  </a:lnTo>
                  <a:lnTo>
                    <a:pt x="1861" y="768"/>
                  </a:lnTo>
                  <a:lnTo>
                    <a:pt x="1867" y="667"/>
                  </a:lnTo>
                  <a:lnTo>
                    <a:pt x="1897" y="672"/>
                  </a:lnTo>
                  <a:lnTo>
                    <a:pt x="1914" y="667"/>
                  </a:lnTo>
                  <a:lnTo>
                    <a:pt x="1938" y="644"/>
                  </a:lnTo>
                  <a:lnTo>
                    <a:pt x="1938" y="619"/>
                  </a:lnTo>
                  <a:lnTo>
                    <a:pt x="1938" y="596"/>
                  </a:lnTo>
                  <a:lnTo>
                    <a:pt x="1943" y="573"/>
                  </a:lnTo>
                  <a:lnTo>
                    <a:pt x="1973" y="543"/>
                  </a:lnTo>
                  <a:lnTo>
                    <a:pt x="2039" y="520"/>
                  </a:lnTo>
                  <a:lnTo>
                    <a:pt x="2115" y="495"/>
                  </a:lnTo>
                  <a:lnTo>
                    <a:pt x="2192" y="431"/>
                  </a:lnTo>
                  <a:lnTo>
                    <a:pt x="2221" y="419"/>
                  </a:lnTo>
                  <a:lnTo>
                    <a:pt x="2269" y="378"/>
                  </a:lnTo>
                  <a:lnTo>
                    <a:pt x="2275" y="337"/>
                  </a:lnTo>
                  <a:lnTo>
                    <a:pt x="2287" y="337"/>
                  </a:lnTo>
                  <a:lnTo>
                    <a:pt x="2305" y="337"/>
                  </a:lnTo>
                  <a:lnTo>
                    <a:pt x="2316" y="319"/>
                  </a:lnTo>
                  <a:lnTo>
                    <a:pt x="2322" y="307"/>
                  </a:lnTo>
                  <a:lnTo>
                    <a:pt x="2351" y="284"/>
                  </a:lnTo>
                  <a:lnTo>
                    <a:pt x="2357" y="284"/>
                  </a:lnTo>
                  <a:lnTo>
                    <a:pt x="2381" y="301"/>
                  </a:lnTo>
                  <a:lnTo>
                    <a:pt x="2404" y="284"/>
                  </a:lnTo>
                  <a:lnTo>
                    <a:pt x="2410" y="271"/>
                  </a:lnTo>
                  <a:lnTo>
                    <a:pt x="2445" y="242"/>
                  </a:lnTo>
                  <a:lnTo>
                    <a:pt x="2475" y="230"/>
                  </a:lnTo>
                  <a:lnTo>
                    <a:pt x="2528" y="224"/>
                  </a:lnTo>
                  <a:lnTo>
                    <a:pt x="2582" y="135"/>
                  </a:lnTo>
                  <a:lnTo>
                    <a:pt x="2629" y="106"/>
                  </a:lnTo>
                  <a:lnTo>
                    <a:pt x="2629" y="82"/>
                  </a:lnTo>
                  <a:lnTo>
                    <a:pt x="2640" y="59"/>
                  </a:lnTo>
                  <a:lnTo>
                    <a:pt x="2629" y="29"/>
                  </a:lnTo>
                  <a:lnTo>
                    <a:pt x="264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64"/>
            <p:cNvSpPr>
              <a:spLocks/>
            </p:cNvSpPr>
            <p:nvPr/>
          </p:nvSpPr>
          <p:spPr bwMode="auto">
            <a:xfrm>
              <a:off x="5615355" y="3601556"/>
              <a:ext cx="1219200" cy="457200"/>
            </a:xfrm>
            <a:custGeom>
              <a:avLst/>
              <a:gdLst/>
              <a:ahLst/>
              <a:cxnLst>
                <a:cxn ang="0">
                  <a:pos x="2640" y="0"/>
                </a:cxn>
                <a:cxn ang="0">
                  <a:pos x="2103" y="64"/>
                </a:cxn>
                <a:cxn ang="0">
                  <a:pos x="2080" y="89"/>
                </a:cxn>
                <a:cxn ang="0">
                  <a:pos x="745" y="206"/>
                </a:cxn>
                <a:cxn ang="0">
                  <a:pos x="727" y="195"/>
                </a:cxn>
                <a:cxn ang="0">
                  <a:pos x="674" y="201"/>
                </a:cxn>
                <a:cxn ang="0">
                  <a:pos x="685" y="224"/>
                </a:cxn>
                <a:cxn ang="0">
                  <a:pos x="685" y="266"/>
                </a:cxn>
                <a:cxn ang="0">
                  <a:pos x="213" y="301"/>
                </a:cxn>
                <a:cxn ang="0">
                  <a:pos x="190" y="360"/>
                </a:cxn>
                <a:cxn ang="0">
                  <a:pos x="172" y="424"/>
                </a:cxn>
                <a:cxn ang="0">
                  <a:pos x="177" y="449"/>
                </a:cxn>
                <a:cxn ang="0">
                  <a:pos x="160" y="507"/>
                </a:cxn>
                <a:cxn ang="0">
                  <a:pos x="154" y="525"/>
                </a:cxn>
                <a:cxn ang="0">
                  <a:pos x="160" y="548"/>
                </a:cxn>
                <a:cxn ang="0">
                  <a:pos x="142" y="584"/>
                </a:cxn>
                <a:cxn ang="0">
                  <a:pos x="101" y="626"/>
                </a:cxn>
                <a:cxn ang="0">
                  <a:pos x="89" y="708"/>
                </a:cxn>
                <a:cxn ang="0">
                  <a:pos x="41" y="761"/>
                </a:cxn>
                <a:cxn ang="0">
                  <a:pos x="53" y="809"/>
                </a:cxn>
                <a:cxn ang="0">
                  <a:pos x="53" y="885"/>
                </a:cxn>
                <a:cxn ang="0">
                  <a:pos x="41" y="885"/>
                </a:cxn>
                <a:cxn ang="0">
                  <a:pos x="0" y="921"/>
                </a:cxn>
                <a:cxn ang="0">
                  <a:pos x="685" y="874"/>
                </a:cxn>
                <a:cxn ang="0">
                  <a:pos x="1530" y="803"/>
                </a:cxn>
                <a:cxn ang="0">
                  <a:pos x="1861" y="768"/>
                </a:cxn>
                <a:cxn ang="0">
                  <a:pos x="1867" y="667"/>
                </a:cxn>
                <a:cxn ang="0">
                  <a:pos x="1897" y="672"/>
                </a:cxn>
                <a:cxn ang="0">
                  <a:pos x="1914" y="667"/>
                </a:cxn>
                <a:cxn ang="0">
                  <a:pos x="1938" y="644"/>
                </a:cxn>
                <a:cxn ang="0">
                  <a:pos x="1938" y="619"/>
                </a:cxn>
                <a:cxn ang="0">
                  <a:pos x="1938" y="596"/>
                </a:cxn>
                <a:cxn ang="0">
                  <a:pos x="1943" y="573"/>
                </a:cxn>
                <a:cxn ang="0">
                  <a:pos x="1973" y="543"/>
                </a:cxn>
                <a:cxn ang="0">
                  <a:pos x="2039" y="520"/>
                </a:cxn>
                <a:cxn ang="0">
                  <a:pos x="2115" y="495"/>
                </a:cxn>
                <a:cxn ang="0">
                  <a:pos x="2192" y="431"/>
                </a:cxn>
                <a:cxn ang="0">
                  <a:pos x="2221" y="419"/>
                </a:cxn>
                <a:cxn ang="0">
                  <a:pos x="2269" y="378"/>
                </a:cxn>
                <a:cxn ang="0">
                  <a:pos x="2275" y="337"/>
                </a:cxn>
                <a:cxn ang="0">
                  <a:pos x="2287" y="337"/>
                </a:cxn>
                <a:cxn ang="0">
                  <a:pos x="2305" y="337"/>
                </a:cxn>
                <a:cxn ang="0">
                  <a:pos x="2316" y="319"/>
                </a:cxn>
                <a:cxn ang="0">
                  <a:pos x="2322" y="307"/>
                </a:cxn>
                <a:cxn ang="0">
                  <a:pos x="2351" y="284"/>
                </a:cxn>
                <a:cxn ang="0">
                  <a:pos x="2357" y="284"/>
                </a:cxn>
                <a:cxn ang="0">
                  <a:pos x="2381" y="301"/>
                </a:cxn>
                <a:cxn ang="0">
                  <a:pos x="2404" y="284"/>
                </a:cxn>
                <a:cxn ang="0">
                  <a:pos x="2410" y="271"/>
                </a:cxn>
                <a:cxn ang="0">
                  <a:pos x="2445" y="242"/>
                </a:cxn>
                <a:cxn ang="0">
                  <a:pos x="2475" y="230"/>
                </a:cxn>
                <a:cxn ang="0">
                  <a:pos x="2528" y="224"/>
                </a:cxn>
                <a:cxn ang="0">
                  <a:pos x="2582" y="135"/>
                </a:cxn>
                <a:cxn ang="0">
                  <a:pos x="2629" y="106"/>
                </a:cxn>
                <a:cxn ang="0">
                  <a:pos x="2629" y="82"/>
                </a:cxn>
                <a:cxn ang="0">
                  <a:pos x="2640" y="59"/>
                </a:cxn>
                <a:cxn ang="0">
                  <a:pos x="2629" y="29"/>
                </a:cxn>
                <a:cxn ang="0">
                  <a:pos x="2640" y="0"/>
                </a:cxn>
              </a:cxnLst>
              <a:rect l="0" t="0" r="r" b="b"/>
              <a:pathLst>
                <a:path w="2640" h="921">
                  <a:moveTo>
                    <a:pt x="2640" y="0"/>
                  </a:moveTo>
                  <a:lnTo>
                    <a:pt x="2103" y="64"/>
                  </a:lnTo>
                  <a:lnTo>
                    <a:pt x="2080" y="89"/>
                  </a:lnTo>
                  <a:lnTo>
                    <a:pt x="745" y="206"/>
                  </a:lnTo>
                  <a:lnTo>
                    <a:pt x="727" y="195"/>
                  </a:lnTo>
                  <a:lnTo>
                    <a:pt x="674" y="201"/>
                  </a:lnTo>
                  <a:lnTo>
                    <a:pt x="685" y="224"/>
                  </a:lnTo>
                  <a:lnTo>
                    <a:pt x="685" y="266"/>
                  </a:lnTo>
                  <a:lnTo>
                    <a:pt x="213" y="301"/>
                  </a:lnTo>
                  <a:lnTo>
                    <a:pt x="190" y="360"/>
                  </a:lnTo>
                  <a:lnTo>
                    <a:pt x="172" y="424"/>
                  </a:lnTo>
                  <a:lnTo>
                    <a:pt x="177" y="449"/>
                  </a:lnTo>
                  <a:lnTo>
                    <a:pt x="160" y="507"/>
                  </a:lnTo>
                  <a:lnTo>
                    <a:pt x="154" y="525"/>
                  </a:lnTo>
                  <a:lnTo>
                    <a:pt x="160" y="548"/>
                  </a:lnTo>
                  <a:lnTo>
                    <a:pt x="142" y="584"/>
                  </a:lnTo>
                  <a:lnTo>
                    <a:pt x="101" y="626"/>
                  </a:lnTo>
                  <a:lnTo>
                    <a:pt x="89" y="708"/>
                  </a:lnTo>
                  <a:lnTo>
                    <a:pt x="41" y="761"/>
                  </a:lnTo>
                  <a:lnTo>
                    <a:pt x="53" y="809"/>
                  </a:lnTo>
                  <a:lnTo>
                    <a:pt x="53" y="885"/>
                  </a:lnTo>
                  <a:lnTo>
                    <a:pt x="41" y="885"/>
                  </a:lnTo>
                  <a:lnTo>
                    <a:pt x="0" y="921"/>
                  </a:lnTo>
                  <a:lnTo>
                    <a:pt x="685" y="874"/>
                  </a:lnTo>
                  <a:lnTo>
                    <a:pt x="1530" y="803"/>
                  </a:lnTo>
                  <a:lnTo>
                    <a:pt x="1861" y="768"/>
                  </a:lnTo>
                  <a:lnTo>
                    <a:pt x="1867" y="667"/>
                  </a:lnTo>
                  <a:lnTo>
                    <a:pt x="1897" y="672"/>
                  </a:lnTo>
                  <a:lnTo>
                    <a:pt x="1914" y="667"/>
                  </a:lnTo>
                  <a:lnTo>
                    <a:pt x="1938" y="644"/>
                  </a:lnTo>
                  <a:lnTo>
                    <a:pt x="1938" y="619"/>
                  </a:lnTo>
                  <a:lnTo>
                    <a:pt x="1938" y="596"/>
                  </a:lnTo>
                  <a:lnTo>
                    <a:pt x="1943" y="573"/>
                  </a:lnTo>
                  <a:lnTo>
                    <a:pt x="1973" y="543"/>
                  </a:lnTo>
                  <a:lnTo>
                    <a:pt x="2039" y="520"/>
                  </a:lnTo>
                  <a:lnTo>
                    <a:pt x="2115" y="495"/>
                  </a:lnTo>
                  <a:lnTo>
                    <a:pt x="2192" y="431"/>
                  </a:lnTo>
                  <a:lnTo>
                    <a:pt x="2221" y="419"/>
                  </a:lnTo>
                  <a:lnTo>
                    <a:pt x="2269" y="378"/>
                  </a:lnTo>
                  <a:lnTo>
                    <a:pt x="2275" y="337"/>
                  </a:lnTo>
                  <a:lnTo>
                    <a:pt x="2287" y="337"/>
                  </a:lnTo>
                  <a:lnTo>
                    <a:pt x="2305" y="337"/>
                  </a:lnTo>
                  <a:lnTo>
                    <a:pt x="2316" y="319"/>
                  </a:lnTo>
                  <a:lnTo>
                    <a:pt x="2322" y="307"/>
                  </a:lnTo>
                  <a:lnTo>
                    <a:pt x="2351" y="284"/>
                  </a:lnTo>
                  <a:lnTo>
                    <a:pt x="2357" y="284"/>
                  </a:lnTo>
                  <a:lnTo>
                    <a:pt x="2381" y="301"/>
                  </a:lnTo>
                  <a:lnTo>
                    <a:pt x="2404" y="284"/>
                  </a:lnTo>
                  <a:lnTo>
                    <a:pt x="2410" y="271"/>
                  </a:lnTo>
                  <a:lnTo>
                    <a:pt x="2445" y="242"/>
                  </a:lnTo>
                  <a:lnTo>
                    <a:pt x="2475" y="230"/>
                  </a:lnTo>
                  <a:lnTo>
                    <a:pt x="2528" y="224"/>
                  </a:lnTo>
                  <a:lnTo>
                    <a:pt x="2582" y="135"/>
                  </a:lnTo>
                  <a:lnTo>
                    <a:pt x="2629" y="106"/>
                  </a:lnTo>
                  <a:lnTo>
                    <a:pt x="2629" y="82"/>
                  </a:lnTo>
                  <a:lnTo>
                    <a:pt x="2640" y="59"/>
                  </a:lnTo>
                  <a:lnTo>
                    <a:pt x="2629" y="29"/>
                  </a:lnTo>
                  <a:lnTo>
                    <a:pt x="2640" y="0"/>
                  </a:lnTo>
                </a:path>
              </a:pathLst>
            </a:custGeom>
            <a:solidFill>
              <a:srgbClr val="376092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65"/>
            <p:cNvSpPr>
              <a:spLocks/>
            </p:cNvSpPr>
            <p:nvPr/>
          </p:nvSpPr>
          <p:spPr bwMode="auto">
            <a:xfrm>
              <a:off x="5461704" y="4020527"/>
              <a:ext cx="518552" cy="907465"/>
            </a:xfrm>
            <a:custGeom>
              <a:avLst/>
              <a:gdLst/>
              <a:ahLst/>
              <a:cxnLst>
                <a:cxn ang="0">
                  <a:pos x="1045" y="0"/>
                </a:cxn>
                <a:cxn ang="0">
                  <a:pos x="360" y="47"/>
                </a:cxn>
                <a:cxn ang="0">
                  <a:pos x="360" y="70"/>
                </a:cxn>
                <a:cxn ang="0">
                  <a:pos x="295" y="123"/>
                </a:cxn>
                <a:cxn ang="0">
                  <a:pos x="271" y="188"/>
                </a:cxn>
                <a:cxn ang="0">
                  <a:pos x="277" y="247"/>
                </a:cxn>
                <a:cxn ang="0">
                  <a:pos x="271" y="289"/>
                </a:cxn>
                <a:cxn ang="0">
                  <a:pos x="213" y="325"/>
                </a:cxn>
                <a:cxn ang="0">
                  <a:pos x="172" y="383"/>
                </a:cxn>
                <a:cxn ang="0">
                  <a:pos x="154" y="401"/>
                </a:cxn>
                <a:cxn ang="0">
                  <a:pos x="154" y="454"/>
                </a:cxn>
                <a:cxn ang="0">
                  <a:pos x="124" y="490"/>
                </a:cxn>
                <a:cxn ang="0">
                  <a:pos x="124" y="531"/>
                </a:cxn>
                <a:cxn ang="0">
                  <a:pos x="101" y="584"/>
                </a:cxn>
                <a:cxn ang="0">
                  <a:pos x="71" y="643"/>
                </a:cxn>
                <a:cxn ang="0">
                  <a:pos x="83" y="703"/>
                </a:cxn>
                <a:cxn ang="0">
                  <a:pos x="112" y="731"/>
                </a:cxn>
                <a:cxn ang="0">
                  <a:pos x="118" y="773"/>
                </a:cxn>
                <a:cxn ang="0">
                  <a:pos x="129" y="785"/>
                </a:cxn>
                <a:cxn ang="0">
                  <a:pos x="129" y="802"/>
                </a:cxn>
                <a:cxn ang="0">
                  <a:pos x="112" y="814"/>
                </a:cxn>
                <a:cxn ang="0">
                  <a:pos x="101" y="850"/>
                </a:cxn>
                <a:cxn ang="0">
                  <a:pos x="106" y="873"/>
                </a:cxn>
                <a:cxn ang="0">
                  <a:pos x="101" y="909"/>
                </a:cxn>
                <a:cxn ang="0">
                  <a:pos x="147" y="986"/>
                </a:cxn>
                <a:cxn ang="0">
                  <a:pos x="154" y="1063"/>
                </a:cxn>
                <a:cxn ang="0">
                  <a:pos x="172" y="1109"/>
                </a:cxn>
                <a:cxn ang="0">
                  <a:pos x="195" y="1127"/>
                </a:cxn>
                <a:cxn ang="0">
                  <a:pos x="200" y="1162"/>
                </a:cxn>
                <a:cxn ang="0">
                  <a:pos x="154" y="1192"/>
                </a:cxn>
                <a:cxn ang="0">
                  <a:pos x="142" y="1204"/>
                </a:cxn>
                <a:cxn ang="0">
                  <a:pos x="118" y="1293"/>
                </a:cxn>
                <a:cxn ang="0">
                  <a:pos x="58" y="1387"/>
                </a:cxn>
                <a:cxn ang="0">
                  <a:pos x="0" y="1559"/>
                </a:cxn>
                <a:cxn ang="0">
                  <a:pos x="0" y="1682"/>
                </a:cxn>
                <a:cxn ang="0">
                  <a:pos x="632" y="1659"/>
                </a:cxn>
                <a:cxn ang="0">
                  <a:pos x="644" y="1676"/>
                </a:cxn>
                <a:cxn ang="0">
                  <a:pos x="626" y="1735"/>
                </a:cxn>
                <a:cxn ang="0">
                  <a:pos x="632" y="1830"/>
                </a:cxn>
                <a:cxn ang="0">
                  <a:pos x="697" y="1895"/>
                </a:cxn>
                <a:cxn ang="0">
                  <a:pos x="715" y="1972"/>
                </a:cxn>
                <a:cxn ang="0">
                  <a:pos x="756" y="1972"/>
                </a:cxn>
                <a:cxn ang="0">
                  <a:pos x="827" y="1919"/>
                </a:cxn>
                <a:cxn ang="0">
                  <a:pos x="981" y="1871"/>
                </a:cxn>
                <a:cxn ang="0">
                  <a:pos x="1016" y="1884"/>
                </a:cxn>
                <a:cxn ang="0">
                  <a:pos x="1075" y="1866"/>
                </a:cxn>
                <a:cxn ang="0">
                  <a:pos x="1081" y="1877"/>
                </a:cxn>
                <a:cxn ang="0">
                  <a:pos x="1116" y="1889"/>
                </a:cxn>
                <a:cxn ang="0">
                  <a:pos x="1128" y="1884"/>
                </a:cxn>
                <a:cxn ang="0">
                  <a:pos x="1057" y="1281"/>
                </a:cxn>
                <a:cxn ang="0">
                  <a:pos x="1052" y="1222"/>
                </a:cxn>
                <a:cxn ang="0">
                  <a:pos x="1075" y="36"/>
                </a:cxn>
                <a:cxn ang="0">
                  <a:pos x="1045" y="0"/>
                </a:cxn>
              </a:cxnLst>
              <a:rect l="0" t="0" r="r" b="b"/>
              <a:pathLst>
                <a:path w="1128" h="1972">
                  <a:moveTo>
                    <a:pt x="1045" y="0"/>
                  </a:moveTo>
                  <a:lnTo>
                    <a:pt x="360" y="47"/>
                  </a:lnTo>
                  <a:lnTo>
                    <a:pt x="360" y="70"/>
                  </a:lnTo>
                  <a:lnTo>
                    <a:pt x="295" y="123"/>
                  </a:lnTo>
                  <a:lnTo>
                    <a:pt x="271" y="188"/>
                  </a:lnTo>
                  <a:lnTo>
                    <a:pt x="277" y="247"/>
                  </a:lnTo>
                  <a:lnTo>
                    <a:pt x="271" y="289"/>
                  </a:lnTo>
                  <a:lnTo>
                    <a:pt x="213" y="325"/>
                  </a:lnTo>
                  <a:lnTo>
                    <a:pt x="172" y="383"/>
                  </a:lnTo>
                  <a:lnTo>
                    <a:pt x="154" y="401"/>
                  </a:lnTo>
                  <a:lnTo>
                    <a:pt x="154" y="454"/>
                  </a:lnTo>
                  <a:lnTo>
                    <a:pt x="124" y="490"/>
                  </a:lnTo>
                  <a:lnTo>
                    <a:pt x="124" y="531"/>
                  </a:lnTo>
                  <a:lnTo>
                    <a:pt x="101" y="584"/>
                  </a:lnTo>
                  <a:lnTo>
                    <a:pt x="71" y="643"/>
                  </a:lnTo>
                  <a:lnTo>
                    <a:pt x="83" y="703"/>
                  </a:lnTo>
                  <a:lnTo>
                    <a:pt x="112" y="731"/>
                  </a:lnTo>
                  <a:lnTo>
                    <a:pt x="118" y="773"/>
                  </a:lnTo>
                  <a:lnTo>
                    <a:pt x="129" y="785"/>
                  </a:lnTo>
                  <a:lnTo>
                    <a:pt x="129" y="802"/>
                  </a:lnTo>
                  <a:lnTo>
                    <a:pt x="112" y="814"/>
                  </a:lnTo>
                  <a:lnTo>
                    <a:pt x="101" y="850"/>
                  </a:lnTo>
                  <a:lnTo>
                    <a:pt x="106" y="873"/>
                  </a:lnTo>
                  <a:lnTo>
                    <a:pt x="101" y="909"/>
                  </a:lnTo>
                  <a:lnTo>
                    <a:pt x="147" y="986"/>
                  </a:lnTo>
                  <a:lnTo>
                    <a:pt x="154" y="1063"/>
                  </a:lnTo>
                  <a:lnTo>
                    <a:pt x="172" y="1109"/>
                  </a:lnTo>
                  <a:lnTo>
                    <a:pt x="195" y="1127"/>
                  </a:lnTo>
                  <a:lnTo>
                    <a:pt x="200" y="1162"/>
                  </a:lnTo>
                  <a:lnTo>
                    <a:pt x="154" y="1192"/>
                  </a:lnTo>
                  <a:lnTo>
                    <a:pt x="142" y="1204"/>
                  </a:lnTo>
                  <a:lnTo>
                    <a:pt x="118" y="1293"/>
                  </a:lnTo>
                  <a:lnTo>
                    <a:pt x="58" y="1387"/>
                  </a:lnTo>
                  <a:lnTo>
                    <a:pt x="0" y="1559"/>
                  </a:lnTo>
                  <a:lnTo>
                    <a:pt x="0" y="1682"/>
                  </a:lnTo>
                  <a:lnTo>
                    <a:pt x="632" y="1659"/>
                  </a:lnTo>
                  <a:lnTo>
                    <a:pt x="644" y="1676"/>
                  </a:lnTo>
                  <a:lnTo>
                    <a:pt x="626" y="1735"/>
                  </a:lnTo>
                  <a:lnTo>
                    <a:pt x="632" y="1830"/>
                  </a:lnTo>
                  <a:lnTo>
                    <a:pt x="697" y="1895"/>
                  </a:lnTo>
                  <a:lnTo>
                    <a:pt x="715" y="1972"/>
                  </a:lnTo>
                  <a:lnTo>
                    <a:pt x="756" y="1972"/>
                  </a:lnTo>
                  <a:lnTo>
                    <a:pt x="827" y="1919"/>
                  </a:lnTo>
                  <a:lnTo>
                    <a:pt x="981" y="1871"/>
                  </a:lnTo>
                  <a:lnTo>
                    <a:pt x="1016" y="1884"/>
                  </a:lnTo>
                  <a:lnTo>
                    <a:pt x="1075" y="1866"/>
                  </a:lnTo>
                  <a:lnTo>
                    <a:pt x="1081" y="1877"/>
                  </a:lnTo>
                  <a:lnTo>
                    <a:pt x="1116" y="1889"/>
                  </a:lnTo>
                  <a:lnTo>
                    <a:pt x="1128" y="1884"/>
                  </a:lnTo>
                  <a:lnTo>
                    <a:pt x="1057" y="1281"/>
                  </a:lnTo>
                  <a:lnTo>
                    <a:pt x="1052" y="1222"/>
                  </a:lnTo>
                  <a:lnTo>
                    <a:pt x="1075" y="36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rgbClr val="3760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66"/>
            <p:cNvSpPr>
              <a:spLocks/>
            </p:cNvSpPr>
            <p:nvPr/>
          </p:nvSpPr>
          <p:spPr bwMode="auto">
            <a:xfrm>
              <a:off x="5461704" y="4020527"/>
              <a:ext cx="518552" cy="907465"/>
            </a:xfrm>
            <a:custGeom>
              <a:avLst/>
              <a:gdLst/>
              <a:ahLst/>
              <a:cxnLst>
                <a:cxn ang="0">
                  <a:pos x="1045" y="0"/>
                </a:cxn>
                <a:cxn ang="0">
                  <a:pos x="360" y="47"/>
                </a:cxn>
                <a:cxn ang="0">
                  <a:pos x="360" y="70"/>
                </a:cxn>
                <a:cxn ang="0">
                  <a:pos x="295" y="123"/>
                </a:cxn>
                <a:cxn ang="0">
                  <a:pos x="271" y="188"/>
                </a:cxn>
                <a:cxn ang="0">
                  <a:pos x="277" y="247"/>
                </a:cxn>
                <a:cxn ang="0">
                  <a:pos x="271" y="289"/>
                </a:cxn>
                <a:cxn ang="0">
                  <a:pos x="213" y="325"/>
                </a:cxn>
                <a:cxn ang="0">
                  <a:pos x="172" y="383"/>
                </a:cxn>
                <a:cxn ang="0">
                  <a:pos x="154" y="401"/>
                </a:cxn>
                <a:cxn ang="0">
                  <a:pos x="154" y="454"/>
                </a:cxn>
                <a:cxn ang="0">
                  <a:pos x="124" y="490"/>
                </a:cxn>
                <a:cxn ang="0">
                  <a:pos x="124" y="531"/>
                </a:cxn>
                <a:cxn ang="0">
                  <a:pos x="101" y="584"/>
                </a:cxn>
                <a:cxn ang="0">
                  <a:pos x="71" y="643"/>
                </a:cxn>
                <a:cxn ang="0">
                  <a:pos x="83" y="703"/>
                </a:cxn>
                <a:cxn ang="0">
                  <a:pos x="112" y="731"/>
                </a:cxn>
                <a:cxn ang="0">
                  <a:pos x="118" y="773"/>
                </a:cxn>
                <a:cxn ang="0">
                  <a:pos x="129" y="785"/>
                </a:cxn>
                <a:cxn ang="0">
                  <a:pos x="129" y="802"/>
                </a:cxn>
                <a:cxn ang="0">
                  <a:pos x="112" y="814"/>
                </a:cxn>
                <a:cxn ang="0">
                  <a:pos x="101" y="850"/>
                </a:cxn>
                <a:cxn ang="0">
                  <a:pos x="106" y="873"/>
                </a:cxn>
                <a:cxn ang="0">
                  <a:pos x="101" y="909"/>
                </a:cxn>
                <a:cxn ang="0">
                  <a:pos x="147" y="986"/>
                </a:cxn>
                <a:cxn ang="0">
                  <a:pos x="154" y="1063"/>
                </a:cxn>
                <a:cxn ang="0">
                  <a:pos x="172" y="1109"/>
                </a:cxn>
                <a:cxn ang="0">
                  <a:pos x="195" y="1127"/>
                </a:cxn>
                <a:cxn ang="0">
                  <a:pos x="200" y="1162"/>
                </a:cxn>
                <a:cxn ang="0">
                  <a:pos x="154" y="1192"/>
                </a:cxn>
                <a:cxn ang="0">
                  <a:pos x="142" y="1204"/>
                </a:cxn>
                <a:cxn ang="0">
                  <a:pos x="118" y="1293"/>
                </a:cxn>
                <a:cxn ang="0">
                  <a:pos x="58" y="1387"/>
                </a:cxn>
                <a:cxn ang="0">
                  <a:pos x="0" y="1559"/>
                </a:cxn>
                <a:cxn ang="0">
                  <a:pos x="0" y="1682"/>
                </a:cxn>
                <a:cxn ang="0">
                  <a:pos x="632" y="1659"/>
                </a:cxn>
                <a:cxn ang="0">
                  <a:pos x="644" y="1676"/>
                </a:cxn>
                <a:cxn ang="0">
                  <a:pos x="626" y="1735"/>
                </a:cxn>
                <a:cxn ang="0">
                  <a:pos x="632" y="1830"/>
                </a:cxn>
                <a:cxn ang="0">
                  <a:pos x="697" y="1895"/>
                </a:cxn>
                <a:cxn ang="0">
                  <a:pos x="715" y="1972"/>
                </a:cxn>
                <a:cxn ang="0">
                  <a:pos x="756" y="1972"/>
                </a:cxn>
                <a:cxn ang="0">
                  <a:pos x="827" y="1919"/>
                </a:cxn>
                <a:cxn ang="0">
                  <a:pos x="981" y="1871"/>
                </a:cxn>
                <a:cxn ang="0">
                  <a:pos x="1016" y="1884"/>
                </a:cxn>
                <a:cxn ang="0">
                  <a:pos x="1075" y="1866"/>
                </a:cxn>
                <a:cxn ang="0">
                  <a:pos x="1081" y="1877"/>
                </a:cxn>
                <a:cxn ang="0">
                  <a:pos x="1116" y="1889"/>
                </a:cxn>
                <a:cxn ang="0">
                  <a:pos x="1128" y="1884"/>
                </a:cxn>
                <a:cxn ang="0">
                  <a:pos x="1057" y="1281"/>
                </a:cxn>
                <a:cxn ang="0">
                  <a:pos x="1052" y="1222"/>
                </a:cxn>
                <a:cxn ang="0">
                  <a:pos x="1075" y="36"/>
                </a:cxn>
                <a:cxn ang="0">
                  <a:pos x="1045" y="0"/>
                </a:cxn>
              </a:cxnLst>
              <a:rect l="0" t="0" r="r" b="b"/>
              <a:pathLst>
                <a:path w="1128" h="1972">
                  <a:moveTo>
                    <a:pt x="1045" y="0"/>
                  </a:moveTo>
                  <a:lnTo>
                    <a:pt x="360" y="47"/>
                  </a:lnTo>
                  <a:lnTo>
                    <a:pt x="360" y="70"/>
                  </a:lnTo>
                  <a:lnTo>
                    <a:pt x="295" y="123"/>
                  </a:lnTo>
                  <a:lnTo>
                    <a:pt x="271" y="188"/>
                  </a:lnTo>
                  <a:lnTo>
                    <a:pt x="277" y="247"/>
                  </a:lnTo>
                  <a:lnTo>
                    <a:pt x="271" y="289"/>
                  </a:lnTo>
                  <a:lnTo>
                    <a:pt x="213" y="325"/>
                  </a:lnTo>
                  <a:lnTo>
                    <a:pt x="172" y="383"/>
                  </a:lnTo>
                  <a:lnTo>
                    <a:pt x="154" y="401"/>
                  </a:lnTo>
                  <a:lnTo>
                    <a:pt x="154" y="454"/>
                  </a:lnTo>
                  <a:lnTo>
                    <a:pt x="124" y="490"/>
                  </a:lnTo>
                  <a:lnTo>
                    <a:pt x="124" y="531"/>
                  </a:lnTo>
                  <a:lnTo>
                    <a:pt x="101" y="584"/>
                  </a:lnTo>
                  <a:lnTo>
                    <a:pt x="71" y="643"/>
                  </a:lnTo>
                  <a:lnTo>
                    <a:pt x="83" y="703"/>
                  </a:lnTo>
                  <a:lnTo>
                    <a:pt x="112" y="731"/>
                  </a:lnTo>
                  <a:lnTo>
                    <a:pt x="118" y="773"/>
                  </a:lnTo>
                  <a:lnTo>
                    <a:pt x="129" y="785"/>
                  </a:lnTo>
                  <a:lnTo>
                    <a:pt x="129" y="802"/>
                  </a:lnTo>
                  <a:lnTo>
                    <a:pt x="112" y="814"/>
                  </a:lnTo>
                  <a:lnTo>
                    <a:pt x="101" y="850"/>
                  </a:lnTo>
                  <a:lnTo>
                    <a:pt x="106" y="873"/>
                  </a:lnTo>
                  <a:lnTo>
                    <a:pt x="101" y="909"/>
                  </a:lnTo>
                  <a:lnTo>
                    <a:pt x="147" y="986"/>
                  </a:lnTo>
                  <a:lnTo>
                    <a:pt x="154" y="1063"/>
                  </a:lnTo>
                  <a:lnTo>
                    <a:pt x="172" y="1109"/>
                  </a:lnTo>
                  <a:lnTo>
                    <a:pt x="195" y="1127"/>
                  </a:lnTo>
                  <a:lnTo>
                    <a:pt x="200" y="1162"/>
                  </a:lnTo>
                  <a:lnTo>
                    <a:pt x="154" y="1192"/>
                  </a:lnTo>
                  <a:lnTo>
                    <a:pt x="142" y="1204"/>
                  </a:lnTo>
                  <a:lnTo>
                    <a:pt x="118" y="1293"/>
                  </a:lnTo>
                  <a:lnTo>
                    <a:pt x="58" y="1387"/>
                  </a:lnTo>
                  <a:lnTo>
                    <a:pt x="0" y="1559"/>
                  </a:lnTo>
                  <a:lnTo>
                    <a:pt x="0" y="1682"/>
                  </a:lnTo>
                  <a:lnTo>
                    <a:pt x="632" y="1659"/>
                  </a:lnTo>
                  <a:lnTo>
                    <a:pt x="644" y="1676"/>
                  </a:lnTo>
                  <a:lnTo>
                    <a:pt x="626" y="1735"/>
                  </a:lnTo>
                  <a:lnTo>
                    <a:pt x="632" y="1830"/>
                  </a:lnTo>
                  <a:lnTo>
                    <a:pt x="697" y="1895"/>
                  </a:lnTo>
                  <a:lnTo>
                    <a:pt x="715" y="1972"/>
                  </a:lnTo>
                  <a:lnTo>
                    <a:pt x="756" y="1972"/>
                  </a:lnTo>
                  <a:lnTo>
                    <a:pt x="827" y="1919"/>
                  </a:lnTo>
                  <a:lnTo>
                    <a:pt x="981" y="1871"/>
                  </a:lnTo>
                  <a:lnTo>
                    <a:pt x="1016" y="1884"/>
                  </a:lnTo>
                  <a:lnTo>
                    <a:pt x="1075" y="1866"/>
                  </a:lnTo>
                  <a:lnTo>
                    <a:pt x="1081" y="1877"/>
                  </a:lnTo>
                  <a:lnTo>
                    <a:pt x="1116" y="1889"/>
                  </a:lnTo>
                  <a:lnTo>
                    <a:pt x="1128" y="1884"/>
                  </a:lnTo>
                  <a:lnTo>
                    <a:pt x="1057" y="1281"/>
                  </a:lnTo>
                  <a:lnTo>
                    <a:pt x="1052" y="1222"/>
                  </a:lnTo>
                  <a:lnTo>
                    <a:pt x="1075" y="36"/>
                  </a:lnTo>
                  <a:lnTo>
                    <a:pt x="1045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67"/>
            <p:cNvSpPr>
              <a:spLocks/>
            </p:cNvSpPr>
            <p:nvPr/>
          </p:nvSpPr>
          <p:spPr bwMode="auto">
            <a:xfrm>
              <a:off x="5941640" y="3990186"/>
              <a:ext cx="568200" cy="899191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30" y="107"/>
                </a:cxn>
                <a:cxn ang="0">
                  <a:pos x="7" y="1293"/>
                </a:cxn>
                <a:cxn ang="0">
                  <a:pos x="12" y="1352"/>
                </a:cxn>
                <a:cxn ang="0">
                  <a:pos x="83" y="1955"/>
                </a:cxn>
                <a:cxn ang="0">
                  <a:pos x="101" y="1942"/>
                </a:cxn>
                <a:cxn ang="0">
                  <a:pos x="119" y="1930"/>
                </a:cxn>
                <a:cxn ang="0">
                  <a:pos x="172" y="1948"/>
                </a:cxn>
                <a:cxn ang="0">
                  <a:pos x="183" y="1925"/>
                </a:cxn>
                <a:cxn ang="0">
                  <a:pos x="195" y="1836"/>
                </a:cxn>
                <a:cxn ang="0">
                  <a:pos x="218" y="1777"/>
                </a:cxn>
                <a:cxn ang="0">
                  <a:pos x="248" y="1836"/>
                </a:cxn>
                <a:cxn ang="0">
                  <a:pos x="243" y="1859"/>
                </a:cxn>
                <a:cxn ang="0">
                  <a:pos x="266" y="1907"/>
                </a:cxn>
                <a:cxn ang="0">
                  <a:pos x="302" y="1960"/>
                </a:cxn>
                <a:cxn ang="0">
                  <a:pos x="337" y="1960"/>
                </a:cxn>
                <a:cxn ang="0">
                  <a:pos x="367" y="1960"/>
                </a:cxn>
                <a:cxn ang="0">
                  <a:pos x="408" y="1919"/>
                </a:cxn>
                <a:cxn ang="0">
                  <a:pos x="414" y="1912"/>
                </a:cxn>
                <a:cxn ang="0">
                  <a:pos x="431" y="1895"/>
                </a:cxn>
                <a:cxn ang="0">
                  <a:pos x="431" y="1889"/>
                </a:cxn>
                <a:cxn ang="0">
                  <a:pos x="426" y="1877"/>
                </a:cxn>
                <a:cxn ang="0">
                  <a:pos x="408" y="1871"/>
                </a:cxn>
                <a:cxn ang="0">
                  <a:pos x="408" y="1859"/>
                </a:cxn>
                <a:cxn ang="0">
                  <a:pos x="426" y="1824"/>
                </a:cxn>
                <a:cxn ang="0">
                  <a:pos x="420" y="1806"/>
                </a:cxn>
                <a:cxn ang="0">
                  <a:pos x="396" y="1788"/>
                </a:cxn>
                <a:cxn ang="0">
                  <a:pos x="385" y="1788"/>
                </a:cxn>
                <a:cxn ang="0">
                  <a:pos x="367" y="1771"/>
                </a:cxn>
                <a:cxn ang="0">
                  <a:pos x="337" y="1730"/>
                </a:cxn>
                <a:cxn ang="0">
                  <a:pos x="337" y="1700"/>
                </a:cxn>
                <a:cxn ang="0">
                  <a:pos x="343" y="1694"/>
                </a:cxn>
                <a:cxn ang="0">
                  <a:pos x="343" y="1682"/>
                </a:cxn>
                <a:cxn ang="0">
                  <a:pos x="343" y="1664"/>
                </a:cxn>
                <a:cxn ang="0">
                  <a:pos x="1235" y="1577"/>
                </a:cxn>
                <a:cxn ang="0">
                  <a:pos x="1229" y="1552"/>
                </a:cxn>
                <a:cxn ang="0">
                  <a:pos x="1187" y="1488"/>
                </a:cxn>
                <a:cxn ang="0">
                  <a:pos x="1194" y="1387"/>
                </a:cxn>
                <a:cxn ang="0">
                  <a:pos x="1158" y="1299"/>
                </a:cxn>
                <a:cxn ang="0">
                  <a:pos x="1146" y="1228"/>
                </a:cxn>
                <a:cxn ang="0">
                  <a:pos x="1170" y="1175"/>
                </a:cxn>
                <a:cxn ang="0">
                  <a:pos x="1170" y="1121"/>
                </a:cxn>
                <a:cxn ang="0">
                  <a:pos x="1199" y="1080"/>
                </a:cxn>
                <a:cxn ang="0">
                  <a:pos x="1205" y="1068"/>
                </a:cxn>
                <a:cxn ang="0">
                  <a:pos x="1176" y="1033"/>
                </a:cxn>
                <a:cxn ang="0">
                  <a:pos x="1187" y="997"/>
                </a:cxn>
                <a:cxn ang="0">
                  <a:pos x="1170" y="974"/>
                </a:cxn>
                <a:cxn ang="0">
                  <a:pos x="1135" y="956"/>
                </a:cxn>
                <a:cxn ang="0">
                  <a:pos x="1123" y="926"/>
                </a:cxn>
                <a:cxn ang="0">
                  <a:pos x="1105" y="868"/>
                </a:cxn>
                <a:cxn ang="0">
                  <a:pos x="1082" y="844"/>
                </a:cxn>
                <a:cxn ang="0">
                  <a:pos x="845" y="0"/>
                </a:cxn>
                <a:cxn ang="0">
                  <a:pos x="0" y="71"/>
                </a:cxn>
              </a:cxnLst>
              <a:rect l="0" t="0" r="r" b="b"/>
              <a:pathLst>
                <a:path w="1235" h="1960">
                  <a:moveTo>
                    <a:pt x="0" y="71"/>
                  </a:moveTo>
                  <a:lnTo>
                    <a:pt x="30" y="107"/>
                  </a:lnTo>
                  <a:lnTo>
                    <a:pt x="7" y="1293"/>
                  </a:lnTo>
                  <a:lnTo>
                    <a:pt x="12" y="1352"/>
                  </a:lnTo>
                  <a:lnTo>
                    <a:pt x="83" y="1955"/>
                  </a:lnTo>
                  <a:lnTo>
                    <a:pt x="101" y="1942"/>
                  </a:lnTo>
                  <a:lnTo>
                    <a:pt x="119" y="1930"/>
                  </a:lnTo>
                  <a:lnTo>
                    <a:pt x="172" y="1948"/>
                  </a:lnTo>
                  <a:lnTo>
                    <a:pt x="183" y="1925"/>
                  </a:lnTo>
                  <a:lnTo>
                    <a:pt x="195" y="1836"/>
                  </a:lnTo>
                  <a:lnTo>
                    <a:pt x="218" y="1777"/>
                  </a:lnTo>
                  <a:lnTo>
                    <a:pt x="248" y="1836"/>
                  </a:lnTo>
                  <a:lnTo>
                    <a:pt x="243" y="1859"/>
                  </a:lnTo>
                  <a:lnTo>
                    <a:pt x="266" y="1907"/>
                  </a:lnTo>
                  <a:lnTo>
                    <a:pt x="302" y="1960"/>
                  </a:lnTo>
                  <a:lnTo>
                    <a:pt x="337" y="1960"/>
                  </a:lnTo>
                  <a:lnTo>
                    <a:pt x="367" y="1960"/>
                  </a:lnTo>
                  <a:lnTo>
                    <a:pt x="408" y="1919"/>
                  </a:lnTo>
                  <a:lnTo>
                    <a:pt x="414" y="1912"/>
                  </a:lnTo>
                  <a:lnTo>
                    <a:pt x="431" y="1895"/>
                  </a:lnTo>
                  <a:lnTo>
                    <a:pt x="431" y="1889"/>
                  </a:lnTo>
                  <a:lnTo>
                    <a:pt x="426" y="1877"/>
                  </a:lnTo>
                  <a:lnTo>
                    <a:pt x="408" y="1871"/>
                  </a:lnTo>
                  <a:lnTo>
                    <a:pt x="408" y="1859"/>
                  </a:lnTo>
                  <a:lnTo>
                    <a:pt x="426" y="1824"/>
                  </a:lnTo>
                  <a:lnTo>
                    <a:pt x="420" y="1806"/>
                  </a:lnTo>
                  <a:lnTo>
                    <a:pt x="396" y="1788"/>
                  </a:lnTo>
                  <a:lnTo>
                    <a:pt x="385" y="1788"/>
                  </a:lnTo>
                  <a:lnTo>
                    <a:pt x="367" y="1771"/>
                  </a:lnTo>
                  <a:lnTo>
                    <a:pt x="337" y="1730"/>
                  </a:lnTo>
                  <a:lnTo>
                    <a:pt x="337" y="1700"/>
                  </a:lnTo>
                  <a:lnTo>
                    <a:pt x="343" y="1694"/>
                  </a:lnTo>
                  <a:lnTo>
                    <a:pt x="343" y="1682"/>
                  </a:lnTo>
                  <a:lnTo>
                    <a:pt x="343" y="1664"/>
                  </a:lnTo>
                  <a:lnTo>
                    <a:pt x="1235" y="1577"/>
                  </a:lnTo>
                  <a:lnTo>
                    <a:pt x="1229" y="1552"/>
                  </a:lnTo>
                  <a:lnTo>
                    <a:pt x="1187" y="1488"/>
                  </a:lnTo>
                  <a:lnTo>
                    <a:pt x="1194" y="1387"/>
                  </a:lnTo>
                  <a:lnTo>
                    <a:pt x="1158" y="1299"/>
                  </a:lnTo>
                  <a:lnTo>
                    <a:pt x="1146" y="1228"/>
                  </a:lnTo>
                  <a:lnTo>
                    <a:pt x="1170" y="1175"/>
                  </a:lnTo>
                  <a:lnTo>
                    <a:pt x="1170" y="1121"/>
                  </a:lnTo>
                  <a:lnTo>
                    <a:pt x="1199" y="1080"/>
                  </a:lnTo>
                  <a:lnTo>
                    <a:pt x="1205" y="1068"/>
                  </a:lnTo>
                  <a:lnTo>
                    <a:pt x="1176" y="1033"/>
                  </a:lnTo>
                  <a:lnTo>
                    <a:pt x="1187" y="997"/>
                  </a:lnTo>
                  <a:lnTo>
                    <a:pt x="1170" y="974"/>
                  </a:lnTo>
                  <a:lnTo>
                    <a:pt x="1135" y="956"/>
                  </a:lnTo>
                  <a:lnTo>
                    <a:pt x="1123" y="926"/>
                  </a:lnTo>
                  <a:lnTo>
                    <a:pt x="1105" y="868"/>
                  </a:lnTo>
                  <a:lnTo>
                    <a:pt x="1082" y="844"/>
                  </a:lnTo>
                  <a:lnTo>
                    <a:pt x="845" y="0"/>
                  </a:lnTo>
                  <a:lnTo>
                    <a:pt x="0" y="7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68"/>
            <p:cNvSpPr>
              <a:spLocks/>
            </p:cNvSpPr>
            <p:nvPr/>
          </p:nvSpPr>
          <p:spPr bwMode="auto">
            <a:xfrm>
              <a:off x="5941640" y="3990186"/>
              <a:ext cx="568200" cy="899191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30" y="107"/>
                </a:cxn>
                <a:cxn ang="0">
                  <a:pos x="7" y="1293"/>
                </a:cxn>
                <a:cxn ang="0">
                  <a:pos x="12" y="1352"/>
                </a:cxn>
                <a:cxn ang="0">
                  <a:pos x="83" y="1955"/>
                </a:cxn>
                <a:cxn ang="0">
                  <a:pos x="101" y="1942"/>
                </a:cxn>
                <a:cxn ang="0">
                  <a:pos x="119" y="1930"/>
                </a:cxn>
                <a:cxn ang="0">
                  <a:pos x="172" y="1948"/>
                </a:cxn>
                <a:cxn ang="0">
                  <a:pos x="183" y="1925"/>
                </a:cxn>
                <a:cxn ang="0">
                  <a:pos x="195" y="1836"/>
                </a:cxn>
                <a:cxn ang="0">
                  <a:pos x="218" y="1777"/>
                </a:cxn>
                <a:cxn ang="0">
                  <a:pos x="248" y="1836"/>
                </a:cxn>
                <a:cxn ang="0">
                  <a:pos x="243" y="1859"/>
                </a:cxn>
                <a:cxn ang="0">
                  <a:pos x="266" y="1907"/>
                </a:cxn>
                <a:cxn ang="0">
                  <a:pos x="302" y="1960"/>
                </a:cxn>
                <a:cxn ang="0">
                  <a:pos x="337" y="1960"/>
                </a:cxn>
                <a:cxn ang="0">
                  <a:pos x="367" y="1960"/>
                </a:cxn>
                <a:cxn ang="0">
                  <a:pos x="408" y="1919"/>
                </a:cxn>
                <a:cxn ang="0">
                  <a:pos x="414" y="1912"/>
                </a:cxn>
                <a:cxn ang="0">
                  <a:pos x="431" y="1895"/>
                </a:cxn>
                <a:cxn ang="0">
                  <a:pos x="431" y="1889"/>
                </a:cxn>
                <a:cxn ang="0">
                  <a:pos x="426" y="1877"/>
                </a:cxn>
                <a:cxn ang="0">
                  <a:pos x="408" y="1871"/>
                </a:cxn>
                <a:cxn ang="0">
                  <a:pos x="408" y="1859"/>
                </a:cxn>
                <a:cxn ang="0">
                  <a:pos x="426" y="1824"/>
                </a:cxn>
                <a:cxn ang="0">
                  <a:pos x="420" y="1806"/>
                </a:cxn>
                <a:cxn ang="0">
                  <a:pos x="396" y="1788"/>
                </a:cxn>
                <a:cxn ang="0">
                  <a:pos x="385" y="1788"/>
                </a:cxn>
                <a:cxn ang="0">
                  <a:pos x="367" y="1771"/>
                </a:cxn>
                <a:cxn ang="0">
                  <a:pos x="337" y="1730"/>
                </a:cxn>
                <a:cxn ang="0">
                  <a:pos x="337" y="1700"/>
                </a:cxn>
                <a:cxn ang="0">
                  <a:pos x="343" y="1694"/>
                </a:cxn>
                <a:cxn ang="0">
                  <a:pos x="343" y="1682"/>
                </a:cxn>
                <a:cxn ang="0">
                  <a:pos x="343" y="1664"/>
                </a:cxn>
                <a:cxn ang="0">
                  <a:pos x="1235" y="1577"/>
                </a:cxn>
                <a:cxn ang="0">
                  <a:pos x="1229" y="1552"/>
                </a:cxn>
                <a:cxn ang="0">
                  <a:pos x="1187" y="1488"/>
                </a:cxn>
                <a:cxn ang="0">
                  <a:pos x="1194" y="1387"/>
                </a:cxn>
                <a:cxn ang="0">
                  <a:pos x="1158" y="1299"/>
                </a:cxn>
                <a:cxn ang="0">
                  <a:pos x="1146" y="1228"/>
                </a:cxn>
                <a:cxn ang="0">
                  <a:pos x="1170" y="1175"/>
                </a:cxn>
                <a:cxn ang="0">
                  <a:pos x="1170" y="1121"/>
                </a:cxn>
                <a:cxn ang="0">
                  <a:pos x="1199" y="1080"/>
                </a:cxn>
                <a:cxn ang="0">
                  <a:pos x="1205" y="1068"/>
                </a:cxn>
                <a:cxn ang="0">
                  <a:pos x="1176" y="1033"/>
                </a:cxn>
                <a:cxn ang="0">
                  <a:pos x="1187" y="997"/>
                </a:cxn>
                <a:cxn ang="0">
                  <a:pos x="1170" y="974"/>
                </a:cxn>
                <a:cxn ang="0">
                  <a:pos x="1135" y="956"/>
                </a:cxn>
                <a:cxn ang="0">
                  <a:pos x="1123" y="926"/>
                </a:cxn>
                <a:cxn ang="0">
                  <a:pos x="1105" y="868"/>
                </a:cxn>
                <a:cxn ang="0">
                  <a:pos x="1082" y="844"/>
                </a:cxn>
                <a:cxn ang="0">
                  <a:pos x="845" y="0"/>
                </a:cxn>
                <a:cxn ang="0">
                  <a:pos x="0" y="71"/>
                </a:cxn>
              </a:cxnLst>
              <a:rect l="0" t="0" r="r" b="b"/>
              <a:pathLst>
                <a:path w="1235" h="1960">
                  <a:moveTo>
                    <a:pt x="0" y="71"/>
                  </a:moveTo>
                  <a:lnTo>
                    <a:pt x="30" y="107"/>
                  </a:lnTo>
                  <a:lnTo>
                    <a:pt x="7" y="1293"/>
                  </a:lnTo>
                  <a:lnTo>
                    <a:pt x="12" y="1352"/>
                  </a:lnTo>
                  <a:lnTo>
                    <a:pt x="83" y="1955"/>
                  </a:lnTo>
                  <a:lnTo>
                    <a:pt x="101" y="1942"/>
                  </a:lnTo>
                  <a:lnTo>
                    <a:pt x="119" y="1930"/>
                  </a:lnTo>
                  <a:lnTo>
                    <a:pt x="172" y="1948"/>
                  </a:lnTo>
                  <a:lnTo>
                    <a:pt x="183" y="1925"/>
                  </a:lnTo>
                  <a:lnTo>
                    <a:pt x="195" y="1836"/>
                  </a:lnTo>
                  <a:lnTo>
                    <a:pt x="218" y="1777"/>
                  </a:lnTo>
                  <a:lnTo>
                    <a:pt x="248" y="1836"/>
                  </a:lnTo>
                  <a:lnTo>
                    <a:pt x="243" y="1859"/>
                  </a:lnTo>
                  <a:lnTo>
                    <a:pt x="266" y="1907"/>
                  </a:lnTo>
                  <a:lnTo>
                    <a:pt x="302" y="1960"/>
                  </a:lnTo>
                  <a:lnTo>
                    <a:pt x="337" y="1960"/>
                  </a:lnTo>
                  <a:lnTo>
                    <a:pt x="367" y="1960"/>
                  </a:lnTo>
                  <a:lnTo>
                    <a:pt x="408" y="1919"/>
                  </a:lnTo>
                  <a:lnTo>
                    <a:pt x="414" y="1912"/>
                  </a:lnTo>
                  <a:lnTo>
                    <a:pt x="431" y="1895"/>
                  </a:lnTo>
                  <a:lnTo>
                    <a:pt x="431" y="1889"/>
                  </a:lnTo>
                  <a:lnTo>
                    <a:pt x="426" y="1877"/>
                  </a:lnTo>
                  <a:lnTo>
                    <a:pt x="408" y="1871"/>
                  </a:lnTo>
                  <a:lnTo>
                    <a:pt x="408" y="1859"/>
                  </a:lnTo>
                  <a:lnTo>
                    <a:pt x="426" y="1824"/>
                  </a:lnTo>
                  <a:lnTo>
                    <a:pt x="420" y="1806"/>
                  </a:lnTo>
                  <a:lnTo>
                    <a:pt x="396" y="1788"/>
                  </a:lnTo>
                  <a:lnTo>
                    <a:pt x="385" y="1788"/>
                  </a:lnTo>
                  <a:lnTo>
                    <a:pt x="367" y="1771"/>
                  </a:lnTo>
                  <a:lnTo>
                    <a:pt x="337" y="1730"/>
                  </a:lnTo>
                  <a:lnTo>
                    <a:pt x="337" y="1700"/>
                  </a:lnTo>
                  <a:lnTo>
                    <a:pt x="343" y="1694"/>
                  </a:lnTo>
                  <a:lnTo>
                    <a:pt x="343" y="1682"/>
                  </a:lnTo>
                  <a:lnTo>
                    <a:pt x="343" y="1664"/>
                  </a:lnTo>
                  <a:lnTo>
                    <a:pt x="1235" y="1577"/>
                  </a:lnTo>
                  <a:lnTo>
                    <a:pt x="1229" y="1552"/>
                  </a:lnTo>
                  <a:lnTo>
                    <a:pt x="1187" y="1488"/>
                  </a:lnTo>
                  <a:lnTo>
                    <a:pt x="1194" y="1387"/>
                  </a:lnTo>
                  <a:lnTo>
                    <a:pt x="1158" y="1299"/>
                  </a:lnTo>
                  <a:lnTo>
                    <a:pt x="1146" y="1228"/>
                  </a:lnTo>
                  <a:lnTo>
                    <a:pt x="1170" y="1175"/>
                  </a:lnTo>
                  <a:lnTo>
                    <a:pt x="1170" y="1121"/>
                  </a:lnTo>
                  <a:lnTo>
                    <a:pt x="1199" y="1080"/>
                  </a:lnTo>
                  <a:lnTo>
                    <a:pt x="1205" y="1068"/>
                  </a:lnTo>
                  <a:lnTo>
                    <a:pt x="1176" y="1033"/>
                  </a:lnTo>
                  <a:lnTo>
                    <a:pt x="1187" y="997"/>
                  </a:lnTo>
                  <a:lnTo>
                    <a:pt x="1170" y="974"/>
                  </a:lnTo>
                  <a:lnTo>
                    <a:pt x="1135" y="956"/>
                  </a:lnTo>
                  <a:lnTo>
                    <a:pt x="1123" y="926"/>
                  </a:lnTo>
                  <a:lnTo>
                    <a:pt x="1105" y="868"/>
                  </a:lnTo>
                  <a:lnTo>
                    <a:pt x="1082" y="844"/>
                  </a:lnTo>
                  <a:lnTo>
                    <a:pt x="845" y="0"/>
                  </a:lnTo>
                  <a:lnTo>
                    <a:pt x="0" y="71"/>
                  </a:lnTo>
                </a:path>
              </a:pathLst>
            </a:custGeom>
            <a:solidFill>
              <a:srgbClr val="376092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69"/>
            <p:cNvSpPr>
              <a:spLocks/>
            </p:cNvSpPr>
            <p:nvPr/>
          </p:nvSpPr>
          <p:spPr bwMode="auto">
            <a:xfrm>
              <a:off x="6305730" y="2600026"/>
              <a:ext cx="617849" cy="692322"/>
            </a:xfrm>
            <a:custGeom>
              <a:avLst/>
              <a:gdLst/>
              <a:ahLst/>
              <a:cxnLst>
                <a:cxn ang="0">
                  <a:pos x="118" y="1316"/>
                </a:cxn>
                <a:cxn ang="0">
                  <a:pos x="177" y="1334"/>
                </a:cxn>
                <a:cxn ang="0">
                  <a:pos x="225" y="1310"/>
                </a:cxn>
                <a:cxn ang="0">
                  <a:pos x="319" y="1417"/>
                </a:cxn>
                <a:cxn ang="0">
                  <a:pos x="425" y="1429"/>
                </a:cxn>
                <a:cxn ang="0">
                  <a:pos x="519" y="1447"/>
                </a:cxn>
                <a:cxn ang="0">
                  <a:pos x="597" y="1464"/>
                </a:cxn>
                <a:cxn ang="0">
                  <a:pos x="650" y="1447"/>
                </a:cxn>
                <a:cxn ang="0">
                  <a:pos x="686" y="1417"/>
                </a:cxn>
                <a:cxn ang="0">
                  <a:pos x="739" y="1411"/>
                </a:cxn>
                <a:cxn ang="0">
                  <a:pos x="810" y="1470"/>
                </a:cxn>
                <a:cxn ang="0">
                  <a:pos x="856" y="1505"/>
                </a:cxn>
                <a:cxn ang="0">
                  <a:pos x="927" y="1447"/>
                </a:cxn>
                <a:cxn ang="0">
                  <a:pos x="951" y="1387"/>
                </a:cxn>
                <a:cxn ang="0">
                  <a:pos x="981" y="1245"/>
                </a:cxn>
                <a:cxn ang="0">
                  <a:pos x="1034" y="1293"/>
                </a:cxn>
                <a:cxn ang="0">
                  <a:pos x="1057" y="1204"/>
                </a:cxn>
                <a:cxn ang="0">
                  <a:pos x="1117" y="1110"/>
                </a:cxn>
                <a:cxn ang="0">
                  <a:pos x="1140" y="1062"/>
                </a:cxn>
                <a:cxn ang="0">
                  <a:pos x="1206" y="1057"/>
                </a:cxn>
                <a:cxn ang="0">
                  <a:pos x="1270" y="974"/>
                </a:cxn>
                <a:cxn ang="0">
                  <a:pos x="1318" y="938"/>
                </a:cxn>
                <a:cxn ang="0">
                  <a:pos x="1305" y="867"/>
                </a:cxn>
                <a:cxn ang="0">
                  <a:pos x="1323" y="803"/>
                </a:cxn>
                <a:cxn ang="0">
                  <a:pos x="1282" y="626"/>
                </a:cxn>
                <a:cxn ang="0">
                  <a:pos x="1312" y="549"/>
                </a:cxn>
                <a:cxn ang="0">
                  <a:pos x="1341" y="532"/>
                </a:cxn>
                <a:cxn ang="0">
                  <a:pos x="1099" y="76"/>
                </a:cxn>
                <a:cxn ang="0">
                  <a:pos x="1004" y="142"/>
                </a:cxn>
                <a:cxn ang="0">
                  <a:pos x="886" y="248"/>
                </a:cxn>
                <a:cxn ang="0">
                  <a:pos x="815" y="248"/>
                </a:cxn>
                <a:cxn ang="0">
                  <a:pos x="715" y="312"/>
                </a:cxn>
                <a:cxn ang="0">
                  <a:pos x="626" y="289"/>
                </a:cxn>
                <a:cxn ang="0">
                  <a:pos x="590" y="294"/>
                </a:cxn>
                <a:cxn ang="0">
                  <a:pos x="590" y="266"/>
                </a:cxn>
                <a:cxn ang="0">
                  <a:pos x="455" y="230"/>
                </a:cxn>
                <a:cxn ang="0">
                  <a:pos x="390" y="230"/>
                </a:cxn>
                <a:cxn ang="0">
                  <a:pos x="0" y="266"/>
                </a:cxn>
              </a:cxnLst>
              <a:rect l="0" t="0" r="r" b="b"/>
              <a:pathLst>
                <a:path w="1341" h="1505">
                  <a:moveTo>
                    <a:pt x="0" y="266"/>
                  </a:moveTo>
                  <a:lnTo>
                    <a:pt x="118" y="1316"/>
                  </a:lnTo>
                  <a:lnTo>
                    <a:pt x="148" y="1316"/>
                  </a:lnTo>
                  <a:lnTo>
                    <a:pt x="177" y="1334"/>
                  </a:lnTo>
                  <a:lnTo>
                    <a:pt x="195" y="1334"/>
                  </a:lnTo>
                  <a:lnTo>
                    <a:pt x="225" y="1310"/>
                  </a:lnTo>
                  <a:lnTo>
                    <a:pt x="290" y="1358"/>
                  </a:lnTo>
                  <a:lnTo>
                    <a:pt x="319" y="1417"/>
                  </a:lnTo>
                  <a:lnTo>
                    <a:pt x="366" y="1434"/>
                  </a:lnTo>
                  <a:lnTo>
                    <a:pt x="425" y="1429"/>
                  </a:lnTo>
                  <a:lnTo>
                    <a:pt x="496" y="1475"/>
                  </a:lnTo>
                  <a:lnTo>
                    <a:pt x="519" y="1447"/>
                  </a:lnTo>
                  <a:lnTo>
                    <a:pt x="544" y="1434"/>
                  </a:lnTo>
                  <a:lnTo>
                    <a:pt x="597" y="1464"/>
                  </a:lnTo>
                  <a:lnTo>
                    <a:pt x="644" y="1458"/>
                  </a:lnTo>
                  <a:lnTo>
                    <a:pt x="650" y="1447"/>
                  </a:lnTo>
                  <a:lnTo>
                    <a:pt x="679" y="1434"/>
                  </a:lnTo>
                  <a:lnTo>
                    <a:pt x="686" y="1417"/>
                  </a:lnTo>
                  <a:lnTo>
                    <a:pt x="727" y="1387"/>
                  </a:lnTo>
                  <a:lnTo>
                    <a:pt x="739" y="1411"/>
                  </a:lnTo>
                  <a:lnTo>
                    <a:pt x="768" y="1458"/>
                  </a:lnTo>
                  <a:lnTo>
                    <a:pt x="810" y="1470"/>
                  </a:lnTo>
                  <a:lnTo>
                    <a:pt x="839" y="1493"/>
                  </a:lnTo>
                  <a:lnTo>
                    <a:pt x="856" y="1505"/>
                  </a:lnTo>
                  <a:lnTo>
                    <a:pt x="897" y="1505"/>
                  </a:lnTo>
                  <a:lnTo>
                    <a:pt x="927" y="1447"/>
                  </a:lnTo>
                  <a:lnTo>
                    <a:pt x="951" y="1434"/>
                  </a:lnTo>
                  <a:lnTo>
                    <a:pt x="951" y="1387"/>
                  </a:lnTo>
                  <a:lnTo>
                    <a:pt x="951" y="1340"/>
                  </a:lnTo>
                  <a:lnTo>
                    <a:pt x="981" y="1245"/>
                  </a:lnTo>
                  <a:lnTo>
                    <a:pt x="1004" y="1245"/>
                  </a:lnTo>
                  <a:lnTo>
                    <a:pt x="1034" y="1293"/>
                  </a:lnTo>
                  <a:lnTo>
                    <a:pt x="1069" y="1252"/>
                  </a:lnTo>
                  <a:lnTo>
                    <a:pt x="1057" y="1204"/>
                  </a:lnTo>
                  <a:lnTo>
                    <a:pt x="1087" y="1133"/>
                  </a:lnTo>
                  <a:lnTo>
                    <a:pt x="1117" y="1110"/>
                  </a:lnTo>
                  <a:lnTo>
                    <a:pt x="1117" y="1092"/>
                  </a:lnTo>
                  <a:lnTo>
                    <a:pt x="1140" y="1062"/>
                  </a:lnTo>
                  <a:lnTo>
                    <a:pt x="1170" y="1069"/>
                  </a:lnTo>
                  <a:lnTo>
                    <a:pt x="1206" y="1057"/>
                  </a:lnTo>
                  <a:lnTo>
                    <a:pt x="1211" y="1044"/>
                  </a:lnTo>
                  <a:lnTo>
                    <a:pt x="1270" y="974"/>
                  </a:lnTo>
                  <a:lnTo>
                    <a:pt x="1282" y="968"/>
                  </a:lnTo>
                  <a:lnTo>
                    <a:pt x="1318" y="938"/>
                  </a:lnTo>
                  <a:lnTo>
                    <a:pt x="1312" y="892"/>
                  </a:lnTo>
                  <a:lnTo>
                    <a:pt x="1305" y="867"/>
                  </a:lnTo>
                  <a:lnTo>
                    <a:pt x="1305" y="838"/>
                  </a:lnTo>
                  <a:lnTo>
                    <a:pt x="1323" y="803"/>
                  </a:lnTo>
                  <a:lnTo>
                    <a:pt x="1341" y="655"/>
                  </a:lnTo>
                  <a:lnTo>
                    <a:pt x="1282" y="626"/>
                  </a:lnTo>
                  <a:lnTo>
                    <a:pt x="1330" y="590"/>
                  </a:lnTo>
                  <a:lnTo>
                    <a:pt x="1312" y="549"/>
                  </a:lnTo>
                  <a:lnTo>
                    <a:pt x="1335" y="532"/>
                  </a:lnTo>
                  <a:lnTo>
                    <a:pt x="1341" y="532"/>
                  </a:lnTo>
                  <a:lnTo>
                    <a:pt x="1252" y="0"/>
                  </a:lnTo>
                  <a:lnTo>
                    <a:pt x="1099" y="76"/>
                  </a:lnTo>
                  <a:lnTo>
                    <a:pt x="1034" y="117"/>
                  </a:lnTo>
                  <a:lnTo>
                    <a:pt x="1004" y="142"/>
                  </a:lnTo>
                  <a:lnTo>
                    <a:pt x="915" y="236"/>
                  </a:lnTo>
                  <a:lnTo>
                    <a:pt x="886" y="248"/>
                  </a:lnTo>
                  <a:lnTo>
                    <a:pt x="862" y="248"/>
                  </a:lnTo>
                  <a:lnTo>
                    <a:pt x="815" y="248"/>
                  </a:lnTo>
                  <a:lnTo>
                    <a:pt x="785" y="253"/>
                  </a:lnTo>
                  <a:lnTo>
                    <a:pt x="715" y="312"/>
                  </a:lnTo>
                  <a:lnTo>
                    <a:pt x="686" y="312"/>
                  </a:lnTo>
                  <a:lnTo>
                    <a:pt x="626" y="289"/>
                  </a:lnTo>
                  <a:lnTo>
                    <a:pt x="608" y="301"/>
                  </a:lnTo>
                  <a:lnTo>
                    <a:pt x="590" y="294"/>
                  </a:lnTo>
                  <a:lnTo>
                    <a:pt x="608" y="271"/>
                  </a:lnTo>
                  <a:lnTo>
                    <a:pt x="590" y="266"/>
                  </a:lnTo>
                  <a:lnTo>
                    <a:pt x="549" y="259"/>
                  </a:lnTo>
                  <a:lnTo>
                    <a:pt x="455" y="230"/>
                  </a:lnTo>
                  <a:lnTo>
                    <a:pt x="437" y="218"/>
                  </a:lnTo>
                  <a:lnTo>
                    <a:pt x="390" y="230"/>
                  </a:lnTo>
                  <a:lnTo>
                    <a:pt x="390" y="212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70"/>
            <p:cNvSpPr>
              <a:spLocks/>
            </p:cNvSpPr>
            <p:nvPr/>
          </p:nvSpPr>
          <p:spPr bwMode="auto">
            <a:xfrm>
              <a:off x="6305730" y="2600026"/>
              <a:ext cx="617849" cy="692322"/>
            </a:xfrm>
            <a:custGeom>
              <a:avLst/>
              <a:gdLst/>
              <a:ahLst/>
              <a:cxnLst>
                <a:cxn ang="0">
                  <a:pos x="118" y="1316"/>
                </a:cxn>
                <a:cxn ang="0">
                  <a:pos x="177" y="1334"/>
                </a:cxn>
                <a:cxn ang="0">
                  <a:pos x="225" y="1310"/>
                </a:cxn>
                <a:cxn ang="0">
                  <a:pos x="319" y="1417"/>
                </a:cxn>
                <a:cxn ang="0">
                  <a:pos x="425" y="1429"/>
                </a:cxn>
                <a:cxn ang="0">
                  <a:pos x="519" y="1447"/>
                </a:cxn>
                <a:cxn ang="0">
                  <a:pos x="597" y="1464"/>
                </a:cxn>
                <a:cxn ang="0">
                  <a:pos x="650" y="1447"/>
                </a:cxn>
                <a:cxn ang="0">
                  <a:pos x="686" y="1417"/>
                </a:cxn>
                <a:cxn ang="0">
                  <a:pos x="739" y="1411"/>
                </a:cxn>
                <a:cxn ang="0">
                  <a:pos x="810" y="1470"/>
                </a:cxn>
                <a:cxn ang="0">
                  <a:pos x="856" y="1505"/>
                </a:cxn>
                <a:cxn ang="0">
                  <a:pos x="927" y="1447"/>
                </a:cxn>
                <a:cxn ang="0">
                  <a:pos x="951" y="1387"/>
                </a:cxn>
                <a:cxn ang="0">
                  <a:pos x="981" y="1245"/>
                </a:cxn>
                <a:cxn ang="0">
                  <a:pos x="1034" y="1293"/>
                </a:cxn>
                <a:cxn ang="0">
                  <a:pos x="1057" y="1204"/>
                </a:cxn>
                <a:cxn ang="0">
                  <a:pos x="1117" y="1110"/>
                </a:cxn>
                <a:cxn ang="0">
                  <a:pos x="1140" y="1062"/>
                </a:cxn>
                <a:cxn ang="0">
                  <a:pos x="1206" y="1057"/>
                </a:cxn>
                <a:cxn ang="0">
                  <a:pos x="1270" y="974"/>
                </a:cxn>
                <a:cxn ang="0">
                  <a:pos x="1318" y="938"/>
                </a:cxn>
                <a:cxn ang="0">
                  <a:pos x="1305" y="867"/>
                </a:cxn>
                <a:cxn ang="0">
                  <a:pos x="1323" y="803"/>
                </a:cxn>
                <a:cxn ang="0">
                  <a:pos x="1282" y="626"/>
                </a:cxn>
                <a:cxn ang="0">
                  <a:pos x="1312" y="549"/>
                </a:cxn>
                <a:cxn ang="0">
                  <a:pos x="1341" y="532"/>
                </a:cxn>
                <a:cxn ang="0">
                  <a:pos x="1099" y="76"/>
                </a:cxn>
                <a:cxn ang="0">
                  <a:pos x="1004" y="142"/>
                </a:cxn>
                <a:cxn ang="0">
                  <a:pos x="886" y="248"/>
                </a:cxn>
                <a:cxn ang="0">
                  <a:pos x="815" y="248"/>
                </a:cxn>
                <a:cxn ang="0">
                  <a:pos x="715" y="312"/>
                </a:cxn>
                <a:cxn ang="0">
                  <a:pos x="626" y="289"/>
                </a:cxn>
                <a:cxn ang="0">
                  <a:pos x="590" y="294"/>
                </a:cxn>
                <a:cxn ang="0">
                  <a:pos x="590" y="266"/>
                </a:cxn>
                <a:cxn ang="0">
                  <a:pos x="455" y="230"/>
                </a:cxn>
                <a:cxn ang="0">
                  <a:pos x="390" y="230"/>
                </a:cxn>
                <a:cxn ang="0">
                  <a:pos x="0" y="266"/>
                </a:cxn>
              </a:cxnLst>
              <a:rect l="0" t="0" r="r" b="b"/>
              <a:pathLst>
                <a:path w="1341" h="1505">
                  <a:moveTo>
                    <a:pt x="0" y="266"/>
                  </a:moveTo>
                  <a:lnTo>
                    <a:pt x="118" y="1316"/>
                  </a:lnTo>
                  <a:lnTo>
                    <a:pt x="148" y="1316"/>
                  </a:lnTo>
                  <a:lnTo>
                    <a:pt x="177" y="1334"/>
                  </a:lnTo>
                  <a:lnTo>
                    <a:pt x="195" y="1334"/>
                  </a:lnTo>
                  <a:lnTo>
                    <a:pt x="225" y="1310"/>
                  </a:lnTo>
                  <a:lnTo>
                    <a:pt x="290" y="1358"/>
                  </a:lnTo>
                  <a:lnTo>
                    <a:pt x="319" y="1417"/>
                  </a:lnTo>
                  <a:lnTo>
                    <a:pt x="366" y="1434"/>
                  </a:lnTo>
                  <a:lnTo>
                    <a:pt x="425" y="1429"/>
                  </a:lnTo>
                  <a:lnTo>
                    <a:pt x="496" y="1475"/>
                  </a:lnTo>
                  <a:lnTo>
                    <a:pt x="519" y="1447"/>
                  </a:lnTo>
                  <a:lnTo>
                    <a:pt x="544" y="1434"/>
                  </a:lnTo>
                  <a:lnTo>
                    <a:pt x="597" y="1464"/>
                  </a:lnTo>
                  <a:lnTo>
                    <a:pt x="644" y="1458"/>
                  </a:lnTo>
                  <a:lnTo>
                    <a:pt x="650" y="1447"/>
                  </a:lnTo>
                  <a:lnTo>
                    <a:pt x="679" y="1434"/>
                  </a:lnTo>
                  <a:lnTo>
                    <a:pt x="686" y="1417"/>
                  </a:lnTo>
                  <a:lnTo>
                    <a:pt x="727" y="1387"/>
                  </a:lnTo>
                  <a:lnTo>
                    <a:pt x="739" y="1411"/>
                  </a:lnTo>
                  <a:lnTo>
                    <a:pt x="768" y="1458"/>
                  </a:lnTo>
                  <a:lnTo>
                    <a:pt x="810" y="1470"/>
                  </a:lnTo>
                  <a:lnTo>
                    <a:pt x="839" y="1493"/>
                  </a:lnTo>
                  <a:lnTo>
                    <a:pt x="856" y="1505"/>
                  </a:lnTo>
                  <a:lnTo>
                    <a:pt x="897" y="1505"/>
                  </a:lnTo>
                  <a:lnTo>
                    <a:pt x="927" y="1447"/>
                  </a:lnTo>
                  <a:lnTo>
                    <a:pt x="951" y="1434"/>
                  </a:lnTo>
                  <a:lnTo>
                    <a:pt x="951" y="1387"/>
                  </a:lnTo>
                  <a:lnTo>
                    <a:pt x="951" y="1340"/>
                  </a:lnTo>
                  <a:lnTo>
                    <a:pt x="981" y="1245"/>
                  </a:lnTo>
                  <a:lnTo>
                    <a:pt x="1004" y="1245"/>
                  </a:lnTo>
                  <a:lnTo>
                    <a:pt x="1034" y="1293"/>
                  </a:lnTo>
                  <a:lnTo>
                    <a:pt x="1069" y="1252"/>
                  </a:lnTo>
                  <a:lnTo>
                    <a:pt x="1057" y="1204"/>
                  </a:lnTo>
                  <a:lnTo>
                    <a:pt x="1087" y="1133"/>
                  </a:lnTo>
                  <a:lnTo>
                    <a:pt x="1117" y="1110"/>
                  </a:lnTo>
                  <a:lnTo>
                    <a:pt x="1117" y="1092"/>
                  </a:lnTo>
                  <a:lnTo>
                    <a:pt x="1140" y="1062"/>
                  </a:lnTo>
                  <a:lnTo>
                    <a:pt x="1170" y="1069"/>
                  </a:lnTo>
                  <a:lnTo>
                    <a:pt x="1206" y="1057"/>
                  </a:lnTo>
                  <a:lnTo>
                    <a:pt x="1211" y="1044"/>
                  </a:lnTo>
                  <a:lnTo>
                    <a:pt x="1270" y="974"/>
                  </a:lnTo>
                  <a:lnTo>
                    <a:pt x="1282" y="968"/>
                  </a:lnTo>
                  <a:lnTo>
                    <a:pt x="1318" y="938"/>
                  </a:lnTo>
                  <a:lnTo>
                    <a:pt x="1312" y="892"/>
                  </a:lnTo>
                  <a:lnTo>
                    <a:pt x="1305" y="867"/>
                  </a:lnTo>
                  <a:lnTo>
                    <a:pt x="1305" y="838"/>
                  </a:lnTo>
                  <a:lnTo>
                    <a:pt x="1323" y="803"/>
                  </a:lnTo>
                  <a:lnTo>
                    <a:pt x="1341" y="655"/>
                  </a:lnTo>
                  <a:lnTo>
                    <a:pt x="1282" y="626"/>
                  </a:lnTo>
                  <a:lnTo>
                    <a:pt x="1330" y="590"/>
                  </a:lnTo>
                  <a:lnTo>
                    <a:pt x="1312" y="549"/>
                  </a:lnTo>
                  <a:lnTo>
                    <a:pt x="1335" y="532"/>
                  </a:lnTo>
                  <a:lnTo>
                    <a:pt x="1341" y="532"/>
                  </a:lnTo>
                  <a:lnTo>
                    <a:pt x="1252" y="0"/>
                  </a:lnTo>
                  <a:lnTo>
                    <a:pt x="1099" y="76"/>
                  </a:lnTo>
                  <a:lnTo>
                    <a:pt x="1034" y="117"/>
                  </a:lnTo>
                  <a:lnTo>
                    <a:pt x="1004" y="142"/>
                  </a:lnTo>
                  <a:lnTo>
                    <a:pt x="915" y="236"/>
                  </a:lnTo>
                  <a:lnTo>
                    <a:pt x="886" y="248"/>
                  </a:lnTo>
                  <a:lnTo>
                    <a:pt x="862" y="248"/>
                  </a:lnTo>
                  <a:lnTo>
                    <a:pt x="815" y="248"/>
                  </a:lnTo>
                  <a:lnTo>
                    <a:pt x="785" y="253"/>
                  </a:lnTo>
                  <a:lnTo>
                    <a:pt x="715" y="312"/>
                  </a:lnTo>
                  <a:lnTo>
                    <a:pt x="686" y="312"/>
                  </a:lnTo>
                  <a:lnTo>
                    <a:pt x="626" y="289"/>
                  </a:lnTo>
                  <a:lnTo>
                    <a:pt x="608" y="301"/>
                  </a:lnTo>
                  <a:lnTo>
                    <a:pt x="590" y="294"/>
                  </a:lnTo>
                  <a:lnTo>
                    <a:pt x="608" y="271"/>
                  </a:lnTo>
                  <a:lnTo>
                    <a:pt x="590" y="266"/>
                  </a:lnTo>
                  <a:lnTo>
                    <a:pt x="549" y="259"/>
                  </a:lnTo>
                  <a:lnTo>
                    <a:pt x="455" y="230"/>
                  </a:lnTo>
                  <a:lnTo>
                    <a:pt x="437" y="218"/>
                  </a:lnTo>
                  <a:lnTo>
                    <a:pt x="390" y="230"/>
                  </a:lnTo>
                  <a:lnTo>
                    <a:pt x="390" y="212"/>
                  </a:lnTo>
                  <a:lnTo>
                    <a:pt x="0" y="266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71"/>
            <p:cNvSpPr>
              <a:spLocks/>
            </p:cNvSpPr>
            <p:nvPr/>
          </p:nvSpPr>
          <p:spPr bwMode="auto">
            <a:xfrm>
              <a:off x="6973227" y="1847023"/>
              <a:ext cx="1114335" cy="852300"/>
            </a:xfrm>
            <a:custGeom>
              <a:avLst/>
              <a:gdLst/>
              <a:ahLst/>
              <a:cxnLst>
                <a:cxn ang="0">
                  <a:pos x="1850" y="1666"/>
                </a:cxn>
                <a:cxn ang="0">
                  <a:pos x="1814" y="1730"/>
                </a:cxn>
                <a:cxn ang="0">
                  <a:pos x="1784" y="1783"/>
                </a:cxn>
                <a:cxn ang="0">
                  <a:pos x="1772" y="1854"/>
                </a:cxn>
                <a:cxn ang="0">
                  <a:pos x="1832" y="1795"/>
                </a:cxn>
                <a:cxn ang="0">
                  <a:pos x="1932" y="1783"/>
                </a:cxn>
                <a:cxn ang="0">
                  <a:pos x="2062" y="1735"/>
                </a:cxn>
                <a:cxn ang="0">
                  <a:pos x="2281" y="1577"/>
                </a:cxn>
                <a:cxn ang="0">
                  <a:pos x="2358" y="1524"/>
                </a:cxn>
                <a:cxn ang="0">
                  <a:pos x="2416" y="1453"/>
                </a:cxn>
                <a:cxn ang="0">
                  <a:pos x="2386" y="1464"/>
                </a:cxn>
                <a:cxn ang="0">
                  <a:pos x="2292" y="1512"/>
                </a:cxn>
                <a:cxn ang="0">
                  <a:pos x="2239" y="1542"/>
                </a:cxn>
                <a:cxn ang="0">
                  <a:pos x="2304" y="1441"/>
                </a:cxn>
                <a:cxn ang="0">
                  <a:pos x="2257" y="1482"/>
                </a:cxn>
                <a:cxn ang="0">
                  <a:pos x="2044" y="1600"/>
                </a:cxn>
                <a:cxn ang="0">
                  <a:pos x="1891" y="1707"/>
                </a:cxn>
                <a:cxn ang="0">
                  <a:pos x="1884" y="1624"/>
                </a:cxn>
                <a:cxn ang="0">
                  <a:pos x="1926" y="1517"/>
                </a:cxn>
                <a:cxn ang="0">
                  <a:pos x="1873" y="1175"/>
                </a:cxn>
                <a:cxn ang="0">
                  <a:pos x="1832" y="820"/>
                </a:cxn>
                <a:cxn ang="0">
                  <a:pos x="1790" y="597"/>
                </a:cxn>
                <a:cxn ang="0">
                  <a:pos x="1743" y="561"/>
                </a:cxn>
                <a:cxn ang="0">
                  <a:pos x="1731" y="490"/>
                </a:cxn>
                <a:cxn ang="0">
                  <a:pos x="1696" y="290"/>
                </a:cxn>
                <a:cxn ang="0">
                  <a:pos x="1630" y="77"/>
                </a:cxn>
                <a:cxn ang="0">
                  <a:pos x="1607" y="0"/>
                </a:cxn>
                <a:cxn ang="0">
                  <a:pos x="1206" y="89"/>
                </a:cxn>
                <a:cxn ang="0">
                  <a:pos x="986" y="325"/>
                </a:cxn>
                <a:cxn ang="0">
                  <a:pos x="969" y="419"/>
                </a:cxn>
                <a:cxn ang="0">
                  <a:pos x="846" y="549"/>
                </a:cxn>
                <a:cxn ang="0">
                  <a:pos x="887" y="591"/>
                </a:cxn>
                <a:cxn ang="0">
                  <a:pos x="898" y="643"/>
                </a:cxn>
                <a:cxn ang="0">
                  <a:pos x="922" y="767"/>
                </a:cxn>
                <a:cxn ang="0">
                  <a:pos x="704" y="916"/>
                </a:cxn>
                <a:cxn ang="0">
                  <a:pos x="455" y="933"/>
                </a:cxn>
                <a:cxn ang="0">
                  <a:pos x="202" y="992"/>
                </a:cxn>
                <a:cxn ang="0">
                  <a:pos x="148" y="1098"/>
                </a:cxn>
                <a:cxn ang="0">
                  <a:pos x="213" y="1234"/>
                </a:cxn>
                <a:cxn ang="0">
                  <a:pos x="42" y="1429"/>
                </a:cxn>
                <a:cxn ang="0">
                  <a:pos x="1318" y="1311"/>
                </a:cxn>
                <a:cxn ang="0">
                  <a:pos x="1359" y="1364"/>
                </a:cxn>
                <a:cxn ang="0">
                  <a:pos x="1406" y="1375"/>
                </a:cxn>
                <a:cxn ang="0">
                  <a:pos x="1465" y="1494"/>
                </a:cxn>
                <a:cxn ang="0">
                  <a:pos x="1572" y="1529"/>
                </a:cxn>
              </a:cxnLst>
              <a:rect l="0" t="0" r="r" b="b"/>
              <a:pathLst>
                <a:path w="2422" h="1854">
                  <a:moveTo>
                    <a:pt x="1572" y="1529"/>
                  </a:moveTo>
                  <a:lnTo>
                    <a:pt x="1832" y="1624"/>
                  </a:lnTo>
                  <a:lnTo>
                    <a:pt x="1850" y="1666"/>
                  </a:lnTo>
                  <a:lnTo>
                    <a:pt x="1832" y="1682"/>
                  </a:lnTo>
                  <a:lnTo>
                    <a:pt x="1820" y="1700"/>
                  </a:lnTo>
                  <a:lnTo>
                    <a:pt x="1814" y="1730"/>
                  </a:lnTo>
                  <a:lnTo>
                    <a:pt x="1814" y="1771"/>
                  </a:lnTo>
                  <a:lnTo>
                    <a:pt x="1802" y="1778"/>
                  </a:lnTo>
                  <a:lnTo>
                    <a:pt x="1784" y="1783"/>
                  </a:lnTo>
                  <a:lnTo>
                    <a:pt x="1761" y="1836"/>
                  </a:lnTo>
                  <a:lnTo>
                    <a:pt x="1761" y="1854"/>
                  </a:lnTo>
                  <a:lnTo>
                    <a:pt x="1772" y="1854"/>
                  </a:lnTo>
                  <a:lnTo>
                    <a:pt x="1784" y="1848"/>
                  </a:lnTo>
                  <a:lnTo>
                    <a:pt x="1790" y="1836"/>
                  </a:lnTo>
                  <a:lnTo>
                    <a:pt x="1832" y="1795"/>
                  </a:lnTo>
                  <a:lnTo>
                    <a:pt x="1855" y="1801"/>
                  </a:lnTo>
                  <a:lnTo>
                    <a:pt x="1914" y="1801"/>
                  </a:lnTo>
                  <a:lnTo>
                    <a:pt x="1932" y="1783"/>
                  </a:lnTo>
                  <a:lnTo>
                    <a:pt x="1985" y="1771"/>
                  </a:lnTo>
                  <a:lnTo>
                    <a:pt x="2033" y="1753"/>
                  </a:lnTo>
                  <a:lnTo>
                    <a:pt x="2062" y="1735"/>
                  </a:lnTo>
                  <a:lnTo>
                    <a:pt x="2092" y="1700"/>
                  </a:lnTo>
                  <a:lnTo>
                    <a:pt x="2239" y="1600"/>
                  </a:lnTo>
                  <a:lnTo>
                    <a:pt x="2281" y="1577"/>
                  </a:lnTo>
                  <a:lnTo>
                    <a:pt x="2310" y="1547"/>
                  </a:lnTo>
                  <a:lnTo>
                    <a:pt x="2334" y="1542"/>
                  </a:lnTo>
                  <a:lnTo>
                    <a:pt x="2358" y="1524"/>
                  </a:lnTo>
                  <a:lnTo>
                    <a:pt x="2386" y="1506"/>
                  </a:lnTo>
                  <a:lnTo>
                    <a:pt x="2404" y="1488"/>
                  </a:lnTo>
                  <a:lnTo>
                    <a:pt x="2416" y="1453"/>
                  </a:lnTo>
                  <a:lnTo>
                    <a:pt x="2422" y="1441"/>
                  </a:lnTo>
                  <a:lnTo>
                    <a:pt x="2416" y="1435"/>
                  </a:lnTo>
                  <a:lnTo>
                    <a:pt x="2386" y="1464"/>
                  </a:lnTo>
                  <a:lnTo>
                    <a:pt x="2352" y="1476"/>
                  </a:lnTo>
                  <a:lnTo>
                    <a:pt x="2310" y="1494"/>
                  </a:lnTo>
                  <a:lnTo>
                    <a:pt x="2292" y="1512"/>
                  </a:lnTo>
                  <a:lnTo>
                    <a:pt x="2281" y="1535"/>
                  </a:lnTo>
                  <a:lnTo>
                    <a:pt x="2246" y="1553"/>
                  </a:lnTo>
                  <a:lnTo>
                    <a:pt x="2239" y="1542"/>
                  </a:lnTo>
                  <a:lnTo>
                    <a:pt x="2251" y="1517"/>
                  </a:lnTo>
                  <a:lnTo>
                    <a:pt x="2274" y="1488"/>
                  </a:lnTo>
                  <a:lnTo>
                    <a:pt x="2304" y="1441"/>
                  </a:lnTo>
                  <a:lnTo>
                    <a:pt x="2292" y="1435"/>
                  </a:lnTo>
                  <a:lnTo>
                    <a:pt x="2269" y="1458"/>
                  </a:lnTo>
                  <a:lnTo>
                    <a:pt x="2257" y="1482"/>
                  </a:lnTo>
                  <a:lnTo>
                    <a:pt x="2233" y="1506"/>
                  </a:lnTo>
                  <a:lnTo>
                    <a:pt x="2150" y="1553"/>
                  </a:lnTo>
                  <a:lnTo>
                    <a:pt x="2044" y="1600"/>
                  </a:lnTo>
                  <a:lnTo>
                    <a:pt x="1962" y="1648"/>
                  </a:lnTo>
                  <a:lnTo>
                    <a:pt x="1926" y="1666"/>
                  </a:lnTo>
                  <a:lnTo>
                    <a:pt x="1891" y="1707"/>
                  </a:lnTo>
                  <a:lnTo>
                    <a:pt x="1873" y="1694"/>
                  </a:lnTo>
                  <a:lnTo>
                    <a:pt x="1873" y="1659"/>
                  </a:lnTo>
                  <a:lnTo>
                    <a:pt x="1884" y="1624"/>
                  </a:lnTo>
                  <a:lnTo>
                    <a:pt x="1914" y="1600"/>
                  </a:lnTo>
                  <a:lnTo>
                    <a:pt x="1879" y="1565"/>
                  </a:lnTo>
                  <a:lnTo>
                    <a:pt x="1926" y="1517"/>
                  </a:lnTo>
                  <a:lnTo>
                    <a:pt x="1932" y="1499"/>
                  </a:lnTo>
                  <a:lnTo>
                    <a:pt x="1909" y="1476"/>
                  </a:lnTo>
                  <a:lnTo>
                    <a:pt x="1873" y="1175"/>
                  </a:lnTo>
                  <a:lnTo>
                    <a:pt x="1861" y="1163"/>
                  </a:lnTo>
                  <a:lnTo>
                    <a:pt x="1861" y="886"/>
                  </a:lnTo>
                  <a:lnTo>
                    <a:pt x="1832" y="820"/>
                  </a:lnTo>
                  <a:lnTo>
                    <a:pt x="1808" y="749"/>
                  </a:lnTo>
                  <a:lnTo>
                    <a:pt x="1808" y="696"/>
                  </a:lnTo>
                  <a:lnTo>
                    <a:pt x="1790" y="597"/>
                  </a:lnTo>
                  <a:lnTo>
                    <a:pt x="1761" y="543"/>
                  </a:lnTo>
                  <a:lnTo>
                    <a:pt x="1743" y="549"/>
                  </a:lnTo>
                  <a:lnTo>
                    <a:pt x="1743" y="561"/>
                  </a:lnTo>
                  <a:lnTo>
                    <a:pt x="1737" y="561"/>
                  </a:lnTo>
                  <a:lnTo>
                    <a:pt x="1726" y="543"/>
                  </a:lnTo>
                  <a:lnTo>
                    <a:pt x="1731" y="490"/>
                  </a:lnTo>
                  <a:lnTo>
                    <a:pt x="1684" y="378"/>
                  </a:lnTo>
                  <a:lnTo>
                    <a:pt x="1678" y="336"/>
                  </a:lnTo>
                  <a:lnTo>
                    <a:pt x="1696" y="290"/>
                  </a:lnTo>
                  <a:lnTo>
                    <a:pt x="1684" y="207"/>
                  </a:lnTo>
                  <a:lnTo>
                    <a:pt x="1637" y="89"/>
                  </a:lnTo>
                  <a:lnTo>
                    <a:pt x="1630" y="77"/>
                  </a:lnTo>
                  <a:lnTo>
                    <a:pt x="1619" y="59"/>
                  </a:lnTo>
                  <a:lnTo>
                    <a:pt x="1625" y="41"/>
                  </a:lnTo>
                  <a:lnTo>
                    <a:pt x="1607" y="0"/>
                  </a:lnTo>
                  <a:lnTo>
                    <a:pt x="1224" y="95"/>
                  </a:lnTo>
                  <a:lnTo>
                    <a:pt x="1217" y="89"/>
                  </a:lnTo>
                  <a:lnTo>
                    <a:pt x="1206" y="89"/>
                  </a:lnTo>
                  <a:lnTo>
                    <a:pt x="1170" y="107"/>
                  </a:lnTo>
                  <a:lnTo>
                    <a:pt x="1082" y="201"/>
                  </a:lnTo>
                  <a:lnTo>
                    <a:pt x="986" y="325"/>
                  </a:lnTo>
                  <a:lnTo>
                    <a:pt x="975" y="348"/>
                  </a:lnTo>
                  <a:lnTo>
                    <a:pt x="981" y="372"/>
                  </a:lnTo>
                  <a:lnTo>
                    <a:pt x="969" y="419"/>
                  </a:lnTo>
                  <a:lnTo>
                    <a:pt x="945" y="437"/>
                  </a:lnTo>
                  <a:lnTo>
                    <a:pt x="851" y="531"/>
                  </a:lnTo>
                  <a:lnTo>
                    <a:pt x="846" y="549"/>
                  </a:lnTo>
                  <a:lnTo>
                    <a:pt x="857" y="591"/>
                  </a:lnTo>
                  <a:lnTo>
                    <a:pt x="869" y="597"/>
                  </a:lnTo>
                  <a:lnTo>
                    <a:pt x="887" y="591"/>
                  </a:lnTo>
                  <a:lnTo>
                    <a:pt x="910" y="609"/>
                  </a:lnTo>
                  <a:lnTo>
                    <a:pt x="915" y="626"/>
                  </a:lnTo>
                  <a:lnTo>
                    <a:pt x="898" y="643"/>
                  </a:lnTo>
                  <a:lnTo>
                    <a:pt x="904" y="679"/>
                  </a:lnTo>
                  <a:lnTo>
                    <a:pt x="928" y="714"/>
                  </a:lnTo>
                  <a:lnTo>
                    <a:pt x="922" y="767"/>
                  </a:lnTo>
                  <a:lnTo>
                    <a:pt x="863" y="797"/>
                  </a:lnTo>
                  <a:lnTo>
                    <a:pt x="775" y="891"/>
                  </a:lnTo>
                  <a:lnTo>
                    <a:pt x="704" y="916"/>
                  </a:lnTo>
                  <a:lnTo>
                    <a:pt x="555" y="957"/>
                  </a:lnTo>
                  <a:lnTo>
                    <a:pt x="502" y="939"/>
                  </a:lnTo>
                  <a:lnTo>
                    <a:pt x="455" y="933"/>
                  </a:lnTo>
                  <a:lnTo>
                    <a:pt x="379" y="939"/>
                  </a:lnTo>
                  <a:lnTo>
                    <a:pt x="296" y="957"/>
                  </a:lnTo>
                  <a:lnTo>
                    <a:pt x="202" y="992"/>
                  </a:lnTo>
                  <a:lnTo>
                    <a:pt x="159" y="1015"/>
                  </a:lnTo>
                  <a:lnTo>
                    <a:pt x="148" y="1068"/>
                  </a:lnTo>
                  <a:lnTo>
                    <a:pt x="148" y="1098"/>
                  </a:lnTo>
                  <a:lnTo>
                    <a:pt x="219" y="1175"/>
                  </a:lnTo>
                  <a:lnTo>
                    <a:pt x="225" y="1210"/>
                  </a:lnTo>
                  <a:lnTo>
                    <a:pt x="213" y="1234"/>
                  </a:lnTo>
                  <a:lnTo>
                    <a:pt x="189" y="1246"/>
                  </a:lnTo>
                  <a:lnTo>
                    <a:pt x="172" y="1311"/>
                  </a:lnTo>
                  <a:lnTo>
                    <a:pt x="42" y="1429"/>
                  </a:lnTo>
                  <a:lnTo>
                    <a:pt x="0" y="1464"/>
                  </a:lnTo>
                  <a:lnTo>
                    <a:pt x="24" y="1570"/>
                  </a:lnTo>
                  <a:lnTo>
                    <a:pt x="1318" y="1311"/>
                  </a:lnTo>
                  <a:lnTo>
                    <a:pt x="1341" y="1329"/>
                  </a:lnTo>
                  <a:lnTo>
                    <a:pt x="1348" y="1352"/>
                  </a:lnTo>
                  <a:lnTo>
                    <a:pt x="1359" y="1364"/>
                  </a:lnTo>
                  <a:lnTo>
                    <a:pt x="1371" y="1358"/>
                  </a:lnTo>
                  <a:lnTo>
                    <a:pt x="1382" y="1370"/>
                  </a:lnTo>
                  <a:lnTo>
                    <a:pt x="1406" y="1375"/>
                  </a:lnTo>
                  <a:lnTo>
                    <a:pt x="1442" y="1453"/>
                  </a:lnTo>
                  <a:lnTo>
                    <a:pt x="1447" y="1482"/>
                  </a:lnTo>
                  <a:lnTo>
                    <a:pt x="1465" y="1494"/>
                  </a:lnTo>
                  <a:lnTo>
                    <a:pt x="1465" y="1506"/>
                  </a:lnTo>
                  <a:lnTo>
                    <a:pt x="1542" y="1512"/>
                  </a:lnTo>
                  <a:lnTo>
                    <a:pt x="1572" y="1529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72"/>
            <p:cNvSpPr>
              <a:spLocks/>
            </p:cNvSpPr>
            <p:nvPr/>
          </p:nvSpPr>
          <p:spPr bwMode="auto">
            <a:xfrm>
              <a:off x="6973227" y="1847023"/>
              <a:ext cx="1114335" cy="852300"/>
            </a:xfrm>
            <a:custGeom>
              <a:avLst/>
              <a:gdLst/>
              <a:ahLst/>
              <a:cxnLst>
                <a:cxn ang="0">
                  <a:pos x="1850" y="1666"/>
                </a:cxn>
                <a:cxn ang="0">
                  <a:pos x="1814" y="1730"/>
                </a:cxn>
                <a:cxn ang="0">
                  <a:pos x="1784" y="1783"/>
                </a:cxn>
                <a:cxn ang="0">
                  <a:pos x="1772" y="1854"/>
                </a:cxn>
                <a:cxn ang="0">
                  <a:pos x="1832" y="1795"/>
                </a:cxn>
                <a:cxn ang="0">
                  <a:pos x="1932" y="1783"/>
                </a:cxn>
                <a:cxn ang="0">
                  <a:pos x="2062" y="1735"/>
                </a:cxn>
                <a:cxn ang="0">
                  <a:pos x="2281" y="1577"/>
                </a:cxn>
                <a:cxn ang="0">
                  <a:pos x="2358" y="1524"/>
                </a:cxn>
                <a:cxn ang="0">
                  <a:pos x="2416" y="1453"/>
                </a:cxn>
                <a:cxn ang="0">
                  <a:pos x="2386" y="1464"/>
                </a:cxn>
                <a:cxn ang="0">
                  <a:pos x="2292" y="1512"/>
                </a:cxn>
                <a:cxn ang="0">
                  <a:pos x="2239" y="1542"/>
                </a:cxn>
                <a:cxn ang="0">
                  <a:pos x="2304" y="1441"/>
                </a:cxn>
                <a:cxn ang="0">
                  <a:pos x="2257" y="1482"/>
                </a:cxn>
                <a:cxn ang="0">
                  <a:pos x="2044" y="1600"/>
                </a:cxn>
                <a:cxn ang="0">
                  <a:pos x="1891" y="1707"/>
                </a:cxn>
                <a:cxn ang="0">
                  <a:pos x="1884" y="1624"/>
                </a:cxn>
                <a:cxn ang="0">
                  <a:pos x="1926" y="1517"/>
                </a:cxn>
                <a:cxn ang="0">
                  <a:pos x="1873" y="1175"/>
                </a:cxn>
                <a:cxn ang="0">
                  <a:pos x="1832" y="820"/>
                </a:cxn>
                <a:cxn ang="0">
                  <a:pos x="1790" y="597"/>
                </a:cxn>
                <a:cxn ang="0">
                  <a:pos x="1743" y="561"/>
                </a:cxn>
                <a:cxn ang="0">
                  <a:pos x="1731" y="490"/>
                </a:cxn>
                <a:cxn ang="0">
                  <a:pos x="1696" y="290"/>
                </a:cxn>
                <a:cxn ang="0">
                  <a:pos x="1630" y="77"/>
                </a:cxn>
                <a:cxn ang="0">
                  <a:pos x="1607" y="0"/>
                </a:cxn>
                <a:cxn ang="0">
                  <a:pos x="1206" y="89"/>
                </a:cxn>
                <a:cxn ang="0">
                  <a:pos x="986" y="325"/>
                </a:cxn>
                <a:cxn ang="0">
                  <a:pos x="969" y="419"/>
                </a:cxn>
                <a:cxn ang="0">
                  <a:pos x="846" y="549"/>
                </a:cxn>
                <a:cxn ang="0">
                  <a:pos x="887" y="591"/>
                </a:cxn>
                <a:cxn ang="0">
                  <a:pos x="898" y="643"/>
                </a:cxn>
                <a:cxn ang="0">
                  <a:pos x="922" y="767"/>
                </a:cxn>
                <a:cxn ang="0">
                  <a:pos x="704" y="916"/>
                </a:cxn>
                <a:cxn ang="0">
                  <a:pos x="455" y="933"/>
                </a:cxn>
                <a:cxn ang="0">
                  <a:pos x="202" y="992"/>
                </a:cxn>
                <a:cxn ang="0">
                  <a:pos x="148" y="1098"/>
                </a:cxn>
                <a:cxn ang="0">
                  <a:pos x="213" y="1234"/>
                </a:cxn>
                <a:cxn ang="0">
                  <a:pos x="42" y="1429"/>
                </a:cxn>
                <a:cxn ang="0">
                  <a:pos x="1318" y="1311"/>
                </a:cxn>
                <a:cxn ang="0">
                  <a:pos x="1359" y="1364"/>
                </a:cxn>
                <a:cxn ang="0">
                  <a:pos x="1406" y="1375"/>
                </a:cxn>
                <a:cxn ang="0">
                  <a:pos x="1465" y="1494"/>
                </a:cxn>
                <a:cxn ang="0">
                  <a:pos x="1572" y="1529"/>
                </a:cxn>
              </a:cxnLst>
              <a:rect l="0" t="0" r="r" b="b"/>
              <a:pathLst>
                <a:path w="2422" h="1854">
                  <a:moveTo>
                    <a:pt x="1572" y="1529"/>
                  </a:moveTo>
                  <a:lnTo>
                    <a:pt x="1832" y="1624"/>
                  </a:lnTo>
                  <a:lnTo>
                    <a:pt x="1850" y="1666"/>
                  </a:lnTo>
                  <a:lnTo>
                    <a:pt x="1832" y="1682"/>
                  </a:lnTo>
                  <a:lnTo>
                    <a:pt x="1820" y="1700"/>
                  </a:lnTo>
                  <a:lnTo>
                    <a:pt x="1814" y="1730"/>
                  </a:lnTo>
                  <a:lnTo>
                    <a:pt x="1814" y="1771"/>
                  </a:lnTo>
                  <a:lnTo>
                    <a:pt x="1802" y="1778"/>
                  </a:lnTo>
                  <a:lnTo>
                    <a:pt x="1784" y="1783"/>
                  </a:lnTo>
                  <a:lnTo>
                    <a:pt x="1761" y="1836"/>
                  </a:lnTo>
                  <a:lnTo>
                    <a:pt x="1761" y="1854"/>
                  </a:lnTo>
                  <a:lnTo>
                    <a:pt x="1772" y="1854"/>
                  </a:lnTo>
                  <a:lnTo>
                    <a:pt x="1784" y="1848"/>
                  </a:lnTo>
                  <a:lnTo>
                    <a:pt x="1790" y="1836"/>
                  </a:lnTo>
                  <a:lnTo>
                    <a:pt x="1832" y="1795"/>
                  </a:lnTo>
                  <a:lnTo>
                    <a:pt x="1855" y="1801"/>
                  </a:lnTo>
                  <a:lnTo>
                    <a:pt x="1914" y="1801"/>
                  </a:lnTo>
                  <a:lnTo>
                    <a:pt x="1932" y="1783"/>
                  </a:lnTo>
                  <a:lnTo>
                    <a:pt x="1985" y="1771"/>
                  </a:lnTo>
                  <a:lnTo>
                    <a:pt x="2033" y="1753"/>
                  </a:lnTo>
                  <a:lnTo>
                    <a:pt x="2062" y="1735"/>
                  </a:lnTo>
                  <a:lnTo>
                    <a:pt x="2092" y="1700"/>
                  </a:lnTo>
                  <a:lnTo>
                    <a:pt x="2239" y="1600"/>
                  </a:lnTo>
                  <a:lnTo>
                    <a:pt x="2281" y="1577"/>
                  </a:lnTo>
                  <a:lnTo>
                    <a:pt x="2310" y="1547"/>
                  </a:lnTo>
                  <a:lnTo>
                    <a:pt x="2334" y="1542"/>
                  </a:lnTo>
                  <a:lnTo>
                    <a:pt x="2358" y="1524"/>
                  </a:lnTo>
                  <a:lnTo>
                    <a:pt x="2386" y="1506"/>
                  </a:lnTo>
                  <a:lnTo>
                    <a:pt x="2404" y="1488"/>
                  </a:lnTo>
                  <a:lnTo>
                    <a:pt x="2416" y="1453"/>
                  </a:lnTo>
                  <a:lnTo>
                    <a:pt x="2422" y="1441"/>
                  </a:lnTo>
                  <a:lnTo>
                    <a:pt x="2416" y="1435"/>
                  </a:lnTo>
                  <a:lnTo>
                    <a:pt x="2386" y="1464"/>
                  </a:lnTo>
                  <a:lnTo>
                    <a:pt x="2352" y="1476"/>
                  </a:lnTo>
                  <a:lnTo>
                    <a:pt x="2310" y="1494"/>
                  </a:lnTo>
                  <a:lnTo>
                    <a:pt x="2292" y="1512"/>
                  </a:lnTo>
                  <a:lnTo>
                    <a:pt x="2281" y="1535"/>
                  </a:lnTo>
                  <a:lnTo>
                    <a:pt x="2246" y="1553"/>
                  </a:lnTo>
                  <a:lnTo>
                    <a:pt x="2239" y="1542"/>
                  </a:lnTo>
                  <a:lnTo>
                    <a:pt x="2251" y="1517"/>
                  </a:lnTo>
                  <a:lnTo>
                    <a:pt x="2274" y="1488"/>
                  </a:lnTo>
                  <a:lnTo>
                    <a:pt x="2304" y="1441"/>
                  </a:lnTo>
                  <a:lnTo>
                    <a:pt x="2292" y="1435"/>
                  </a:lnTo>
                  <a:lnTo>
                    <a:pt x="2269" y="1458"/>
                  </a:lnTo>
                  <a:lnTo>
                    <a:pt x="2257" y="1482"/>
                  </a:lnTo>
                  <a:lnTo>
                    <a:pt x="2233" y="1506"/>
                  </a:lnTo>
                  <a:lnTo>
                    <a:pt x="2150" y="1553"/>
                  </a:lnTo>
                  <a:lnTo>
                    <a:pt x="2044" y="1600"/>
                  </a:lnTo>
                  <a:lnTo>
                    <a:pt x="1962" y="1648"/>
                  </a:lnTo>
                  <a:lnTo>
                    <a:pt x="1926" y="1666"/>
                  </a:lnTo>
                  <a:lnTo>
                    <a:pt x="1891" y="1707"/>
                  </a:lnTo>
                  <a:lnTo>
                    <a:pt x="1873" y="1694"/>
                  </a:lnTo>
                  <a:lnTo>
                    <a:pt x="1873" y="1659"/>
                  </a:lnTo>
                  <a:lnTo>
                    <a:pt x="1884" y="1624"/>
                  </a:lnTo>
                  <a:lnTo>
                    <a:pt x="1914" y="1600"/>
                  </a:lnTo>
                  <a:lnTo>
                    <a:pt x="1879" y="1565"/>
                  </a:lnTo>
                  <a:lnTo>
                    <a:pt x="1926" y="1517"/>
                  </a:lnTo>
                  <a:lnTo>
                    <a:pt x="1932" y="1499"/>
                  </a:lnTo>
                  <a:lnTo>
                    <a:pt x="1909" y="1476"/>
                  </a:lnTo>
                  <a:lnTo>
                    <a:pt x="1873" y="1175"/>
                  </a:lnTo>
                  <a:lnTo>
                    <a:pt x="1861" y="1163"/>
                  </a:lnTo>
                  <a:lnTo>
                    <a:pt x="1861" y="886"/>
                  </a:lnTo>
                  <a:lnTo>
                    <a:pt x="1832" y="820"/>
                  </a:lnTo>
                  <a:lnTo>
                    <a:pt x="1808" y="749"/>
                  </a:lnTo>
                  <a:lnTo>
                    <a:pt x="1808" y="696"/>
                  </a:lnTo>
                  <a:lnTo>
                    <a:pt x="1790" y="597"/>
                  </a:lnTo>
                  <a:lnTo>
                    <a:pt x="1761" y="543"/>
                  </a:lnTo>
                  <a:lnTo>
                    <a:pt x="1743" y="549"/>
                  </a:lnTo>
                  <a:lnTo>
                    <a:pt x="1743" y="561"/>
                  </a:lnTo>
                  <a:lnTo>
                    <a:pt x="1737" y="561"/>
                  </a:lnTo>
                  <a:lnTo>
                    <a:pt x="1726" y="543"/>
                  </a:lnTo>
                  <a:lnTo>
                    <a:pt x="1731" y="490"/>
                  </a:lnTo>
                  <a:lnTo>
                    <a:pt x="1684" y="378"/>
                  </a:lnTo>
                  <a:lnTo>
                    <a:pt x="1678" y="336"/>
                  </a:lnTo>
                  <a:lnTo>
                    <a:pt x="1696" y="290"/>
                  </a:lnTo>
                  <a:lnTo>
                    <a:pt x="1684" y="207"/>
                  </a:lnTo>
                  <a:lnTo>
                    <a:pt x="1637" y="89"/>
                  </a:lnTo>
                  <a:lnTo>
                    <a:pt x="1630" y="77"/>
                  </a:lnTo>
                  <a:lnTo>
                    <a:pt x="1619" y="59"/>
                  </a:lnTo>
                  <a:lnTo>
                    <a:pt x="1625" y="41"/>
                  </a:lnTo>
                  <a:lnTo>
                    <a:pt x="1607" y="0"/>
                  </a:lnTo>
                  <a:lnTo>
                    <a:pt x="1224" y="95"/>
                  </a:lnTo>
                  <a:lnTo>
                    <a:pt x="1217" y="89"/>
                  </a:lnTo>
                  <a:lnTo>
                    <a:pt x="1206" y="89"/>
                  </a:lnTo>
                  <a:lnTo>
                    <a:pt x="1170" y="107"/>
                  </a:lnTo>
                  <a:lnTo>
                    <a:pt x="1082" y="201"/>
                  </a:lnTo>
                  <a:lnTo>
                    <a:pt x="986" y="325"/>
                  </a:lnTo>
                  <a:lnTo>
                    <a:pt x="975" y="348"/>
                  </a:lnTo>
                  <a:lnTo>
                    <a:pt x="981" y="372"/>
                  </a:lnTo>
                  <a:lnTo>
                    <a:pt x="969" y="419"/>
                  </a:lnTo>
                  <a:lnTo>
                    <a:pt x="945" y="437"/>
                  </a:lnTo>
                  <a:lnTo>
                    <a:pt x="851" y="531"/>
                  </a:lnTo>
                  <a:lnTo>
                    <a:pt x="846" y="549"/>
                  </a:lnTo>
                  <a:lnTo>
                    <a:pt x="857" y="591"/>
                  </a:lnTo>
                  <a:lnTo>
                    <a:pt x="869" y="597"/>
                  </a:lnTo>
                  <a:lnTo>
                    <a:pt x="887" y="591"/>
                  </a:lnTo>
                  <a:lnTo>
                    <a:pt x="910" y="609"/>
                  </a:lnTo>
                  <a:lnTo>
                    <a:pt x="915" y="626"/>
                  </a:lnTo>
                  <a:lnTo>
                    <a:pt x="898" y="643"/>
                  </a:lnTo>
                  <a:lnTo>
                    <a:pt x="904" y="679"/>
                  </a:lnTo>
                  <a:lnTo>
                    <a:pt x="928" y="714"/>
                  </a:lnTo>
                  <a:lnTo>
                    <a:pt x="922" y="767"/>
                  </a:lnTo>
                  <a:lnTo>
                    <a:pt x="863" y="797"/>
                  </a:lnTo>
                  <a:lnTo>
                    <a:pt x="775" y="891"/>
                  </a:lnTo>
                  <a:lnTo>
                    <a:pt x="704" y="916"/>
                  </a:lnTo>
                  <a:lnTo>
                    <a:pt x="555" y="957"/>
                  </a:lnTo>
                  <a:lnTo>
                    <a:pt x="502" y="939"/>
                  </a:lnTo>
                  <a:lnTo>
                    <a:pt x="455" y="933"/>
                  </a:lnTo>
                  <a:lnTo>
                    <a:pt x="379" y="939"/>
                  </a:lnTo>
                  <a:lnTo>
                    <a:pt x="296" y="957"/>
                  </a:lnTo>
                  <a:lnTo>
                    <a:pt x="202" y="992"/>
                  </a:lnTo>
                  <a:lnTo>
                    <a:pt x="159" y="1015"/>
                  </a:lnTo>
                  <a:lnTo>
                    <a:pt x="148" y="1068"/>
                  </a:lnTo>
                  <a:lnTo>
                    <a:pt x="148" y="1098"/>
                  </a:lnTo>
                  <a:lnTo>
                    <a:pt x="219" y="1175"/>
                  </a:lnTo>
                  <a:lnTo>
                    <a:pt x="225" y="1210"/>
                  </a:lnTo>
                  <a:lnTo>
                    <a:pt x="213" y="1234"/>
                  </a:lnTo>
                  <a:lnTo>
                    <a:pt x="189" y="1246"/>
                  </a:lnTo>
                  <a:lnTo>
                    <a:pt x="172" y="1311"/>
                  </a:lnTo>
                  <a:lnTo>
                    <a:pt x="42" y="1429"/>
                  </a:lnTo>
                  <a:lnTo>
                    <a:pt x="0" y="1464"/>
                  </a:lnTo>
                  <a:lnTo>
                    <a:pt x="24" y="1570"/>
                  </a:lnTo>
                  <a:lnTo>
                    <a:pt x="1318" y="1311"/>
                  </a:lnTo>
                  <a:lnTo>
                    <a:pt x="1341" y="1329"/>
                  </a:lnTo>
                  <a:lnTo>
                    <a:pt x="1348" y="1352"/>
                  </a:lnTo>
                  <a:lnTo>
                    <a:pt x="1359" y="1364"/>
                  </a:lnTo>
                  <a:lnTo>
                    <a:pt x="1371" y="1358"/>
                  </a:lnTo>
                  <a:lnTo>
                    <a:pt x="1382" y="1370"/>
                  </a:lnTo>
                  <a:lnTo>
                    <a:pt x="1406" y="1375"/>
                  </a:lnTo>
                  <a:lnTo>
                    <a:pt x="1442" y="1453"/>
                  </a:lnTo>
                  <a:lnTo>
                    <a:pt x="1447" y="1482"/>
                  </a:lnTo>
                  <a:lnTo>
                    <a:pt x="1465" y="1494"/>
                  </a:lnTo>
                  <a:lnTo>
                    <a:pt x="1465" y="1506"/>
                  </a:lnTo>
                  <a:lnTo>
                    <a:pt x="1542" y="1512"/>
                  </a:lnTo>
                  <a:lnTo>
                    <a:pt x="1572" y="1529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73"/>
            <p:cNvSpPr>
              <a:spLocks/>
            </p:cNvSpPr>
            <p:nvPr/>
          </p:nvSpPr>
          <p:spPr bwMode="auto">
            <a:xfrm>
              <a:off x="6882205" y="2451080"/>
              <a:ext cx="863334" cy="557167"/>
            </a:xfrm>
            <a:custGeom>
              <a:avLst/>
              <a:gdLst/>
              <a:ahLst/>
              <a:cxnLst>
                <a:cxn ang="0">
                  <a:pos x="467" y="1151"/>
                </a:cxn>
                <a:cxn ang="0">
                  <a:pos x="1311" y="986"/>
                </a:cxn>
                <a:cxn ang="0">
                  <a:pos x="1583" y="939"/>
                </a:cxn>
                <a:cxn ang="0">
                  <a:pos x="1590" y="939"/>
                </a:cxn>
                <a:cxn ang="0">
                  <a:pos x="1595" y="933"/>
                </a:cxn>
                <a:cxn ang="0">
                  <a:pos x="1601" y="909"/>
                </a:cxn>
                <a:cxn ang="0">
                  <a:pos x="1631" y="880"/>
                </a:cxn>
                <a:cxn ang="0">
                  <a:pos x="1661" y="874"/>
                </a:cxn>
                <a:cxn ang="0">
                  <a:pos x="1689" y="880"/>
                </a:cxn>
                <a:cxn ang="0">
                  <a:pos x="1767" y="827"/>
                </a:cxn>
                <a:cxn ang="0">
                  <a:pos x="1778" y="786"/>
                </a:cxn>
                <a:cxn ang="0">
                  <a:pos x="1826" y="738"/>
                </a:cxn>
                <a:cxn ang="0">
                  <a:pos x="1873" y="708"/>
                </a:cxn>
                <a:cxn ang="0">
                  <a:pos x="1879" y="697"/>
                </a:cxn>
                <a:cxn ang="0">
                  <a:pos x="1831" y="662"/>
                </a:cxn>
                <a:cxn ang="0">
                  <a:pos x="1814" y="644"/>
                </a:cxn>
                <a:cxn ang="0">
                  <a:pos x="1796" y="637"/>
                </a:cxn>
                <a:cxn ang="0">
                  <a:pos x="1785" y="619"/>
                </a:cxn>
                <a:cxn ang="0">
                  <a:pos x="1749" y="614"/>
                </a:cxn>
                <a:cxn ang="0">
                  <a:pos x="1737" y="566"/>
                </a:cxn>
                <a:cxn ang="0">
                  <a:pos x="1696" y="555"/>
                </a:cxn>
                <a:cxn ang="0">
                  <a:pos x="1689" y="555"/>
                </a:cxn>
                <a:cxn ang="0">
                  <a:pos x="1684" y="478"/>
                </a:cxn>
                <a:cxn ang="0">
                  <a:pos x="1707" y="467"/>
                </a:cxn>
                <a:cxn ang="0">
                  <a:pos x="1702" y="424"/>
                </a:cxn>
                <a:cxn ang="0">
                  <a:pos x="1678" y="401"/>
                </a:cxn>
                <a:cxn ang="0">
                  <a:pos x="1678" y="389"/>
                </a:cxn>
                <a:cxn ang="0">
                  <a:pos x="1684" y="378"/>
                </a:cxn>
                <a:cxn ang="0">
                  <a:pos x="1719" y="342"/>
                </a:cxn>
                <a:cxn ang="0">
                  <a:pos x="1732" y="284"/>
                </a:cxn>
                <a:cxn ang="0">
                  <a:pos x="1732" y="266"/>
                </a:cxn>
                <a:cxn ang="0">
                  <a:pos x="1755" y="231"/>
                </a:cxn>
                <a:cxn ang="0">
                  <a:pos x="1773" y="218"/>
                </a:cxn>
                <a:cxn ang="0">
                  <a:pos x="1743" y="201"/>
                </a:cxn>
                <a:cxn ang="0">
                  <a:pos x="1666" y="195"/>
                </a:cxn>
                <a:cxn ang="0">
                  <a:pos x="1666" y="183"/>
                </a:cxn>
                <a:cxn ang="0">
                  <a:pos x="1648" y="171"/>
                </a:cxn>
                <a:cxn ang="0">
                  <a:pos x="1643" y="142"/>
                </a:cxn>
                <a:cxn ang="0">
                  <a:pos x="1607" y="64"/>
                </a:cxn>
                <a:cxn ang="0">
                  <a:pos x="1583" y="59"/>
                </a:cxn>
                <a:cxn ang="0">
                  <a:pos x="1572" y="47"/>
                </a:cxn>
                <a:cxn ang="0">
                  <a:pos x="1560" y="53"/>
                </a:cxn>
                <a:cxn ang="0">
                  <a:pos x="1549" y="41"/>
                </a:cxn>
                <a:cxn ang="0">
                  <a:pos x="1542" y="18"/>
                </a:cxn>
                <a:cxn ang="0">
                  <a:pos x="1519" y="0"/>
                </a:cxn>
                <a:cxn ang="0">
                  <a:pos x="225" y="259"/>
                </a:cxn>
                <a:cxn ang="0">
                  <a:pos x="201" y="153"/>
                </a:cxn>
                <a:cxn ang="0">
                  <a:pos x="130" y="224"/>
                </a:cxn>
                <a:cxn ang="0">
                  <a:pos x="119" y="231"/>
                </a:cxn>
                <a:cxn ang="0">
                  <a:pos x="107" y="218"/>
                </a:cxn>
                <a:cxn ang="0">
                  <a:pos x="101" y="218"/>
                </a:cxn>
                <a:cxn ang="0">
                  <a:pos x="83" y="259"/>
                </a:cxn>
                <a:cxn ang="0">
                  <a:pos x="18" y="307"/>
                </a:cxn>
                <a:cxn ang="0">
                  <a:pos x="0" y="325"/>
                </a:cxn>
                <a:cxn ang="0">
                  <a:pos x="89" y="857"/>
                </a:cxn>
                <a:cxn ang="0">
                  <a:pos x="154" y="1217"/>
                </a:cxn>
                <a:cxn ang="0">
                  <a:pos x="467" y="1151"/>
                </a:cxn>
              </a:cxnLst>
              <a:rect l="0" t="0" r="r" b="b"/>
              <a:pathLst>
                <a:path w="1879" h="1217">
                  <a:moveTo>
                    <a:pt x="467" y="1151"/>
                  </a:moveTo>
                  <a:lnTo>
                    <a:pt x="1311" y="986"/>
                  </a:lnTo>
                  <a:lnTo>
                    <a:pt x="1583" y="939"/>
                  </a:lnTo>
                  <a:lnTo>
                    <a:pt x="1590" y="939"/>
                  </a:lnTo>
                  <a:lnTo>
                    <a:pt x="1595" y="933"/>
                  </a:lnTo>
                  <a:lnTo>
                    <a:pt x="1601" y="909"/>
                  </a:lnTo>
                  <a:lnTo>
                    <a:pt x="1631" y="880"/>
                  </a:lnTo>
                  <a:lnTo>
                    <a:pt x="1661" y="874"/>
                  </a:lnTo>
                  <a:lnTo>
                    <a:pt x="1689" y="880"/>
                  </a:lnTo>
                  <a:lnTo>
                    <a:pt x="1767" y="827"/>
                  </a:lnTo>
                  <a:lnTo>
                    <a:pt x="1778" y="786"/>
                  </a:lnTo>
                  <a:lnTo>
                    <a:pt x="1826" y="738"/>
                  </a:lnTo>
                  <a:lnTo>
                    <a:pt x="1873" y="708"/>
                  </a:lnTo>
                  <a:lnTo>
                    <a:pt x="1879" y="697"/>
                  </a:lnTo>
                  <a:lnTo>
                    <a:pt x="1831" y="662"/>
                  </a:lnTo>
                  <a:lnTo>
                    <a:pt x="1814" y="644"/>
                  </a:lnTo>
                  <a:lnTo>
                    <a:pt x="1796" y="637"/>
                  </a:lnTo>
                  <a:lnTo>
                    <a:pt x="1785" y="619"/>
                  </a:lnTo>
                  <a:lnTo>
                    <a:pt x="1749" y="614"/>
                  </a:lnTo>
                  <a:lnTo>
                    <a:pt x="1737" y="566"/>
                  </a:lnTo>
                  <a:lnTo>
                    <a:pt x="1696" y="555"/>
                  </a:lnTo>
                  <a:lnTo>
                    <a:pt x="1689" y="555"/>
                  </a:lnTo>
                  <a:lnTo>
                    <a:pt x="1684" y="478"/>
                  </a:lnTo>
                  <a:lnTo>
                    <a:pt x="1707" y="467"/>
                  </a:lnTo>
                  <a:lnTo>
                    <a:pt x="1702" y="424"/>
                  </a:lnTo>
                  <a:lnTo>
                    <a:pt x="1678" y="401"/>
                  </a:lnTo>
                  <a:lnTo>
                    <a:pt x="1678" y="389"/>
                  </a:lnTo>
                  <a:lnTo>
                    <a:pt x="1684" y="378"/>
                  </a:lnTo>
                  <a:lnTo>
                    <a:pt x="1719" y="342"/>
                  </a:lnTo>
                  <a:lnTo>
                    <a:pt x="1732" y="284"/>
                  </a:lnTo>
                  <a:lnTo>
                    <a:pt x="1732" y="266"/>
                  </a:lnTo>
                  <a:lnTo>
                    <a:pt x="1755" y="231"/>
                  </a:lnTo>
                  <a:lnTo>
                    <a:pt x="1773" y="218"/>
                  </a:lnTo>
                  <a:lnTo>
                    <a:pt x="1743" y="201"/>
                  </a:lnTo>
                  <a:lnTo>
                    <a:pt x="1666" y="195"/>
                  </a:lnTo>
                  <a:lnTo>
                    <a:pt x="1666" y="183"/>
                  </a:lnTo>
                  <a:lnTo>
                    <a:pt x="1648" y="171"/>
                  </a:lnTo>
                  <a:lnTo>
                    <a:pt x="1643" y="142"/>
                  </a:lnTo>
                  <a:lnTo>
                    <a:pt x="1607" y="64"/>
                  </a:lnTo>
                  <a:lnTo>
                    <a:pt x="1583" y="59"/>
                  </a:lnTo>
                  <a:lnTo>
                    <a:pt x="1572" y="47"/>
                  </a:lnTo>
                  <a:lnTo>
                    <a:pt x="1560" y="53"/>
                  </a:lnTo>
                  <a:lnTo>
                    <a:pt x="1549" y="41"/>
                  </a:lnTo>
                  <a:lnTo>
                    <a:pt x="1542" y="18"/>
                  </a:lnTo>
                  <a:lnTo>
                    <a:pt x="1519" y="0"/>
                  </a:lnTo>
                  <a:lnTo>
                    <a:pt x="225" y="259"/>
                  </a:lnTo>
                  <a:lnTo>
                    <a:pt x="201" y="153"/>
                  </a:lnTo>
                  <a:lnTo>
                    <a:pt x="130" y="224"/>
                  </a:lnTo>
                  <a:lnTo>
                    <a:pt x="119" y="231"/>
                  </a:lnTo>
                  <a:lnTo>
                    <a:pt x="107" y="218"/>
                  </a:lnTo>
                  <a:lnTo>
                    <a:pt x="101" y="218"/>
                  </a:lnTo>
                  <a:lnTo>
                    <a:pt x="83" y="259"/>
                  </a:lnTo>
                  <a:lnTo>
                    <a:pt x="18" y="307"/>
                  </a:lnTo>
                  <a:lnTo>
                    <a:pt x="0" y="325"/>
                  </a:lnTo>
                  <a:lnTo>
                    <a:pt x="89" y="857"/>
                  </a:lnTo>
                  <a:lnTo>
                    <a:pt x="154" y="1217"/>
                  </a:lnTo>
                  <a:lnTo>
                    <a:pt x="467" y="115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74"/>
            <p:cNvSpPr>
              <a:spLocks/>
            </p:cNvSpPr>
            <p:nvPr/>
          </p:nvSpPr>
          <p:spPr bwMode="auto">
            <a:xfrm>
              <a:off x="6882205" y="2451080"/>
              <a:ext cx="863334" cy="557167"/>
            </a:xfrm>
            <a:custGeom>
              <a:avLst/>
              <a:gdLst/>
              <a:ahLst/>
              <a:cxnLst>
                <a:cxn ang="0">
                  <a:pos x="467" y="1151"/>
                </a:cxn>
                <a:cxn ang="0">
                  <a:pos x="1311" y="986"/>
                </a:cxn>
                <a:cxn ang="0">
                  <a:pos x="1583" y="939"/>
                </a:cxn>
                <a:cxn ang="0">
                  <a:pos x="1590" y="939"/>
                </a:cxn>
                <a:cxn ang="0">
                  <a:pos x="1595" y="933"/>
                </a:cxn>
                <a:cxn ang="0">
                  <a:pos x="1601" y="909"/>
                </a:cxn>
                <a:cxn ang="0">
                  <a:pos x="1631" y="880"/>
                </a:cxn>
                <a:cxn ang="0">
                  <a:pos x="1661" y="874"/>
                </a:cxn>
                <a:cxn ang="0">
                  <a:pos x="1689" y="880"/>
                </a:cxn>
                <a:cxn ang="0">
                  <a:pos x="1767" y="827"/>
                </a:cxn>
                <a:cxn ang="0">
                  <a:pos x="1778" y="786"/>
                </a:cxn>
                <a:cxn ang="0">
                  <a:pos x="1826" y="738"/>
                </a:cxn>
                <a:cxn ang="0">
                  <a:pos x="1873" y="708"/>
                </a:cxn>
                <a:cxn ang="0">
                  <a:pos x="1879" y="697"/>
                </a:cxn>
                <a:cxn ang="0">
                  <a:pos x="1831" y="662"/>
                </a:cxn>
                <a:cxn ang="0">
                  <a:pos x="1814" y="644"/>
                </a:cxn>
                <a:cxn ang="0">
                  <a:pos x="1796" y="637"/>
                </a:cxn>
                <a:cxn ang="0">
                  <a:pos x="1785" y="619"/>
                </a:cxn>
                <a:cxn ang="0">
                  <a:pos x="1749" y="614"/>
                </a:cxn>
                <a:cxn ang="0">
                  <a:pos x="1737" y="566"/>
                </a:cxn>
                <a:cxn ang="0">
                  <a:pos x="1696" y="555"/>
                </a:cxn>
                <a:cxn ang="0">
                  <a:pos x="1689" y="555"/>
                </a:cxn>
                <a:cxn ang="0">
                  <a:pos x="1684" y="478"/>
                </a:cxn>
                <a:cxn ang="0">
                  <a:pos x="1707" y="467"/>
                </a:cxn>
                <a:cxn ang="0">
                  <a:pos x="1702" y="424"/>
                </a:cxn>
                <a:cxn ang="0">
                  <a:pos x="1678" y="401"/>
                </a:cxn>
                <a:cxn ang="0">
                  <a:pos x="1678" y="389"/>
                </a:cxn>
                <a:cxn ang="0">
                  <a:pos x="1684" y="378"/>
                </a:cxn>
                <a:cxn ang="0">
                  <a:pos x="1719" y="342"/>
                </a:cxn>
                <a:cxn ang="0">
                  <a:pos x="1732" y="284"/>
                </a:cxn>
                <a:cxn ang="0">
                  <a:pos x="1732" y="266"/>
                </a:cxn>
                <a:cxn ang="0">
                  <a:pos x="1755" y="231"/>
                </a:cxn>
                <a:cxn ang="0">
                  <a:pos x="1773" y="218"/>
                </a:cxn>
                <a:cxn ang="0">
                  <a:pos x="1743" y="201"/>
                </a:cxn>
                <a:cxn ang="0">
                  <a:pos x="1666" y="195"/>
                </a:cxn>
                <a:cxn ang="0">
                  <a:pos x="1666" y="183"/>
                </a:cxn>
                <a:cxn ang="0">
                  <a:pos x="1648" y="171"/>
                </a:cxn>
                <a:cxn ang="0">
                  <a:pos x="1643" y="142"/>
                </a:cxn>
                <a:cxn ang="0">
                  <a:pos x="1607" y="64"/>
                </a:cxn>
                <a:cxn ang="0">
                  <a:pos x="1583" y="59"/>
                </a:cxn>
                <a:cxn ang="0">
                  <a:pos x="1572" y="47"/>
                </a:cxn>
                <a:cxn ang="0">
                  <a:pos x="1560" y="53"/>
                </a:cxn>
                <a:cxn ang="0">
                  <a:pos x="1549" y="41"/>
                </a:cxn>
                <a:cxn ang="0">
                  <a:pos x="1542" y="18"/>
                </a:cxn>
                <a:cxn ang="0">
                  <a:pos x="1519" y="0"/>
                </a:cxn>
                <a:cxn ang="0">
                  <a:pos x="225" y="259"/>
                </a:cxn>
                <a:cxn ang="0">
                  <a:pos x="201" y="153"/>
                </a:cxn>
                <a:cxn ang="0">
                  <a:pos x="130" y="224"/>
                </a:cxn>
                <a:cxn ang="0">
                  <a:pos x="119" y="231"/>
                </a:cxn>
                <a:cxn ang="0">
                  <a:pos x="107" y="218"/>
                </a:cxn>
                <a:cxn ang="0">
                  <a:pos x="101" y="218"/>
                </a:cxn>
                <a:cxn ang="0">
                  <a:pos x="83" y="259"/>
                </a:cxn>
                <a:cxn ang="0">
                  <a:pos x="18" y="307"/>
                </a:cxn>
                <a:cxn ang="0">
                  <a:pos x="0" y="325"/>
                </a:cxn>
                <a:cxn ang="0">
                  <a:pos x="89" y="857"/>
                </a:cxn>
                <a:cxn ang="0">
                  <a:pos x="154" y="1217"/>
                </a:cxn>
                <a:cxn ang="0">
                  <a:pos x="467" y="1151"/>
                </a:cxn>
              </a:cxnLst>
              <a:rect l="0" t="0" r="r" b="b"/>
              <a:pathLst>
                <a:path w="1879" h="1217">
                  <a:moveTo>
                    <a:pt x="467" y="1151"/>
                  </a:moveTo>
                  <a:lnTo>
                    <a:pt x="1311" y="986"/>
                  </a:lnTo>
                  <a:lnTo>
                    <a:pt x="1583" y="939"/>
                  </a:lnTo>
                  <a:lnTo>
                    <a:pt x="1590" y="939"/>
                  </a:lnTo>
                  <a:lnTo>
                    <a:pt x="1595" y="933"/>
                  </a:lnTo>
                  <a:lnTo>
                    <a:pt x="1601" y="909"/>
                  </a:lnTo>
                  <a:lnTo>
                    <a:pt x="1631" y="880"/>
                  </a:lnTo>
                  <a:lnTo>
                    <a:pt x="1661" y="874"/>
                  </a:lnTo>
                  <a:lnTo>
                    <a:pt x="1689" y="880"/>
                  </a:lnTo>
                  <a:lnTo>
                    <a:pt x="1767" y="827"/>
                  </a:lnTo>
                  <a:lnTo>
                    <a:pt x="1778" y="786"/>
                  </a:lnTo>
                  <a:lnTo>
                    <a:pt x="1826" y="738"/>
                  </a:lnTo>
                  <a:lnTo>
                    <a:pt x="1873" y="708"/>
                  </a:lnTo>
                  <a:lnTo>
                    <a:pt x="1879" y="697"/>
                  </a:lnTo>
                  <a:lnTo>
                    <a:pt x="1831" y="662"/>
                  </a:lnTo>
                  <a:lnTo>
                    <a:pt x="1814" y="644"/>
                  </a:lnTo>
                  <a:lnTo>
                    <a:pt x="1796" y="637"/>
                  </a:lnTo>
                  <a:lnTo>
                    <a:pt x="1785" y="619"/>
                  </a:lnTo>
                  <a:lnTo>
                    <a:pt x="1749" y="614"/>
                  </a:lnTo>
                  <a:lnTo>
                    <a:pt x="1737" y="566"/>
                  </a:lnTo>
                  <a:lnTo>
                    <a:pt x="1696" y="555"/>
                  </a:lnTo>
                  <a:lnTo>
                    <a:pt x="1689" y="555"/>
                  </a:lnTo>
                  <a:lnTo>
                    <a:pt x="1684" y="478"/>
                  </a:lnTo>
                  <a:lnTo>
                    <a:pt x="1707" y="467"/>
                  </a:lnTo>
                  <a:lnTo>
                    <a:pt x="1702" y="424"/>
                  </a:lnTo>
                  <a:lnTo>
                    <a:pt x="1678" y="401"/>
                  </a:lnTo>
                  <a:lnTo>
                    <a:pt x="1678" y="389"/>
                  </a:lnTo>
                  <a:lnTo>
                    <a:pt x="1684" y="378"/>
                  </a:lnTo>
                  <a:lnTo>
                    <a:pt x="1719" y="342"/>
                  </a:lnTo>
                  <a:lnTo>
                    <a:pt x="1732" y="284"/>
                  </a:lnTo>
                  <a:lnTo>
                    <a:pt x="1732" y="266"/>
                  </a:lnTo>
                  <a:lnTo>
                    <a:pt x="1755" y="231"/>
                  </a:lnTo>
                  <a:lnTo>
                    <a:pt x="1773" y="218"/>
                  </a:lnTo>
                  <a:lnTo>
                    <a:pt x="1743" y="201"/>
                  </a:lnTo>
                  <a:lnTo>
                    <a:pt x="1666" y="195"/>
                  </a:lnTo>
                  <a:lnTo>
                    <a:pt x="1666" y="183"/>
                  </a:lnTo>
                  <a:lnTo>
                    <a:pt x="1648" y="171"/>
                  </a:lnTo>
                  <a:lnTo>
                    <a:pt x="1643" y="142"/>
                  </a:lnTo>
                  <a:lnTo>
                    <a:pt x="1607" y="64"/>
                  </a:lnTo>
                  <a:lnTo>
                    <a:pt x="1583" y="59"/>
                  </a:lnTo>
                  <a:lnTo>
                    <a:pt x="1572" y="47"/>
                  </a:lnTo>
                  <a:lnTo>
                    <a:pt x="1560" y="53"/>
                  </a:lnTo>
                  <a:lnTo>
                    <a:pt x="1549" y="41"/>
                  </a:lnTo>
                  <a:lnTo>
                    <a:pt x="1542" y="18"/>
                  </a:lnTo>
                  <a:lnTo>
                    <a:pt x="1519" y="0"/>
                  </a:lnTo>
                  <a:lnTo>
                    <a:pt x="225" y="259"/>
                  </a:lnTo>
                  <a:lnTo>
                    <a:pt x="201" y="153"/>
                  </a:lnTo>
                  <a:lnTo>
                    <a:pt x="130" y="224"/>
                  </a:lnTo>
                  <a:lnTo>
                    <a:pt x="119" y="231"/>
                  </a:lnTo>
                  <a:lnTo>
                    <a:pt x="107" y="218"/>
                  </a:lnTo>
                  <a:lnTo>
                    <a:pt x="101" y="218"/>
                  </a:lnTo>
                  <a:lnTo>
                    <a:pt x="83" y="259"/>
                  </a:lnTo>
                  <a:lnTo>
                    <a:pt x="18" y="307"/>
                  </a:lnTo>
                  <a:lnTo>
                    <a:pt x="0" y="325"/>
                  </a:lnTo>
                  <a:lnTo>
                    <a:pt x="89" y="857"/>
                  </a:lnTo>
                  <a:lnTo>
                    <a:pt x="154" y="1217"/>
                  </a:lnTo>
                  <a:lnTo>
                    <a:pt x="467" y="1151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75"/>
            <p:cNvSpPr>
              <a:spLocks/>
            </p:cNvSpPr>
            <p:nvPr/>
          </p:nvSpPr>
          <p:spPr bwMode="auto">
            <a:xfrm>
              <a:off x="6592588" y="3005489"/>
              <a:ext cx="1125368" cy="642673"/>
            </a:xfrm>
            <a:custGeom>
              <a:avLst/>
              <a:gdLst/>
              <a:ahLst/>
              <a:cxnLst>
                <a:cxn ang="0">
                  <a:pos x="1607" y="1175"/>
                </a:cxn>
                <a:cxn ang="0">
                  <a:pos x="745" y="1311"/>
                </a:cxn>
                <a:cxn ang="0">
                  <a:pos x="621" y="1328"/>
                </a:cxn>
                <a:cxn ang="0">
                  <a:pos x="537" y="1328"/>
                </a:cxn>
                <a:cxn ang="0">
                  <a:pos x="0" y="1399"/>
                </a:cxn>
                <a:cxn ang="0">
                  <a:pos x="136" y="1328"/>
                </a:cxn>
                <a:cxn ang="0">
                  <a:pos x="213" y="1252"/>
                </a:cxn>
                <a:cxn ang="0">
                  <a:pos x="225" y="1211"/>
                </a:cxn>
                <a:cxn ang="0">
                  <a:pos x="260" y="1158"/>
                </a:cxn>
                <a:cxn ang="0">
                  <a:pos x="455" y="986"/>
                </a:cxn>
                <a:cxn ang="0">
                  <a:pos x="479" y="963"/>
                </a:cxn>
                <a:cxn ang="0">
                  <a:pos x="514" y="1039"/>
                </a:cxn>
                <a:cxn ang="0">
                  <a:pos x="621" y="1069"/>
                </a:cxn>
                <a:cxn ang="0">
                  <a:pos x="662" y="1021"/>
                </a:cxn>
                <a:cxn ang="0">
                  <a:pos x="715" y="1028"/>
                </a:cxn>
                <a:cxn ang="0">
                  <a:pos x="750" y="1028"/>
                </a:cxn>
                <a:cxn ang="0">
                  <a:pos x="845" y="945"/>
                </a:cxn>
                <a:cxn ang="0">
                  <a:pos x="869" y="963"/>
                </a:cxn>
                <a:cxn ang="0">
                  <a:pos x="958" y="915"/>
                </a:cxn>
                <a:cxn ang="0">
                  <a:pos x="999" y="821"/>
                </a:cxn>
                <a:cxn ang="0">
                  <a:pos x="1057" y="674"/>
                </a:cxn>
                <a:cxn ang="0">
                  <a:pos x="1140" y="408"/>
                </a:cxn>
                <a:cxn ang="0">
                  <a:pos x="1181" y="449"/>
                </a:cxn>
                <a:cxn ang="0">
                  <a:pos x="1247" y="461"/>
                </a:cxn>
                <a:cxn ang="0">
                  <a:pos x="1300" y="313"/>
                </a:cxn>
                <a:cxn ang="0">
                  <a:pos x="1359" y="289"/>
                </a:cxn>
                <a:cxn ang="0">
                  <a:pos x="1407" y="225"/>
                </a:cxn>
                <a:cxn ang="0">
                  <a:pos x="1453" y="142"/>
                </a:cxn>
                <a:cxn ang="0">
                  <a:pos x="1471" y="113"/>
                </a:cxn>
                <a:cxn ang="0">
                  <a:pos x="1460" y="24"/>
                </a:cxn>
                <a:cxn ang="0">
                  <a:pos x="1483" y="0"/>
                </a:cxn>
                <a:cxn ang="0">
                  <a:pos x="1648" y="101"/>
                </a:cxn>
                <a:cxn ang="0">
                  <a:pos x="1673" y="18"/>
                </a:cxn>
                <a:cxn ang="0">
                  <a:pos x="1725" y="24"/>
                </a:cxn>
                <a:cxn ang="0">
                  <a:pos x="1731" y="65"/>
                </a:cxn>
                <a:cxn ang="0">
                  <a:pos x="1831" y="101"/>
                </a:cxn>
                <a:cxn ang="0">
                  <a:pos x="1896" y="148"/>
                </a:cxn>
                <a:cxn ang="0">
                  <a:pos x="1920" y="200"/>
                </a:cxn>
                <a:cxn ang="0">
                  <a:pos x="1855" y="331"/>
                </a:cxn>
                <a:cxn ang="0">
                  <a:pos x="1909" y="378"/>
                </a:cxn>
                <a:cxn ang="0">
                  <a:pos x="1985" y="390"/>
                </a:cxn>
                <a:cxn ang="0">
                  <a:pos x="2015" y="408"/>
                </a:cxn>
                <a:cxn ang="0">
                  <a:pos x="2056" y="431"/>
                </a:cxn>
                <a:cxn ang="0">
                  <a:pos x="2086" y="420"/>
                </a:cxn>
                <a:cxn ang="0">
                  <a:pos x="2216" y="473"/>
                </a:cxn>
                <a:cxn ang="0">
                  <a:pos x="2239" y="520"/>
                </a:cxn>
                <a:cxn ang="0">
                  <a:pos x="2227" y="590"/>
                </a:cxn>
                <a:cxn ang="0">
                  <a:pos x="2204" y="615"/>
                </a:cxn>
                <a:cxn ang="0">
                  <a:pos x="2274" y="679"/>
                </a:cxn>
                <a:cxn ang="0">
                  <a:pos x="2269" y="709"/>
                </a:cxn>
                <a:cxn ang="0">
                  <a:pos x="2216" y="720"/>
                </a:cxn>
                <a:cxn ang="0">
                  <a:pos x="2239" y="732"/>
                </a:cxn>
                <a:cxn ang="0">
                  <a:pos x="2216" y="762"/>
                </a:cxn>
                <a:cxn ang="0">
                  <a:pos x="2198" y="768"/>
                </a:cxn>
                <a:cxn ang="0">
                  <a:pos x="2251" y="785"/>
                </a:cxn>
                <a:cxn ang="0">
                  <a:pos x="2298" y="815"/>
                </a:cxn>
                <a:cxn ang="0">
                  <a:pos x="2239" y="856"/>
                </a:cxn>
                <a:cxn ang="0">
                  <a:pos x="2198" y="856"/>
                </a:cxn>
                <a:cxn ang="0">
                  <a:pos x="2257" y="897"/>
                </a:cxn>
                <a:cxn ang="0">
                  <a:pos x="2322" y="856"/>
                </a:cxn>
                <a:cxn ang="0">
                  <a:pos x="2404" y="856"/>
                </a:cxn>
                <a:cxn ang="0">
                  <a:pos x="2446" y="980"/>
                </a:cxn>
                <a:cxn ang="0">
                  <a:pos x="2411" y="1004"/>
                </a:cxn>
              </a:cxnLst>
              <a:rect l="0" t="0" r="r" b="b"/>
              <a:pathLst>
                <a:path w="2446" h="1399">
                  <a:moveTo>
                    <a:pt x="2416" y="1021"/>
                  </a:moveTo>
                  <a:lnTo>
                    <a:pt x="1607" y="1175"/>
                  </a:lnTo>
                  <a:lnTo>
                    <a:pt x="762" y="1317"/>
                  </a:lnTo>
                  <a:lnTo>
                    <a:pt x="745" y="1311"/>
                  </a:lnTo>
                  <a:lnTo>
                    <a:pt x="709" y="1317"/>
                  </a:lnTo>
                  <a:lnTo>
                    <a:pt x="621" y="1328"/>
                  </a:lnTo>
                  <a:lnTo>
                    <a:pt x="626" y="1311"/>
                  </a:lnTo>
                  <a:lnTo>
                    <a:pt x="537" y="1328"/>
                  </a:lnTo>
                  <a:lnTo>
                    <a:pt x="537" y="1335"/>
                  </a:lnTo>
                  <a:lnTo>
                    <a:pt x="0" y="1399"/>
                  </a:lnTo>
                  <a:lnTo>
                    <a:pt x="24" y="1382"/>
                  </a:lnTo>
                  <a:lnTo>
                    <a:pt x="136" y="1328"/>
                  </a:lnTo>
                  <a:lnTo>
                    <a:pt x="154" y="1300"/>
                  </a:lnTo>
                  <a:lnTo>
                    <a:pt x="213" y="1252"/>
                  </a:lnTo>
                  <a:lnTo>
                    <a:pt x="219" y="1222"/>
                  </a:lnTo>
                  <a:lnTo>
                    <a:pt x="225" y="1211"/>
                  </a:lnTo>
                  <a:lnTo>
                    <a:pt x="260" y="1193"/>
                  </a:lnTo>
                  <a:lnTo>
                    <a:pt x="260" y="1158"/>
                  </a:lnTo>
                  <a:lnTo>
                    <a:pt x="296" y="1128"/>
                  </a:lnTo>
                  <a:lnTo>
                    <a:pt x="455" y="986"/>
                  </a:lnTo>
                  <a:lnTo>
                    <a:pt x="467" y="957"/>
                  </a:lnTo>
                  <a:lnTo>
                    <a:pt x="479" y="963"/>
                  </a:lnTo>
                  <a:lnTo>
                    <a:pt x="467" y="993"/>
                  </a:lnTo>
                  <a:lnTo>
                    <a:pt x="514" y="1039"/>
                  </a:lnTo>
                  <a:lnTo>
                    <a:pt x="585" y="1069"/>
                  </a:lnTo>
                  <a:lnTo>
                    <a:pt x="621" y="1069"/>
                  </a:lnTo>
                  <a:lnTo>
                    <a:pt x="656" y="1039"/>
                  </a:lnTo>
                  <a:lnTo>
                    <a:pt x="662" y="1021"/>
                  </a:lnTo>
                  <a:lnTo>
                    <a:pt x="686" y="1004"/>
                  </a:lnTo>
                  <a:lnTo>
                    <a:pt x="715" y="1028"/>
                  </a:lnTo>
                  <a:lnTo>
                    <a:pt x="727" y="1034"/>
                  </a:lnTo>
                  <a:lnTo>
                    <a:pt x="750" y="1028"/>
                  </a:lnTo>
                  <a:lnTo>
                    <a:pt x="833" y="998"/>
                  </a:lnTo>
                  <a:lnTo>
                    <a:pt x="845" y="945"/>
                  </a:lnTo>
                  <a:lnTo>
                    <a:pt x="851" y="945"/>
                  </a:lnTo>
                  <a:lnTo>
                    <a:pt x="869" y="963"/>
                  </a:lnTo>
                  <a:lnTo>
                    <a:pt x="933" y="904"/>
                  </a:lnTo>
                  <a:lnTo>
                    <a:pt x="958" y="915"/>
                  </a:lnTo>
                  <a:lnTo>
                    <a:pt x="1011" y="844"/>
                  </a:lnTo>
                  <a:lnTo>
                    <a:pt x="999" y="821"/>
                  </a:lnTo>
                  <a:lnTo>
                    <a:pt x="1004" y="773"/>
                  </a:lnTo>
                  <a:lnTo>
                    <a:pt x="1057" y="674"/>
                  </a:lnTo>
                  <a:lnTo>
                    <a:pt x="1128" y="408"/>
                  </a:lnTo>
                  <a:lnTo>
                    <a:pt x="1140" y="408"/>
                  </a:lnTo>
                  <a:lnTo>
                    <a:pt x="1181" y="431"/>
                  </a:lnTo>
                  <a:lnTo>
                    <a:pt x="1181" y="449"/>
                  </a:lnTo>
                  <a:lnTo>
                    <a:pt x="1206" y="466"/>
                  </a:lnTo>
                  <a:lnTo>
                    <a:pt x="1247" y="461"/>
                  </a:lnTo>
                  <a:lnTo>
                    <a:pt x="1270" y="413"/>
                  </a:lnTo>
                  <a:lnTo>
                    <a:pt x="1300" y="313"/>
                  </a:lnTo>
                  <a:lnTo>
                    <a:pt x="1323" y="278"/>
                  </a:lnTo>
                  <a:lnTo>
                    <a:pt x="1359" y="289"/>
                  </a:lnTo>
                  <a:lnTo>
                    <a:pt x="1382" y="230"/>
                  </a:lnTo>
                  <a:lnTo>
                    <a:pt x="1407" y="225"/>
                  </a:lnTo>
                  <a:lnTo>
                    <a:pt x="1430" y="195"/>
                  </a:lnTo>
                  <a:lnTo>
                    <a:pt x="1453" y="142"/>
                  </a:lnTo>
                  <a:lnTo>
                    <a:pt x="1465" y="131"/>
                  </a:lnTo>
                  <a:lnTo>
                    <a:pt x="1471" y="113"/>
                  </a:lnTo>
                  <a:lnTo>
                    <a:pt x="1453" y="101"/>
                  </a:lnTo>
                  <a:lnTo>
                    <a:pt x="1460" y="24"/>
                  </a:lnTo>
                  <a:lnTo>
                    <a:pt x="1471" y="7"/>
                  </a:lnTo>
                  <a:lnTo>
                    <a:pt x="1483" y="0"/>
                  </a:lnTo>
                  <a:lnTo>
                    <a:pt x="1625" y="89"/>
                  </a:lnTo>
                  <a:lnTo>
                    <a:pt x="1648" y="101"/>
                  </a:lnTo>
                  <a:lnTo>
                    <a:pt x="1655" y="95"/>
                  </a:lnTo>
                  <a:lnTo>
                    <a:pt x="1673" y="18"/>
                  </a:lnTo>
                  <a:lnTo>
                    <a:pt x="1696" y="12"/>
                  </a:lnTo>
                  <a:lnTo>
                    <a:pt x="1725" y="24"/>
                  </a:lnTo>
                  <a:lnTo>
                    <a:pt x="1755" y="35"/>
                  </a:lnTo>
                  <a:lnTo>
                    <a:pt x="1731" y="65"/>
                  </a:lnTo>
                  <a:lnTo>
                    <a:pt x="1767" y="101"/>
                  </a:lnTo>
                  <a:lnTo>
                    <a:pt x="1831" y="101"/>
                  </a:lnTo>
                  <a:lnTo>
                    <a:pt x="1855" y="131"/>
                  </a:lnTo>
                  <a:lnTo>
                    <a:pt x="1896" y="148"/>
                  </a:lnTo>
                  <a:lnTo>
                    <a:pt x="1926" y="184"/>
                  </a:lnTo>
                  <a:lnTo>
                    <a:pt x="1920" y="200"/>
                  </a:lnTo>
                  <a:lnTo>
                    <a:pt x="1879" y="271"/>
                  </a:lnTo>
                  <a:lnTo>
                    <a:pt x="1855" y="331"/>
                  </a:lnTo>
                  <a:lnTo>
                    <a:pt x="1861" y="378"/>
                  </a:lnTo>
                  <a:lnTo>
                    <a:pt x="1909" y="378"/>
                  </a:lnTo>
                  <a:lnTo>
                    <a:pt x="1950" y="354"/>
                  </a:lnTo>
                  <a:lnTo>
                    <a:pt x="1985" y="390"/>
                  </a:lnTo>
                  <a:lnTo>
                    <a:pt x="2003" y="402"/>
                  </a:lnTo>
                  <a:lnTo>
                    <a:pt x="2015" y="408"/>
                  </a:lnTo>
                  <a:lnTo>
                    <a:pt x="2038" y="425"/>
                  </a:lnTo>
                  <a:lnTo>
                    <a:pt x="2056" y="431"/>
                  </a:lnTo>
                  <a:lnTo>
                    <a:pt x="2074" y="420"/>
                  </a:lnTo>
                  <a:lnTo>
                    <a:pt x="2086" y="420"/>
                  </a:lnTo>
                  <a:lnTo>
                    <a:pt x="2163" y="461"/>
                  </a:lnTo>
                  <a:lnTo>
                    <a:pt x="2216" y="473"/>
                  </a:lnTo>
                  <a:lnTo>
                    <a:pt x="2239" y="508"/>
                  </a:lnTo>
                  <a:lnTo>
                    <a:pt x="2239" y="520"/>
                  </a:lnTo>
                  <a:lnTo>
                    <a:pt x="2216" y="537"/>
                  </a:lnTo>
                  <a:lnTo>
                    <a:pt x="2227" y="590"/>
                  </a:lnTo>
                  <a:lnTo>
                    <a:pt x="2216" y="603"/>
                  </a:lnTo>
                  <a:lnTo>
                    <a:pt x="2204" y="615"/>
                  </a:lnTo>
                  <a:lnTo>
                    <a:pt x="2257" y="644"/>
                  </a:lnTo>
                  <a:lnTo>
                    <a:pt x="2274" y="679"/>
                  </a:lnTo>
                  <a:lnTo>
                    <a:pt x="2274" y="697"/>
                  </a:lnTo>
                  <a:lnTo>
                    <a:pt x="2269" y="709"/>
                  </a:lnTo>
                  <a:lnTo>
                    <a:pt x="2221" y="702"/>
                  </a:lnTo>
                  <a:lnTo>
                    <a:pt x="2216" y="720"/>
                  </a:lnTo>
                  <a:lnTo>
                    <a:pt x="2233" y="738"/>
                  </a:lnTo>
                  <a:lnTo>
                    <a:pt x="2239" y="732"/>
                  </a:lnTo>
                  <a:lnTo>
                    <a:pt x="2239" y="750"/>
                  </a:lnTo>
                  <a:lnTo>
                    <a:pt x="2216" y="762"/>
                  </a:lnTo>
                  <a:lnTo>
                    <a:pt x="2204" y="762"/>
                  </a:lnTo>
                  <a:lnTo>
                    <a:pt x="2198" y="768"/>
                  </a:lnTo>
                  <a:lnTo>
                    <a:pt x="2216" y="780"/>
                  </a:lnTo>
                  <a:lnTo>
                    <a:pt x="2251" y="785"/>
                  </a:lnTo>
                  <a:lnTo>
                    <a:pt x="2287" y="803"/>
                  </a:lnTo>
                  <a:lnTo>
                    <a:pt x="2298" y="815"/>
                  </a:lnTo>
                  <a:lnTo>
                    <a:pt x="2257" y="856"/>
                  </a:lnTo>
                  <a:lnTo>
                    <a:pt x="2239" y="856"/>
                  </a:lnTo>
                  <a:lnTo>
                    <a:pt x="2198" y="839"/>
                  </a:lnTo>
                  <a:lnTo>
                    <a:pt x="2198" y="856"/>
                  </a:lnTo>
                  <a:lnTo>
                    <a:pt x="2221" y="874"/>
                  </a:lnTo>
                  <a:lnTo>
                    <a:pt x="2257" y="897"/>
                  </a:lnTo>
                  <a:lnTo>
                    <a:pt x="2287" y="886"/>
                  </a:lnTo>
                  <a:lnTo>
                    <a:pt x="2322" y="856"/>
                  </a:lnTo>
                  <a:lnTo>
                    <a:pt x="2358" y="862"/>
                  </a:lnTo>
                  <a:lnTo>
                    <a:pt x="2404" y="856"/>
                  </a:lnTo>
                  <a:lnTo>
                    <a:pt x="2411" y="869"/>
                  </a:lnTo>
                  <a:lnTo>
                    <a:pt x="2446" y="980"/>
                  </a:lnTo>
                  <a:lnTo>
                    <a:pt x="2422" y="1004"/>
                  </a:lnTo>
                  <a:lnTo>
                    <a:pt x="2411" y="1004"/>
                  </a:lnTo>
                  <a:lnTo>
                    <a:pt x="2416" y="102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76"/>
            <p:cNvSpPr>
              <a:spLocks/>
            </p:cNvSpPr>
            <p:nvPr/>
          </p:nvSpPr>
          <p:spPr bwMode="auto">
            <a:xfrm>
              <a:off x="6592588" y="3005489"/>
              <a:ext cx="1125368" cy="642673"/>
            </a:xfrm>
            <a:custGeom>
              <a:avLst/>
              <a:gdLst/>
              <a:ahLst/>
              <a:cxnLst>
                <a:cxn ang="0">
                  <a:pos x="1607" y="1175"/>
                </a:cxn>
                <a:cxn ang="0">
                  <a:pos x="745" y="1311"/>
                </a:cxn>
                <a:cxn ang="0">
                  <a:pos x="621" y="1328"/>
                </a:cxn>
                <a:cxn ang="0">
                  <a:pos x="537" y="1328"/>
                </a:cxn>
                <a:cxn ang="0">
                  <a:pos x="0" y="1399"/>
                </a:cxn>
                <a:cxn ang="0">
                  <a:pos x="136" y="1328"/>
                </a:cxn>
                <a:cxn ang="0">
                  <a:pos x="213" y="1252"/>
                </a:cxn>
                <a:cxn ang="0">
                  <a:pos x="225" y="1211"/>
                </a:cxn>
                <a:cxn ang="0">
                  <a:pos x="260" y="1158"/>
                </a:cxn>
                <a:cxn ang="0">
                  <a:pos x="455" y="986"/>
                </a:cxn>
                <a:cxn ang="0">
                  <a:pos x="479" y="963"/>
                </a:cxn>
                <a:cxn ang="0">
                  <a:pos x="514" y="1039"/>
                </a:cxn>
                <a:cxn ang="0">
                  <a:pos x="621" y="1069"/>
                </a:cxn>
                <a:cxn ang="0">
                  <a:pos x="662" y="1021"/>
                </a:cxn>
                <a:cxn ang="0">
                  <a:pos x="715" y="1028"/>
                </a:cxn>
                <a:cxn ang="0">
                  <a:pos x="750" y="1028"/>
                </a:cxn>
                <a:cxn ang="0">
                  <a:pos x="845" y="945"/>
                </a:cxn>
                <a:cxn ang="0">
                  <a:pos x="869" y="963"/>
                </a:cxn>
                <a:cxn ang="0">
                  <a:pos x="958" y="915"/>
                </a:cxn>
                <a:cxn ang="0">
                  <a:pos x="999" y="821"/>
                </a:cxn>
                <a:cxn ang="0">
                  <a:pos x="1057" y="674"/>
                </a:cxn>
                <a:cxn ang="0">
                  <a:pos x="1140" y="408"/>
                </a:cxn>
                <a:cxn ang="0">
                  <a:pos x="1181" y="449"/>
                </a:cxn>
                <a:cxn ang="0">
                  <a:pos x="1247" y="461"/>
                </a:cxn>
                <a:cxn ang="0">
                  <a:pos x="1300" y="313"/>
                </a:cxn>
                <a:cxn ang="0">
                  <a:pos x="1359" y="289"/>
                </a:cxn>
                <a:cxn ang="0">
                  <a:pos x="1407" y="225"/>
                </a:cxn>
                <a:cxn ang="0">
                  <a:pos x="1453" y="142"/>
                </a:cxn>
                <a:cxn ang="0">
                  <a:pos x="1471" y="113"/>
                </a:cxn>
                <a:cxn ang="0">
                  <a:pos x="1460" y="24"/>
                </a:cxn>
                <a:cxn ang="0">
                  <a:pos x="1483" y="0"/>
                </a:cxn>
                <a:cxn ang="0">
                  <a:pos x="1648" y="101"/>
                </a:cxn>
                <a:cxn ang="0">
                  <a:pos x="1673" y="18"/>
                </a:cxn>
                <a:cxn ang="0">
                  <a:pos x="1725" y="24"/>
                </a:cxn>
                <a:cxn ang="0">
                  <a:pos x="1731" y="65"/>
                </a:cxn>
                <a:cxn ang="0">
                  <a:pos x="1831" y="101"/>
                </a:cxn>
                <a:cxn ang="0">
                  <a:pos x="1896" y="148"/>
                </a:cxn>
                <a:cxn ang="0">
                  <a:pos x="1920" y="200"/>
                </a:cxn>
                <a:cxn ang="0">
                  <a:pos x="1855" y="331"/>
                </a:cxn>
                <a:cxn ang="0">
                  <a:pos x="1909" y="378"/>
                </a:cxn>
                <a:cxn ang="0">
                  <a:pos x="1985" y="390"/>
                </a:cxn>
                <a:cxn ang="0">
                  <a:pos x="2015" y="408"/>
                </a:cxn>
                <a:cxn ang="0">
                  <a:pos x="2056" y="431"/>
                </a:cxn>
                <a:cxn ang="0">
                  <a:pos x="2086" y="420"/>
                </a:cxn>
                <a:cxn ang="0">
                  <a:pos x="2216" y="473"/>
                </a:cxn>
                <a:cxn ang="0">
                  <a:pos x="2239" y="520"/>
                </a:cxn>
                <a:cxn ang="0">
                  <a:pos x="2227" y="590"/>
                </a:cxn>
                <a:cxn ang="0">
                  <a:pos x="2204" y="615"/>
                </a:cxn>
                <a:cxn ang="0">
                  <a:pos x="2274" y="679"/>
                </a:cxn>
                <a:cxn ang="0">
                  <a:pos x="2269" y="709"/>
                </a:cxn>
                <a:cxn ang="0">
                  <a:pos x="2216" y="720"/>
                </a:cxn>
                <a:cxn ang="0">
                  <a:pos x="2239" y="732"/>
                </a:cxn>
                <a:cxn ang="0">
                  <a:pos x="2216" y="762"/>
                </a:cxn>
                <a:cxn ang="0">
                  <a:pos x="2198" y="768"/>
                </a:cxn>
                <a:cxn ang="0">
                  <a:pos x="2251" y="785"/>
                </a:cxn>
                <a:cxn ang="0">
                  <a:pos x="2298" y="815"/>
                </a:cxn>
                <a:cxn ang="0">
                  <a:pos x="2239" y="856"/>
                </a:cxn>
                <a:cxn ang="0">
                  <a:pos x="2198" y="856"/>
                </a:cxn>
                <a:cxn ang="0">
                  <a:pos x="2257" y="897"/>
                </a:cxn>
                <a:cxn ang="0">
                  <a:pos x="2322" y="856"/>
                </a:cxn>
                <a:cxn ang="0">
                  <a:pos x="2404" y="856"/>
                </a:cxn>
                <a:cxn ang="0">
                  <a:pos x="2446" y="980"/>
                </a:cxn>
                <a:cxn ang="0">
                  <a:pos x="2411" y="1004"/>
                </a:cxn>
              </a:cxnLst>
              <a:rect l="0" t="0" r="r" b="b"/>
              <a:pathLst>
                <a:path w="2446" h="1399">
                  <a:moveTo>
                    <a:pt x="2416" y="1021"/>
                  </a:moveTo>
                  <a:lnTo>
                    <a:pt x="1607" y="1175"/>
                  </a:lnTo>
                  <a:lnTo>
                    <a:pt x="762" y="1317"/>
                  </a:lnTo>
                  <a:lnTo>
                    <a:pt x="745" y="1311"/>
                  </a:lnTo>
                  <a:lnTo>
                    <a:pt x="709" y="1317"/>
                  </a:lnTo>
                  <a:lnTo>
                    <a:pt x="621" y="1328"/>
                  </a:lnTo>
                  <a:lnTo>
                    <a:pt x="626" y="1311"/>
                  </a:lnTo>
                  <a:lnTo>
                    <a:pt x="537" y="1328"/>
                  </a:lnTo>
                  <a:lnTo>
                    <a:pt x="537" y="1335"/>
                  </a:lnTo>
                  <a:lnTo>
                    <a:pt x="0" y="1399"/>
                  </a:lnTo>
                  <a:lnTo>
                    <a:pt x="24" y="1382"/>
                  </a:lnTo>
                  <a:lnTo>
                    <a:pt x="136" y="1328"/>
                  </a:lnTo>
                  <a:lnTo>
                    <a:pt x="154" y="1300"/>
                  </a:lnTo>
                  <a:lnTo>
                    <a:pt x="213" y="1252"/>
                  </a:lnTo>
                  <a:lnTo>
                    <a:pt x="219" y="1222"/>
                  </a:lnTo>
                  <a:lnTo>
                    <a:pt x="225" y="1211"/>
                  </a:lnTo>
                  <a:lnTo>
                    <a:pt x="260" y="1193"/>
                  </a:lnTo>
                  <a:lnTo>
                    <a:pt x="260" y="1158"/>
                  </a:lnTo>
                  <a:lnTo>
                    <a:pt x="296" y="1128"/>
                  </a:lnTo>
                  <a:lnTo>
                    <a:pt x="455" y="986"/>
                  </a:lnTo>
                  <a:lnTo>
                    <a:pt x="467" y="957"/>
                  </a:lnTo>
                  <a:lnTo>
                    <a:pt x="479" y="963"/>
                  </a:lnTo>
                  <a:lnTo>
                    <a:pt x="467" y="993"/>
                  </a:lnTo>
                  <a:lnTo>
                    <a:pt x="514" y="1039"/>
                  </a:lnTo>
                  <a:lnTo>
                    <a:pt x="585" y="1069"/>
                  </a:lnTo>
                  <a:lnTo>
                    <a:pt x="621" y="1069"/>
                  </a:lnTo>
                  <a:lnTo>
                    <a:pt x="656" y="1039"/>
                  </a:lnTo>
                  <a:lnTo>
                    <a:pt x="662" y="1021"/>
                  </a:lnTo>
                  <a:lnTo>
                    <a:pt x="686" y="1004"/>
                  </a:lnTo>
                  <a:lnTo>
                    <a:pt x="715" y="1028"/>
                  </a:lnTo>
                  <a:lnTo>
                    <a:pt x="727" y="1034"/>
                  </a:lnTo>
                  <a:lnTo>
                    <a:pt x="750" y="1028"/>
                  </a:lnTo>
                  <a:lnTo>
                    <a:pt x="833" y="998"/>
                  </a:lnTo>
                  <a:lnTo>
                    <a:pt x="845" y="945"/>
                  </a:lnTo>
                  <a:lnTo>
                    <a:pt x="851" y="945"/>
                  </a:lnTo>
                  <a:lnTo>
                    <a:pt x="869" y="963"/>
                  </a:lnTo>
                  <a:lnTo>
                    <a:pt x="933" y="904"/>
                  </a:lnTo>
                  <a:lnTo>
                    <a:pt x="958" y="915"/>
                  </a:lnTo>
                  <a:lnTo>
                    <a:pt x="1011" y="844"/>
                  </a:lnTo>
                  <a:lnTo>
                    <a:pt x="999" y="821"/>
                  </a:lnTo>
                  <a:lnTo>
                    <a:pt x="1004" y="773"/>
                  </a:lnTo>
                  <a:lnTo>
                    <a:pt x="1057" y="674"/>
                  </a:lnTo>
                  <a:lnTo>
                    <a:pt x="1128" y="408"/>
                  </a:lnTo>
                  <a:lnTo>
                    <a:pt x="1140" y="408"/>
                  </a:lnTo>
                  <a:lnTo>
                    <a:pt x="1181" y="431"/>
                  </a:lnTo>
                  <a:lnTo>
                    <a:pt x="1181" y="449"/>
                  </a:lnTo>
                  <a:lnTo>
                    <a:pt x="1206" y="466"/>
                  </a:lnTo>
                  <a:lnTo>
                    <a:pt x="1247" y="461"/>
                  </a:lnTo>
                  <a:lnTo>
                    <a:pt x="1270" y="413"/>
                  </a:lnTo>
                  <a:lnTo>
                    <a:pt x="1300" y="313"/>
                  </a:lnTo>
                  <a:lnTo>
                    <a:pt x="1323" y="278"/>
                  </a:lnTo>
                  <a:lnTo>
                    <a:pt x="1359" y="289"/>
                  </a:lnTo>
                  <a:lnTo>
                    <a:pt x="1382" y="230"/>
                  </a:lnTo>
                  <a:lnTo>
                    <a:pt x="1407" y="225"/>
                  </a:lnTo>
                  <a:lnTo>
                    <a:pt x="1430" y="195"/>
                  </a:lnTo>
                  <a:lnTo>
                    <a:pt x="1453" y="142"/>
                  </a:lnTo>
                  <a:lnTo>
                    <a:pt x="1465" y="131"/>
                  </a:lnTo>
                  <a:lnTo>
                    <a:pt x="1471" y="113"/>
                  </a:lnTo>
                  <a:lnTo>
                    <a:pt x="1453" y="101"/>
                  </a:lnTo>
                  <a:lnTo>
                    <a:pt x="1460" y="24"/>
                  </a:lnTo>
                  <a:lnTo>
                    <a:pt x="1471" y="7"/>
                  </a:lnTo>
                  <a:lnTo>
                    <a:pt x="1483" y="0"/>
                  </a:lnTo>
                  <a:lnTo>
                    <a:pt x="1625" y="89"/>
                  </a:lnTo>
                  <a:lnTo>
                    <a:pt x="1648" y="101"/>
                  </a:lnTo>
                  <a:lnTo>
                    <a:pt x="1655" y="95"/>
                  </a:lnTo>
                  <a:lnTo>
                    <a:pt x="1673" y="18"/>
                  </a:lnTo>
                  <a:lnTo>
                    <a:pt x="1696" y="12"/>
                  </a:lnTo>
                  <a:lnTo>
                    <a:pt x="1725" y="24"/>
                  </a:lnTo>
                  <a:lnTo>
                    <a:pt x="1755" y="35"/>
                  </a:lnTo>
                  <a:lnTo>
                    <a:pt x="1731" y="65"/>
                  </a:lnTo>
                  <a:lnTo>
                    <a:pt x="1767" y="101"/>
                  </a:lnTo>
                  <a:lnTo>
                    <a:pt x="1831" y="101"/>
                  </a:lnTo>
                  <a:lnTo>
                    <a:pt x="1855" y="131"/>
                  </a:lnTo>
                  <a:lnTo>
                    <a:pt x="1896" y="148"/>
                  </a:lnTo>
                  <a:lnTo>
                    <a:pt x="1926" y="184"/>
                  </a:lnTo>
                  <a:lnTo>
                    <a:pt x="1920" y="200"/>
                  </a:lnTo>
                  <a:lnTo>
                    <a:pt x="1879" y="271"/>
                  </a:lnTo>
                  <a:lnTo>
                    <a:pt x="1855" y="331"/>
                  </a:lnTo>
                  <a:lnTo>
                    <a:pt x="1861" y="378"/>
                  </a:lnTo>
                  <a:lnTo>
                    <a:pt x="1909" y="378"/>
                  </a:lnTo>
                  <a:lnTo>
                    <a:pt x="1950" y="354"/>
                  </a:lnTo>
                  <a:lnTo>
                    <a:pt x="1985" y="390"/>
                  </a:lnTo>
                  <a:lnTo>
                    <a:pt x="2003" y="402"/>
                  </a:lnTo>
                  <a:lnTo>
                    <a:pt x="2015" y="408"/>
                  </a:lnTo>
                  <a:lnTo>
                    <a:pt x="2038" y="425"/>
                  </a:lnTo>
                  <a:lnTo>
                    <a:pt x="2056" y="431"/>
                  </a:lnTo>
                  <a:lnTo>
                    <a:pt x="2074" y="420"/>
                  </a:lnTo>
                  <a:lnTo>
                    <a:pt x="2086" y="420"/>
                  </a:lnTo>
                  <a:lnTo>
                    <a:pt x="2163" y="461"/>
                  </a:lnTo>
                  <a:lnTo>
                    <a:pt x="2216" y="473"/>
                  </a:lnTo>
                  <a:lnTo>
                    <a:pt x="2239" y="508"/>
                  </a:lnTo>
                  <a:lnTo>
                    <a:pt x="2239" y="520"/>
                  </a:lnTo>
                  <a:lnTo>
                    <a:pt x="2216" y="537"/>
                  </a:lnTo>
                  <a:lnTo>
                    <a:pt x="2227" y="590"/>
                  </a:lnTo>
                  <a:lnTo>
                    <a:pt x="2216" y="603"/>
                  </a:lnTo>
                  <a:lnTo>
                    <a:pt x="2204" y="615"/>
                  </a:lnTo>
                  <a:lnTo>
                    <a:pt x="2257" y="644"/>
                  </a:lnTo>
                  <a:lnTo>
                    <a:pt x="2274" y="679"/>
                  </a:lnTo>
                  <a:lnTo>
                    <a:pt x="2274" y="697"/>
                  </a:lnTo>
                  <a:lnTo>
                    <a:pt x="2269" y="709"/>
                  </a:lnTo>
                  <a:lnTo>
                    <a:pt x="2221" y="702"/>
                  </a:lnTo>
                  <a:lnTo>
                    <a:pt x="2216" y="720"/>
                  </a:lnTo>
                  <a:lnTo>
                    <a:pt x="2233" y="738"/>
                  </a:lnTo>
                  <a:lnTo>
                    <a:pt x="2239" y="732"/>
                  </a:lnTo>
                  <a:lnTo>
                    <a:pt x="2239" y="750"/>
                  </a:lnTo>
                  <a:lnTo>
                    <a:pt x="2216" y="762"/>
                  </a:lnTo>
                  <a:lnTo>
                    <a:pt x="2204" y="762"/>
                  </a:lnTo>
                  <a:lnTo>
                    <a:pt x="2198" y="768"/>
                  </a:lnTo>
                  <a:lnTo>
                    <a:pt x="2216" y="780"/>
                  </a:lnTo>
                  <a:lnTo>
                    <a:pt x="2251" y="785"/>
                  </a:lnTo>
                  <a:lnTo>
                    <a:pt x="2287" y="803"/>
                  </a:lnTo>
                  <a:lnTo>
                    <a:pt x="2298" y="815"/>
                  </a:lnTo>
                  <a:lnTo>
                    <a:pt x="2257" y="856"/>
                  </a:lnTo>
                  <a:lnTo>
                    <a:pt x="2239" y="856"/>
                  </a:lnTo>
                  <a:lnTo>
                    <a:pt x="2198" y="839"/>
                  </a:lnTo>
                  <a:lnTo>
                    <a:pt x="2198" y="856"/>
                  </a:lnTo>
                  <a:lnTo>
                    <a:pt x="2221" y="874"/>
                  </a:lnTo>
                  <a:lnTo>
                    <a:pt x="2257" y="897"/>
                  </a:lnTo>
                  <a:lnTo>
                    <a:pt x="2287" y="886"/>
                  </a:lnTo>
                  <a:lnTo>
                    <a:pt x="2322" y="856"/>
                  </a:lnTo>
                  <a:lnTo>
                    <a:pt x="2358" y="862"/>
                  </a:lnTo>
                  <a:lnTo>
                    <a:pt x="2404" y="856"/>
                  </a:lnTo>
                  <a:lnTo>
                    <a:pt x="2411" y="869"/>
                  </a:lnTo>
                  <a:lnTo>
                    <a:pt x="2446" y="980"/>
                  </a:lnTo>
                  <a:lnTo>
                    <a:pt x="2422" y="1004"/>
                  </a:lnTo>
                  <a:lnTo>
                    <a:pt x="2411" y="1004"/>
                  </a:lnTo>
                  <a:lnTo>
                    <a:pt x="2416" y="1021"/>
                  </a:lnTo>
                </a:path>
              </a:pathLst>
            </a:custGeom>
            <a:solidFill>
              <a:srgbClr val="376092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7"/>
            <p:cNvSpPr>
              <a:spLocks/>
            </p:cNvSpPr>
            <p:nvPr/>
          </p:nvSpPr>
          <p:spPr bwMode="auto">
            <a:xfrm>
              <a:off x="6482258" y="3474393"/>
              <a:ext cx="1301896" cy="557167"/>
            </a:xfrm>
            <a:custGeom>
              <a:avLst/>
              <a:gdLst/>
              <a:ahLst/>
              <a:cxnLst>
                <a:cxn ang="0">
                  <a:pos x="36" y="986"/>
                </a:cxn>
                <a:cxn ang="0">
                  <a:pos x="77" y="933"/>
                </a:cxn>
                <a:cxn ang="0">
                  <a:pos x="112" y="857"/>
                </a:cxn>
                <a:cxn ang="0">
                  <a:pos x="331" y="745"/>
                </a:cxn>
                <a:cxn ang="0">
                  <a:pos x="414" y="651"/>
                </a:cxn>
                <a:cxn ang="0">
                  <a:pos x="455" y="633"/>
                </a:cxn>
                <a:cxn ang="0">
                  <a:pos x="496" y="598"/>
                </a:cxn>
                <a:cxn ang="0">
                  <a:pos x="549" y="585"/>
                </a:cxn>
                <a:cxn ang="0">
                  <a:pos x="667" y="538"/>
                </a:cxn>
                <a:cxn ang="0">
                  <a:pos x="768" y="396"/>
                </a:cxn>
                <a:cxn ang="0">
                  <a:pos x="779" y="314"/>
                </a:cxn>
                <a:cxn ang="0">
                  <a:pos x="863" y="307"/>
                </a:cxn>
                <a:cxn ang="0">
                  <a:pos x="1004" y="296"/>
                </a:cxn>
                <a:cxn ang="0">
                  <a:pos x="2671" y="13"/>
                </a:cxn>
                <a:cxn ang="0">
                  <a:pos x="2712" y="48"/>
                </a:cxn>
                <a:cxn ang="0">
                  <a:pos x="2759" y="119"/>
                </a:cxn>
                <a:cxn ang="0">
                  <a:pos x="2735" y="119"/>
                </a:cxn>
                <a:cxn ang="0">
                  <a:pos x="2682" y="119"/>
                </a:cxn>
                <a:cxn ang="0">
                  <a:pos x="2676" y="149"/>
                </a:cxn>
                <a:cxn ang="0">
                  <a:pos x="2552" y="225"/>
                </a:cxn>
                <a:cxn ang="0">
                  <a:pos x="2493" y="279"/>
                </a:cxn>
                <a:cxn ang="0">
                  <a:pos x="2570" y="249"/>
                </a:cxn>
                <a:cxn ang="0">
                  <a:pos x="2699" y="219"/>
                </a:cxn>
                <a:cxn ang="0">
                  <a:pos x="2706" y="266"/>
                </a:cxn>
                <a:cxn ang="0">
                  <a:pos x="2741" y="254"/>
                </a:cxn>
                <a:cxn ang="0">
                  <a:pos x="2812" y="254"/>
                </a:cxn>
                <a:cxn ang="0">
                  <a:pos x="2824" y="355"/>
                </a:cxn>
                <a:cxn ang="0">
                  <a:pos x="2770" y="426"/>
                </a:cxn>
                <a:cxn ang="0">
                  <a:pos x="2688" y="479"/>
                </a:cxn>
                <a:cxn ang="0">
                  <a:pos x="2611" y="474"/>
                </a:cxn>
                <a:cxn ang="0">
                  <a:pos x="2593" y="438"/>
                </a:cxn>
                <a:cxn ang="0">
                  <a:pos x="2564" y="431"/>
                </a:cxn>
                <a:cxn ang="0">
                  <a:pos x="2557" y="491"/>
                </a:cxn>
                <a:cxn ang="0">
                  <a:pos x="2617" y="538"/>
                </a:cxn>
                <a:cxn ang="0">
                  <a:pos x="2552" y="656"/>
                </a:cxn>
                <a:cxn ang="0">
                  <a:pos x="2475" y="656"/>
                </a:cxn>
                <a:cxn ang="0">
                  <a:pos x="2557" y="674"/>
                </a:cxn>
                <a:cxn ang="0">
                  <a:pos x="2664" y="615"/>
                </a:cxn>
                <a:cxn ang="0">
                  <a:pos x="2682" y="686"/>
                </a:cxn>
                <a:cxn ang="0">
                  <a:pos x="2552" y="768"/>
                </a:cxn>
                <a:cxn ang="0">
                  <a:pos x="2410" y="869"/>
                </a:cxn>
                <a:cxn ang="0">
                  <a:pos x="2346" y="928"/>
                </a:cxn>
                <a:cxn ang="0">
                  <a:pos x="2257" y="1140"/>
                </a:cxn>
                <a:cxn ang="0">
                  <a:pos x="2080" y="1199"/>
                </a:cxn>
                <a:cxn ang="0">
                  <a:pos x="1264" y="969"/>
                </a:cxn>
                <a:cxn ang="0">
                  <a:pos x="1157" y="880"/>
                </a:cxn>
                <a:cxn ang="0">
                  <a:pos x="1152" y="845"/>
                </a:cxn>
                <a:cxn ang="0">
                  <a:pos x="703" y="905"/>
                </a:cxn>
                <a:cxn ang="0">
                  <a:pos x="584" y="963"/>
                </a:cxn>
              </a:cxnLst>
              <a:rect l="0" t="0" r="r" b="b"/>
              <a:pathLst>
                <a:path w="2830" h="1211">
                  <a:moveTo>
                    <a:pt x="0" y="1082"/>
                  </a:moveTo>
                  <a:lnTo>
                    <a:pt x="6" y="981"/>
                  </a:lnTo>
                  <a:lnTo>
                    <a:pt x="36" y="986"/>
                  </a:lnTo>
                  <a:lnTo>
                    <a:pt x="53" y="981"/>
                  </a:lnTo>
                  <a:lnTo>
                    <a:pt x="77" y="958"/>
                  </a:lnTo>
                  <a:lnTo>
                    <a:pt x="77" y="933"/>
                  </a:lnTo>
                  <a:lnTo>
                    <a:pt x="77" y="910"/>
                  </a:lnTo>
                  <a:lnTo>
                    <a:pt x="82" y="887"/>
                  </a:lnTo>
                  <a:lnTo>
                    <a:pt x="112" y="857"/>
                  </a:lnTo>
                  <a:lnTo>
                    <a:pt x="178" y="834"/>
                  </a:lnTo>
                  <a:lnTo>
                    <a:pt x="254" y="809"/>
                  </a:lnTo>
                  <a:lnTo>
                    <a:pt x="331" y="745"/>
                  </a:lnTo>
                  <a:lnTo>
                    <a:pt x="360" y="733"/>
                  </a:lnTo>
                  <a:lnTo>
                    <a:pt x="408" y="692"/>
                  </a:lnTo>
                  <a:lnTo>
                    <a:pt x="414" y="651"/>
                  </a:lnTo>
                  <a:lnTo>
                    <a:pt x="426" y="651"/>
                  </a:lnTo>
                  <a:lnTo>
                    <a:pt x="444" y="651"/>
                  </a:lnTo>
                  <a:lnTo>
                    <a:pt x="455" y="633"/>
                  </a:lnTo>
                  <a:lnTo>
                    <a:pt x="461" y="621"/>
                  </a:lnTo>
                  <a:lnTo>
                    <a:pt x="490" y="598"/>
                  </a:lnTo>
                  <a:lnTo>
                    <a:pt x="496" y="598"/>
                  </a:lnTo>
                  <a:lnTo>
                    <a:pt x="520" y="615"/>
                  </a:lnTo>
                  <a:lnTo>
                    <a:pt x="543" y="598"/>
                  </a:lnTo>
                  <a:lnTo>
                    <a:pt x="549" y="585"/>
                  </a:lnTo>
                  <a:lnTo>
                    <a:pt x="584" y="556"/>
                  </a:lnTo>
                  <a:lnTo>
                    <a:pt x="614" y="544"/>
                  </a:lnTo>
                  <a:lnTo>
                    <a:pt x="667" y="538"/>
                  </a:lnTo>
                  <a:lnTo>
                    <a:pt x="721" y="449"/>
                  </a:lnTo>
                  <a:lnTo>
                    <a:pt x="768" y="420"/>
                  </a:lnTo>
                  <a:lnTo>
                    <a:pt x="768" y="396"/>
                  </a:lnTo>
                  <a:lnTo>
                    <a:pt x="779" y="373"/>
                  </a:lnTo>
                  <a:lnTo>
                    <a:pt x="768" y="343"/>
                  </a:lnTo>
                  <a:lnTo>
                    <a:pt x="779" y="314"/>
                  </a:lnTo>
                  <a:lnTo>
                    <a:pt x="779" y="307"/>
                  </a:lnTo>
                  <a:lnTo>
                    <a:pt x="868" y="290"/>
                  </a:lnTo>
                  <a:lnTo>
                    <a:pt x="863" y="307"/>
                  </a:lnTo>
                  <a:lnTo>
                    <a:pt x="951" y="296"/>
                  </a:lnTo>
                  <a:lnTo>
                    <a:pt x="987" y="290"/>
                  </a:lnTo>
                  <a:lnTo>
                    <a:pt x="1004" y="296"/>
                  </a:lnTo>
                  <a:lnTo>
                    <a:pt x="1849" y="154"/>
                  </a:lnTo>
                  <a:lnTo>
                    <a:pt x="2658" y="0"/>
                  </a:lnTo>
                  <a:lnTo>
                    <a:pt x="2671" y="13"/>
                  </a:lnTo>
                  <a:lnTo>
                    <a:pt x="2676" y="25"/>
                  </a:lnTo>
                  <a:lnTo>
                    <a:pt x="2699" y="43"/>
                  </a:lnTo>
                  <a:lnTo>
                    <a:pt x="2712" y="48"/>
                  </a:lnTo>
                  <a:lnTo>
                    <a:pt x="2729" y="66"/>
                  </a:lnTo>
                  <a:lnTo>
                    <a:pt x="2741" y="78"/>
                  </a:lnTo>
                  <a:lnTo>
                    <a:pt x="2759" y="119"/>
                  </a:lnTo>
                  <a:lnTo>
                    <a:pt x="2753" y="131"/>
                  </a:lnTo>
                  <a:lnTo>
                    <a:pt x="2741" y="131"/>
                  </a:lnTo>
                  <a:lnTo>
                    <a:pt x="2735" y="119"/>
                  </a:lnTo>
                  <a:lnTo>
                    <a:pt x="2712" y="125"/>
                  </a:lnTo>
                  <a:lnTo>
                    <a:pt x="2694" y="125"/>
                  </a:lnTo>
                  <a:lnTo>
                    <a:pt x="2682" y="119"/>
                  </a:lnTo>
                  <a:lnTo>
                    <a:pt x="2671" y="125"/>
                  </a:lnTo>
                  <a:lnTo>
                    <a:pt x="2676" y="137"/>
                  </a:lnTo>
                  <a:lnTo>
                    <a:pt x="2676" y="149"/>
                  </a:lnTo>
                  <a:lnTo>
                    <a:pt x="2600" y="184"/>
                  </a:lnTo>
                  <a:lnTo>
                    <a:pt x="2582" y="201"/>
                  </a:lnTo>
                  <a:lnTo>
                    <a:pt x="2552" y="225"/>
                  </a:lnTo>
                  <a:lnTo>
                    <a:pt x="2504" y="236"/>
                  </a:lnTo>
                  <a:lnTo>
                    <a:pt x="2493" y="266"/>
                  </a:lnTo>
                  <a:lnTo>
                    <a:pt x="2493" y="279"/>
                  </a:lnTo>
                  <a:lnTo>
                    <a:pt x="2504" y="279"/>
                  </a:lnTo>
                  <a:lnTo>
                    <a:pt x="2522" y="272"/>
                  </a:lnTo>
                  <a:lnTo>
                    <a:pt x="2570" y="249"/>
                  </a:lnTo>
                  <a:lnTo>
                    <a:pt x="2623" y="236"/>
                  </a:lnTo>
                  <a:lnTo>
                    <a:pt x="2653" y="219"/>
                  </a:lnTo>
                  <a:lnTo>
                    <a:pt x="2699" y="219"/>
                  </a:lnTo>
                  <a:lnTo>
                    <a:pt x="2706" y="225"/>
                  </a:lnTo>
                  <a:lnTo>
                    <a:pt x="2699" y="254"/>
                  </a:lnTo>
                  <a:lnTo>
                    <a:pt x="2706" y="266"/>
                  </a:lnTo>
                  <a:lnTo>
                    <a:pt x="2717" y="279"/>
                  </a:lnTo>
                  <a:lnTo>
                    <a:pt x="2735" y="272"/>
                  </a:lnTo>
                  <a:lnTo>
                    <a:pt x="2741" y="254"/>
                  </a:lnTo>
                  <a:lnTo>
                    <a:pt x="2770" y="219"/>
                  </a:lnTo>
                  <a:lnTo>
                    <a:pt x="2795" y="219"/>
                  </a:lnTo>
                  <a:lnTo>
                    <a:pt x="2812" y="254"/>
                  </a:lnTo>
                  <a:lnTo>
                    <a:pt x="2818" y="325"/>
                  </a:lnTo>
                  <a:lnTo>
                    <a:pt x="2830" y="343"/>
                  </a:lnTo>
                  <a:lnTo>
                    <a:pt x="2824" y="355"/>
                  </a:lnTo>
                  <a:lnTo>
                    <a:pt x="2783" y="385"/>
                  </a:lnTo>
                  <a:lnTo>
                    <a:pt x="2770" y="408"/>
                  </a:lnTo>
                  <a:lnTo>
                    <a:pt x="2770" y="426"/>
                  </a:lnTo>
                  <a:lnTo>
                    <a:pt x="2735" y="456"/>
                  </a:lnTo>
                  <a:lnTo>
                    <a:pt x="2712" y="461"/>
                  </a:lnTo>
                  <a:lnTo>
                    <a:pt x="2688" y="479"/>
                  </a:lnTo>
                  <a:lnTo>
                    <a:pt x="2635" y="474"/>
                  </a:lnTo>
                  <a:lnTo>
                    <a:pt x="2617" y="467"/>
                  </a:lnTo>
                  <a:lnTo>
                    <a:pt x="2611" y="474"/>
                  </a:lnTo>
                  <a:lnTo>
                    <a:pt x="2605" y="474"/>
                  </a:lnTo>
                  <a:lnTo>
                    <a:pt x="2593" y="449"/>
                  </a:lnTo>
                  <a:lnTo>
                    <a:pt x="2593" y="438"/>
                  </a:lnTo>
                  <a:lnTo>
                    <a:pt x="2587" y="426"/>
                  </a:lnTo>
                  <a:lnTo>
                    <a:pt x="2570" y="426"/>
                  </a:lnTo>
                  <a:lnTo>
                    <a:pt x="2564" y="431"/>
                  </a:lnTo>
                  <a:lnTo>
                    <a:pt x="2570" y="485"/>
                  </a:lnTo>
                  <a:lnTo>
                    <a:pt x="2564" y="497"/>
                  </a:lnTo>
                  <a:lnTo>
                    <a:pt x="2557" y="491"/>
                  </a:lnTo>
                  <a:lnTo>
                    <a:pt x="2570" y="515"/>
                  </a:lnTo>
                  <a:lnTo>
                    <a:pt x="2593" y="515"/>
                  </a:lnTo>
                  <a:lnTo>
                    <a:pt x="2617" y="538"/>
                  </a:lnTo>
                  <a:lnTo>
                    <a:pt x="2600" y="568"/>
                  </a:lnTo>
                  <a:lnTo>
                    <a:pt x="2611" y="580"/>
                  </a:lnTo>
                  <a:lnTo>
                    <a:pt x="2552" y="656"/>
                  </a:lnTo>
                  <a:lnTo>
                    <a:pt x="2529" y="662"/>
                  </a:lnTo>
                  <a:lnTo>
                    <a:pt x="2499" y="656"/>
                  </a:lnTo>
                  <a:lnTo>
                    <a:pt x="2475" y="656"/>
                  </a:lnTo>
                  <a:lnTo>
                    <a:pt x="2469" y="662"/>
                  </a:lnTo>
                  <a:lnTo>
                    <a:pt x="2487" y="680"/>
                  </a:lnTo>
                  <a:lnTo>
                    <a:pt x="2557" y="674"/>
                  </a:lnTo>
                  <a:lnTo>
                    <a:pt x="2600" y="662"/>
                  </a:lnTo>
                  <a:lnTo>
                    <a:pt x="2658" y="633"/>
                  </a:lnTo>
                  <a:lnTo>
                    <a:pt x="2664" y="615"/>
                  </a:lnTo>
                  <a:lnTo>
                    <a:pt x="2682" y="615"/>
                  </a:lnTo>
                  <a:lnTo>
                    <a:pt x="2699" y="639"/>
                  </a:lnTo>
                  <a:lnTo>
                    <a:pt x="2682" y="686"/>
                  </a:lnTo>
                  <a:lnTo>
                    <a:pt x="2628" y="745"/>
                  </a:lnTo>
                  <a:lnTo>
                    <a:pt x="2575" y="756"/>
                  </a:lnTo>
                  <a:lnTo>
                    <a:pt x="2552" y="768"/>
                  </a:lnTo>
                  <a:lnTo>
                    <a:pt x="2487" y="774"/>
                  </a:lnTo>
                  <a:lnTo>
                    <a:pt x="2434" y="862"/>
                  </a:lnTo>
                  <a:lnTo>
                    <a:pt x="2410" y="869"/>
                  </a:lnTo>
                  <a:lnTo>
                    <a:pt x="2410" y="880"/>
                  </a:lnTo>
                  <a:lnTo>
                    <a:pt x="2410" y="887"/>
                  </a:lnTo>
                  <a:lnTo>
                    <a:pt x="2346" y="928"/>
                  </a:lnTo>
                  <a:lnTo>
                    <a:pt x="2310" y="969"/>
                  </a:lnTo>
                  <a:lnTo>
                    <a:pt x="2280" y="1052"/>
                  </a:lnTo>
                  <a:lnTo>
                    <a:pt x="2257" y="1140"/>
                  </a:lnTo>
                  <a:lnTo>
                    <a:pt x="2245" y="1164"/>
                  </a:lnTo>
                  <a:lnTo>
                    <a:pt x="2209" y="1176"/>
                  </a:lnTo>
                  <a:lnTo>
                    <a:pt x="2080" y="1199"/>
                  </a:lnTo>
                  <a:lnTo>
                    <a:pt x="2068" y="1211"/>
                  </a:lnTo>
                  <a:lnTo>
                    <a:pt x="1631" y="922"/>
                  </a:lnTo>
                  <a:lnTo>
                    <a:pt x="1264" y="969"/>
                  </a:lnTo>
                  <a:lnTo>
                    <a:pt x="1258" y="916"/>
                  </a:lnTo>
                  <a:lnTo>
                    <a:pt x="1193" y="862"/>
                  </a:lnTo>
                  <a:lnTo>
                    <a:pt x="1157" y="880"/>
                  </a:lnTo>
                  <a:lnTo>
                    <a:pt x="1146" y="869"/>
                  </a:lnTo>
                  <a:lnTo>
                    <a:pt x="1152" y="851"/>
                  </a:lnTo>
                  <a:lnTo>
                    <a:pt x="1152" y="845"/>
                  </a:lnTo>
                  <a:lnTo>
                    <a:pt x="721" y="892"/>
                  </a:lnTo>
                  <a:lnTo>
                    <a:pt x="709" y="887"/>
                  </a:lnTo>
                  <a:lnTo>
                    <a:pt x="703" y="905"/>
                  </a:lnTo>
                  <a:lnTo>
                    <a:pt x="614" y="946"/>
                  </a:lnTo>
                  <a:lnTo>
                    <a:pt x="614" y="963"/>
                  </a:lnTo>
                  <a:lnTo>
                    <a:pt x="584" y="963"/>
                  </a:lnTo>
                  <a:lnTo>
                    <a:pt x="485" y="1011"/>
                  </a:lnTo>
                  <a:lnTo>
                    <a:pt x="0" y="108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78"/>
            <p:cNvSpPr>
              <a:spLocks/>
            </p:cNvSpPr>
            <p:nvPr/>
          </p:nvSpPr>
          <p:spPr bwMode="auto">
            <a:xfrm>
              <a:off x="6466628" y="3474393"/>
              <a:ext cx="1301896" cy="557167"/>
            </a:xfrm>
            <a:custGeom>
              <a:avLst/>
              <a:gdLst/>
              <a:ahLst/>
              <a:cxnLst>
                <a:cxn ang="0">
                  <a:pos x="36" y="986"/>
                </a:cxn>
                <a:cxn ang="0">
                  <a:pos x="77" y="933"/>
                </a:cxn>
                <a:cxn ang="0">
                  <a:pos x="112" y="857"/>
                </a:cxn>
                <a:cxn ang="0">
                  <a:pos x="331" y="745"/>
                </a:cxn>
                <a:cxn ang="0">
                  <a:pos x="414" y="651"/>
                </a:cxn>
                <a:cxn ang="0">
                  <a:pos x="455" y="633"/>
                </a:cxn>
                <a:cxn ang="0">
                  <a:pos x="496" y="598"/>
                </a:cxn>
                <a:cxn ang="0">
                  <a:pos x="549" y="585"/>
                </a:cxn>
                <a:cxn ang="0">
                  <a:pos x="667" y="538"/>
                </a:cxn>
                <a:cxn ang="0">
                  <a:pos x="768" y="396"/>
                </a:cxn>
                <a:cxn ang="0">
                  <a:pos x="779" y="314"/>
                </a:cxn>
                <a:cxn ang="0">
                  <a:pos x="863" y="307"/>
                </a:cxn>
                <a:cxn ang="0">
                  <a:pos x="1004" y="296"/>
                </a:cxn>
                <a:cxn ang="0">
                  <a:pos x="2671" y="13"/>
                </a:cxn>
                <a:cxn ang="0">
                  <a:pos x="2712" y="48"/>
                </a:cxn>
                <a:cxn ang="0">
                  <a:pos x="2759" y="119"/>
                </a:cxn>
                <a:cxn ang="0">
                  <a:pos x="2735" y="119"/>
                </a:cxn>
                <a:cxn ang="0">
                  <a:pos x="2682" y="119"/>
                </a:cxn>
                <a:cxn ang="0">
                  <a:pos x="2676" y="149"/>
                </a:cxn>
                <a:cxn ang="0">
                  <a:pos x="2552" y="225"/>
                </a:cxn>
                <a:cxn ang="0">
                  <a:pos x="2493" y="279"/>
                </a:cxn>
                <a:cxn ang="0">
                  <a:pos x="2570" y="249"/>
                </a:cxn>
                <a:cxn ang="0">
                  <a:pos x="2699" y="219"/>
                </a:cxn>
                <a:cxn ang="0">
                  <a:pos x="2706" y="266"/>
                </a:cxn>
                <a:cxn ang="0">
                  <a:pos x="2741" y="254"/>
                </a:cxn>
                <a:cxn ang="0">
                  <a:pos x="2812" y="254"/>
                </a:cxn>
                <a:cxn ang="0">
                  <a:pos x="2824" y="355"/>
                </a:cxn>
                <a:cxn ang="0">
                  <a:pos x="2770" y="426"/>
                </a:cxn>
                <a:cxn ang="0">
                  <a:pos x="2688" y="479"/>
                </a:cxn>
                <a:cxn ang="0">
                  <a:pos x="2611" y="474"/>
                </a:cxn>
                <a:cxn ang="0">
                  <a:pos x="2593" y="438"/>
                </a:cxn>
                <a:cxn ang="0">
                  <a:pos x="2564" y="431"/>
                </a:cxn>
                <a:cxn ang="0">
                  <a:pos x="2557" y="491"/>
                </a:cxn>
                <a:cxn ang="0">
                  <a:pos x="2617" y="538"/>
                </a:cxn>
                <a:cxn ang="0">
                  <a:pos x="2552" y="656"/>
                </a:cxn>
                <a:cxn ang="0">
                  <a:pos x="2475" y="656"/>
                </a:cxn>
                <a:cxn ang="0">
                  <a:pos x="2557" y="674"/>
                </a:cxn>
                <a:cxn ang="0">
                  <a:pos x="2664" y="615"/>
                </a:cxn>
                <a:cxn ang="0">
                  <a:pos x="2682" y="686"/>
                </a:cxn>
                <a:cxn ang="0">
                  <a:pos x="2552" y="768"/>
                </a:cxn>
                <a:cxn ang="0">
                  <a:pos x="2410" y="869"/>
                </a:cxn>
                <a:cxn ang="0">
                  <a:pos x="2346" y="928"/>
                </a:cxn>
                <a:cxn ang="0">
                  <a:pos x="2257" y="1140"/>
                </a:cxn>
                <a:cxn ang="0">
                  <a:pos x="2080" y="1199"/>
                </a:cxn>
                <a:cxn ang="0">
                  <a:pos x="1264" y="969"/>
                </a:cxn>
                <a:cxn ang="0">
                  <a:pos x="1157" y="880"/>
                </a:cxn>
                <a:cxn ang="0">
                  <a:pos x="1152" y="845"/>
                </a:cxn>
                <a:cxn ang="0">
                  <a:pos x="703" y="905"/>
                </a:cxn>
                <a:cxn ang="0">
                  <a:pos x="584" y="963"/>
                </a:cxn>
              </a:cxnLst>
              <a:rect l="0" t="0" r="r" b="b"/>
              <a:pathLst>
                <a:path w="2830" h="1211">
                  <a:moveTo>
                    <a:pt x="0" y="1082"/>
                  </a:moveTo>
                  <a:lnTo>
                    <a:pt x="6" y="981"/>
                  </a:lnTo>
                  <a:lnTo>
                    <a:pt x="36" y="986"/>
                  </a:lnTo>
                  <a:lnTo>
                    <a:pt x="53" y="981"/>
                  </a:lnTo>
                  <a:lnTo>
                    <a:pt x="77" y="958"/>
                  </a:lnTo>
                  <a:lnTo>
                    <a:pt x="77" y="933"/>
                  </a:lnTo>
                  <a:lnTo>
                    <a:pt x="77" y="910"/>
                  </a:lnTo>
                  <a:lnTo>
                    <a:pt x="82" y="887"/>
                  </a:lnTo>
                  <a:lnTo>
                    <a:pt x="112" y="857"/>
                  </a:lnTo>
                  <a:lnTo>
                    <a:pt x="178" y="834"/>
                  </a:lnTo>
                  <a:lnTo>
                    <a:pt x="254" y="809"/>
                  </a:lnTo>
                  <a:lnTo>
                    <a:pt x="331" y="745"/>
                  </a:lnTo>
                  <a:lnTo>
                    <a:pt x="360" y="733"/>
                  </a:lnTo>
                  <a:lnTo>
                    <a:pt x="408" y="692"/>
                  </a:lnTo>
                  <a:lnTo>
                    <a:pt x="414" y="651"/>
                  </a:lnTo>
                  <a:lnTo>
                    <a:pt x="426" y="651"/>
                  </a:lnTo>
                  <a:lnTo>
                    <a:pt x="444" y="651"/>
                  </a:lnTo>
                  <a:lnTo>
                    <a:pt x="455" y="633"/>
                  </a:lnTo>
                  <a:lnTo>
                    <a:pt x="461" y="621"/>
                  </a:lnTo>
                  <a:lnTo>
                    <a:pt x="490" y="598"/>
                  </a:lnTo>
                  <a:lnTo>
                    <a:pt x="496" y="598"/>
                  </a:lnTo>
                  <a:lnTo>
                    <a:pt x="520" y="615"/>
                  </a:lnTo>
                  <a:lnTo>
                    <a:pt x="543" y="598"/>
                  </a:lnTo>
                  <a:lnTo>
                    <a:pt x="549" y="585"/>
                  </a:lnTo>
                  <a:lnTo>
                    <a:pt x="584" y="556"/>
                  </a:lnTo>
                  <a:lnTo>
                    <a:pt x="614" y="544"/>
                  </a:lnTo>
                  <a:lnTo>
                    <a:pt x="667" y="538"/>
                  </a:lnTo>
                  <a:lnTo>
                    <a:pt x="721" y="449"/>
                  </a:lnTo>
                  <a:lnTo>
                    <a:pt x="768" y="420"/>
                  </a:lnTo>
                  <a:lnTo>
                    <a:pt x="768" y="396"/>
                  </a:lnTo>
                  <a:lnTo>
                    <a:pt x="779" y="373"/>
                  </a:lnTo>
                  <a:lnTo>
                    <a:pt x="768" y="343"/>
                  </a:lnTo>
                  <a:lnTo>
                    <a:pt x="779" y="314"/>
                  </a:lnTo>
                  <a:lnTo>
                    <a:pt x="779" y="307"/>
                  </a:lnTo>
                  <a:lnTo>
                    <a:pt x="868" y="290"/>
                  </a:lnTo>
                  <a:lnTo>
                    <a:pt x="863" y="307"/>
                  </a:lnTo>
                  <a:lnTo>
                    <a:pt x="951" y="296"/>
                  </a:lnTo>
                  <a:lnTo>
                    <a:pt x="987" y="290"/>
                  </a:lnTo>
                  <a:lnTo>
                    <a:pt x="1004" y="296"/>
                  </a:lnTo>
                  <a:lnTo>
                    <a:pt x="1849" y="154"/>
                  </a:lnTo>
                  <a:lnTo>
                    <a:pt x="2658" y="0"/>
                  </a:lnTo>
                  <a:lnTo>
                    <a:pt x="2671" y="13"/>
                  </a:lnTo>
                  <a:lnTo>
                    <a:pt x="2676" y="25"/>
                  </a:lnTo>
                  <a:lnTo>
                    <a:pt x="2699" y="43"/>
                  </a:lnTo>
                  <a:lnTo>
                    <a:pt x="2712" y="48"/>
                  </a:lnTo>
                  <a:lnTo>
                    <a:pt x="2729" y="66"/>
                  </a:lnTo>
                  <a:lnTo>
                    <a:pt x="2741" y="78"/>
                  </a:lnTo>
                  <a:lnTo>
                    <a:pt x="2759" y="119"/>
                  </a:lnTo>
                  <a:lnTo>
                    <a:pt x="2753" y="131"/>
                  </a:lnTo>
                  <a:lnTo>
                    <a:pt x="2741" y="131"/>
                  </a:lnTo>
                  <a:lnTo>
                    <a:pt x="2735" y="119"/>
                  </a:lnTo>
                  <a:lnTo>
                    <a:pt x="2712" y="125"/>
                  </a:lnTo>
                  <a:lnTo>
                    <a:pt x="2694" y="125"/>
                  </a:lnTo>
                  <a:lnTo>
                    <a:pt x="2682" y="119"/>
                  </a:lnTo>
                  <a:lnTo>
                    <a:pt x="2671" y="125"/>
                  </a:lnTo>
                  <a:lnTo>
                    <a:pt x="2676" y="137"/>
                  </a:lnTo>
                  <a:lnTo>
                    <a:pt x="2676" y="149"/>
                  </a:lnTo>
                  <a:lnTo>
                    <a:pt x="2600" y="184"/>
                  </a:lnTo>
                  <a:lnTo>
                    <a:pt x="2582" y="201"/>
                  </a:lnTo>
                  <a:lnTo>
                    <a:pt x="2552" y="225"/>
                  </a:lnTo>
                  <a:lnTo>
                    <a:pt x="2504" y="236"/>
                  </a:lnTo>
                  <a:lnTo>
                    <a:pt x="2493" y="266"/>
                  </a:lnTo>
                  <a:lnTo>
                    <a:pt x="2493" y="279"/>
                  </a:lnTo>
                  <a:lnTo>
                    <a:pt x="2504" y="279"/>
                  </a:lnTo>
                  <a:lnTo>
                    <a:pt x="2522" y="272"/>
                  </a:lnTo>
                  <a:lnTo>
                    <a:pt x="2570" y="249"/>
                  </a:lnTo>
                  <a:lnTo>
                    <a:pt x="2623" y="236"/>
                  </a:lnTo>
                  <a:lnTo>
                    <a:pt x="2653" y="219"/>
                  </a:lnTo>
                  <a:lnTo>
                    <a:pt x="2699" y="219"/>
                  </a:lnTo>
                  <a:lnTo>
                    <a:pt x="2706" y="225"/>
                  </a:lnTo>
                  <a:lnTo>
                    <a:pt x="2699" y="254"/>
                  </a:lnTo>
                  <a:lnTo>
                    <a:pt x="2706" y="266"/>
                  </a:lnTo>
                  <a:lnTo>
                    <a:pt x="2717" y="279"/>
                  </a:lnTo>
                  <a:lnTo>
                    <a:pt x="2735" y="272"/>
                  </a:lnTo>
                  <a:lnTo>
                    <a:pt x="2741" y="254"/>
                  </a:lnTo>
                  <a:lnTo>
                    <a:pt x="2770" y="219"/>
                  </a:lnTo>
                  <a:lnTo>
                    <a:pt x="2795" y="219"/>
                  </a:lnTo>
                  <a:lnTo>
                    <a:pt x="2812" y="254"/>
                  </a:lnTo>
                  <a:lnTo>
                    <a:pt x="2818" y="325"/>
                  </a:lnTo>
                  <a:lnTo>
                    <a:pt x="2830" y="343"/>
                  </a:lnTo>
                  <a:lnTo>
                    <a:pt x="2824" y="355"/>
                  </a:lnTo>
                  <a:lnTo>
                    <a:pt x="2783" y="385"/>
                  </a:lnTo>
                  <a:lnTo>
                    <a:pt x="2770" y="408"/>
                  </a:lnTo>
                  <a:lnTo>
                    <a:pt x="2770" y="426"/>
                  </a:lnTo>
                  <a:lnTo>
                    <a:pt x="2735" y="456"/>
                  </a:lnTo>
                  <a:lnTo>
                    <a:pt x="2712" y="461"/>
                  </a:lnTo>
                  <a:lnTo>
                    <a:pt x="2688" y="479"/>
                  </a:lnTo>
                  <a:lnTo>
                    <a:pt x="2635" y="474"/>
                  </a:lnTo>
                  <a:lnTo>
                    <a:pt x="2617" y="467"/>
                  </a:lnTo>
                  <a:lnTo>
                    <a:pt x="2611" y="474"/>
                  </a:lnTo>
                  <a:lnTo>
                    <a:pt x="2605" y="474"/>
                  </a:lnTo>
                  <a:lnTo>
                    <a:pt x="2593" y="449"/>
                  </a:lnTo>
                  <a:lnTo>
                    <a:pt x="2593" y="438"/>
                  </a:lnTo>
                  <a:lnTo>
                    <a:pt x="2587" y="426"/>
                  </a:lnTo>
                  <a:lnTo>
                    <a:pt x="2570" y="426"/>
                  </a:lnTo>
                  <a:lnTo>
                    <a:pt x="2564" y="431"/>
                  </a:lnTo>
                  <a:lnTo>
                    <a:pt x="2570" y="485"/>
                  </a:lnTo>
                  <a:lnTo>
                    <a:pt x="2564" y="497"/>
                  </a:lnTo>
                  <a:lnTo>
                    <a:pt x="2557" y="491"/>
                  </a:lnTo>
                  <a:lnTo>
                    <a:pt x="2570" y="515"/>
                  </a:lnTo>
                  <a:lnTo>
                    <a:pt x="2593" y="515"/>
                  </a:lnTo>
                  <a:lnTo>
                    <a:pt x="2617" y="538"/>
                  </a:lnTo>
                  <a:lnTo>
                    <a:pt x="2600" y="568"/>
                  </a:lnTo>
                  <a:lnTo>
                    <a:pt x="2611" y="580"/>
                  </a:lnTo>
                  <a:lnTo>
                    <a:pt x="2552" y="656"/>
                  </a:lnTo>
                  <a:lnTo>
                    <a:pt x="2529" y="662"/>
                  </a:lnTo>
                  <a:lnTo>
                    <a:pt x="2499" y="656"/>
                  </a:lnTo>
                  <a:lnTo>
                    <a:pt x="2475" y="656"/>
                  </a:lnTo>
                  <a:lnTo>
                    <a:pt x="2469" y="662"/>
                  </a:lnTo>
                  <a:lnTo>
                    <a:pt x="2487" y="680"/>
                  </a:lnTo>
                  <a:lnTo>
                    <a:pt x="2557" y="674"/>
                  </a:lnTo>
                  <a:lnTo>
                    <a:pt x="2600" y="662"/>
                  </a:lnTo>
                  <a:lnTo>
                    <a:pt x="2658" y="633"/>
                  </a:lnTo>
                  <a:lnTo>
                    <a:pt x="2664" y="615"/>
                  </a:lnTo>
                  <a:lnTo>
                    <a:pt x="2682" y="615"/>
                  </a:lnTo>
                  <a:lnTo>
                    <a:pt x="2699" y="639"/>
                  </a:lnTo>
                  <a:lnTo>
                    <a:pt x="2682" y="686"/>
                  </a:lnTo>
                  <a:lnTo>
                    <a:pt x="2628" y="745"/>
                  </a:lnTo>
                  <a:lnTo>
                    <a:pt x="2575" y="756"/>
                  </a:lnTo>
                  <a:lnTo>
                    <a:pt x="2552" y="768"/>
                  </a:lnTo>
                  <a:lnTo>
                    <a:pt x="2487" y="774"/>
                  </a:lnTo>
                  <a:lnTo>
                    <a:pt x="2434" y="862"/>
                  </a:lnTo>
                  <a:lnTo>
                    <a:pt x="2410" y="869"/>
                  </a:lnTo>
                  <a:lnTo>
                    <a:pt x="2410" y="880"/>
                  </a:lnTo>
                  <a:lnTo>
                    <a:pt x="2410" y="887"/>
                  </a:lnTo>
                  <a:lnTo>
                    <a:pt x="2346" y="928"/>
                  </a:lnTo>
                  <a:lnTo>
                    <a:pt x="2310" y="969"/>
                  </a:lnTo>
                  <a:lnTo>
                    <a:pt x="2280" y="1052"/>
                  </a:lnTo>
                  <a:lnTo>
                    <a:pt x="2257" y="1140"/>
                  </a:lnTo>
                  <a:lnTo>
                    <a:pt x="2245" y="1164"/>
                  </a:lnTo>
                  <a:lnTo>
                    <a:pt x="2209" y="1176"/>
                  </a:lnTo>
                  <a:lnTo>
                    <a:pt x="2080" y="1199"/>
                  </a:lnTo>
                  <a:lnTo>
                    <a:pt x="2068" y="1211"/>
                  </a:lnTo>
                  <a:lnTo>
                    <a:pt x="1631" y="922"/>
                  </a:lnTo>
                  <a:lnTo>
                    <a:pt x="1264" y="969"/>
                  </a:lnTo>
                  <a:lnTo>
                    <a:pt x="1258" y="916"/>
                  </a:lnTo>
                  <a:lnTo>
                    <a:pt x="1193" y="862"/>
                  </a:lnTo>
                  <a:lnTo>
                    <a:pt x="1157" y="880"/>
                  </a:lnTo>
                  <a:lnTo>
                    <a:pt x="1146" y="869"/>
                  </a:lnTo>
                  <a:lnTo>
                    <a:pt x="1152" y="851"/>
                  </a:lnTo>
                  <a:lnTo>
                    <a:pt x="1152" y="845"/>
                  </a:lnTo>
                  <a:lnTo>
                    <a:pt x="721" y="892"/>
                  </a:lnTo>
                  <a:lnTo>
                    <a:pt x="709" y="887"/>
                  </a:lnTo>
                  <a:lnTo>
                    <a:pt x="703" y="905"/>
                  </a:lnTo>
                  <a:lnTo>
                    <a:pt x="614" y="946"/>
                  </a:lnTo>
                  <a:lnTo>
                    <a:pt x="614" y="963"/>
                  </a:lnTo>
                  <a:lnTo>
                    <a:pt x="584" y="963"/>
                  </a:lnTo>
                  <a:lnTo>
                    <a:pt x="485" y="1011"/>
                  </a:lnTo>
                  <a:lnTo>
                    <a:pt x="0" y="1082"/>
                  </a:lnTo>
                </a:path>
              </a:pathLst>
            </a:custGeom>
            <a:solidFill>
              <a:srgbClr val="17375E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79"/>
            <p:cNvSpPr>
              <a:spLocks/>
            </p:cNvSpPr>
            <p:nvPr/>
          </p:nvSpPr>
          <p:spPr bwMode="auto">
            <a:xfrm>
              <a:off x="6675336" y="3863306"/>
              <a:ext cx="758520" cy="568200"/>
            </a:xfrm>
            <a:custGeom>
              <a:avLst/>
              <a:gdLst/>
              <a:ahLst/>
              <a:cxnLst>
                <a:cxn ang="0">
                  <a:pos x="976" y="1234"/>
                </a:cxn>
                <a:cxn ang="0">
                  <a:pos x="910" y="1216"/>
                </a:cxn>
                <a:cxn ang="0">
                  <a:pos x="880" y="1116"/>
                </a:cxn>
                <a:cxn ang="0">
                  <a:pos x="792" y="1039"/>
                </a:cxn>
                <a:cxn ang="0">
                  <a:pos x="733" y="921"/>
                </a:cxn>
                <a:cxn ang="0">
                  <a:pos x="685" y="863"/>
                </a:cxn>
                <a:cxn ang="0">
                  <a:pos x="591" y="792"/>
                </a:cxn>
                <a:cxn ang="0">
                  <a:pos x="556" y="744"/>
                </a:cxn>
                <a:cxn ang="0">
                  <a:pos x="520" y="691"/>
                </a:cxn>
                <a:cxn ang="0">
                  <a:pos x="360" y="579"/>
                </a:cxn>
                <a:cxn ang="0">
                  <a:pos x="302" y="531"/>
                </a:cxn>
                <a:cxn ang="0">
                  <a:pos x="231" y="425"/>
                </a:cxn>
                <a:cxn ang="0">
                  <a:pos x="183" y="372"/>
                </a:cxn>
                <a:cxn ang="0">
                  <a:pos x="25" y="313"/>
                </a:cxn>
                <a:cxn ang="0">
                  <a:pos x="30" y="225"/>
                </a:cxn>
                <a:cxn ang="0">
                  <a:pos x="71" y="184"/>
                </a:cxn>
                <a:cxn ang="0">
                  <a:pos x="66" y="166"/>
                </a:cxn>
                <a:cxn ang="0">
                  <a:pos x="195" y="118"/>
                </a:cxn>
                <a:cxn ang="0">
                  <a:pos x="284" y="60"/>
                </a:cxn>
                <a:cxn ang="0">
                  <a:pos x="302" y="47"/>
                </a:cxn>
                <a:cxn ang="0">
                  <a:pos x="733" y="6"/>
                </a:cxn>
                <a:cxn ang="0">
                  <a:pos x="738" y="35"/>
                </a:cxn>
                <a:cxn ang="0">
                  <a:pos x="839" y="71"/>
                </a:cxn>
                <a:cxn ang="0">
                  <a:pos x="1212" y="77"/>
                </a:cxn>
                <a:cxn ang="0">
                  <a:pos x="1631" y="379"/>
                </a:cxn>
                <a:cxn ang="0">
                  <a:pos x="1565" y="443"/>
                </a:cxn>
                <a:cxn ang="0">
                  <a:pos x="1496" y="555"/>
                </a:cxn>
                <a:cxn ang="0">
                  <a:pos x="1483" y="643"/>
                </a:cxn>
                <a:cxn ang="0">
                  <a:pos x="1471" y="697"/>
                </a:cxn>
                <a:cxn ang="0">
                  <a:pos x="1436" y="721"/>
                </a:cxn>
                <a:cxn ang="0">
                  <a:pos x="1395" y="762"/>
                </a:cxn>
                <a:cxn ang="0">
                  <a:pos x="1354" y="827"/>
                </a:cxn>
                <a:cxn ang="0">
                  <a:pos x="1271" y="909"/>
                </a:cxn>
                <a:cxn ang="0">
                  <a:pos x="1205" y="962"/>
                </a:cxn>
                <a:cxn ang="0">
                  <a:pos x="1159" y="1003"/>
                </a:cxn>
                <a:cxn ang="0">
                  <a:pos x="1105" y="1028"/>
                </a:cxn>
                <a:cxn ang="0">
                  <a:pos x="1099" y="1057"/>
                </a:cxn>
                <a:cxn ang="0">
                  <a:pos x="1081" y="1092"/>
                </a:cxn>
                <a:cxn ang="0">
                  <a:pos x="1029" y="1116"/>
                </a:cxn>
                <a:cxn ang="0">
                  <a:pos x="1022" y="1128"/>
                </a:cxn>
                <a:cxn ang="0">
                  <a:pos x="1034" y="1145"/>
                </a:cxn>
                <a:cxn ang="0">
                  <a:pos x="1040" y="1163"/>
                </a:cxn>
                <a:cxn ang="0">
                  <a:pos x="999" y="1205"/>
                </a:cxn>
                <a:cxn ang="0">
                  <a:pos x="987" y="1234"/>
                </a:cxn>
              </a:cxnLst>
              <a:rect l="0" t="0" r="r" b="b"/>
              <a:pathLst>
                <a:path w="1649" h="1234">
                  <a:moveTo>
                    <a:pt x="987" y="1234"/>
                  </a:moveTo>
                  <a:lnTo>
                    <a:pt x="976" y="1234"/>
                  </a:lnTo>
                  <a:lnTo>
                    <a:pt x="928" y="1228"/>
                  </a:lnTo>
                  <a:lnTo>
                    <a:pt x="910" y="1216"/>
                  </a:lnTo>
                  <a:lnTo>
                    <a:pt x="905" y="1198"/>
                  </a:lnTo>
                  <a:lnTo>
                    <a:pt x="880" y="1116"/>
                  </a:lnTo>
                  <a:lnTo>
                    <a:pt x="839" y="1063"/>
                  </a:lnTo>
                  <a:lnTo>
                    <a:pt x="792" y="1039"/>
                  </a:lnTo>
                  <a:lnTo>
                    <a:pt x="763" y="957"/>
                  </a:lnTo>
                  <a:lnTo>
                    <a:pt x="733" y="921"/>
                  </a:lnTo>
                  <a:lnTo>
                    <a:pt x="715" y="874"/>
                  </a:lnTo>
                  <a:lnTo>
                    <a:pt x="685" y="863"/>
                  </a:lnTo>
                  <a:lnTo>
                    <a:pt x="632" y="838"/>
                  </a:lnTo>
                  <a:lnTo>
                    <a:pt x="591" y="792"/>
                  </a:lnTo>
                  <a:lnTo>
                    <a:pt x="556" y="767"/>
                  </a:lnTo>
                  <a:lnTo>
                    <a:pt x="556" y="744"/>
                  </a:lnTo>
                  <a:lnTo>
                    <a:pt x="538" y="709"/>
                  </a:lnTo>
                  <a:lnTo>
                    <a:pt x="520" y="691"/>
                  </a:lnTo>
                  <a:lnTo>
                    <a:pt x="467" y="673"/>
                  </a:lnTo>
                  <a:lnTo>
                    <a:pt x="360" y="579"/>
                  </a:lnTo>
                  <a:lnTo>
                    <a:pt x="314" y="561"/>
                  </a:lnTo>
                  <a:lnTo>
                    <a:pt x="302" y="531"/>
                  </a:lnTo>
                  <a:lnTo>
                    <a:pt x="261" y="490"/>
                  </a:lnTo>
                  <a:lnTo>
                    <a:pt x="231" y="425"/>
                  </a:lnTo>
                  <a:lnTo>
                    <a:pt x="195" y="390"/>
                  </a:lnTo>
                  <a:lnTo>
                    <a:pt x="183" y="372"/>
                  </a:lnTo>
                  <a:lnTo>
                    <a:pt x="119" y="361"/>
                  </a:lnTo>
                  <a:lnTo>
                    <a:pt x="25" y="313"/>
                  </a:lnTo>
                  <a:lnTo>
                    <a:pt x="0" y="290"/>
                  </a:lnTo>
                  <a:lnTo>
                    <a:pt x="30" y="225"/>
                  </a:lnTo>
                  <a:lnTo>
                    <a:pt x="53" y="207"/>
                  </a:lnTo>
                  <a:lnTo>
                    <a:pt x="71" y="184"/>
                  </a:lnTo>
                  <a:lnTo>
                    <a:pt x="71" y="171"/>
                  </a:lnTo>
                  <a:lnTo>
                    <a:pt x="66" y="166"/>
                  </a:lnTo>
                  <a:lnTo>
                    <a:pt x="165" y="118"/>
                  </a:lnTo>
                  <a:lnTo>
                    <a:pt x="195" y="118"/>
                  </a:lnTo>
                  <a:lnTo>
                    <a:pt x="195" y="101"/>
                  </a:lnTo>
                  <a:lnTo>
                    <a:pt x="284" y="60"/>
                  </a:lnTo>
                  <a:lnTo>
                    <a:pt x="290" y="42"/>
                  </a:lnTo>
                  <a:lnTo>
                    <a:pt x="302" y="47"/>
                  </a:lnTo>
                  <a:lnTo>
                    <a:pt x="733" y="0"/>
                  </a:lnTo>
                  <a:lnTo>
                    <a:pt x="733" y="6"/>
                  </a:lnTo>
                  <a:lnTo>
                    <a:pt x="727" y="24"/>
                  </a:lnTo>
                  <a:lnTo>
                    <a:pt x="738" y="35"/>
                  </a:lnTo>
                  <a:lnTo>
                    <a:pt x="774" y="17"/>
                  </a:lnTo>
                  <a:lnTo>
                    <a:pt x="839" y="71"/>
                  </a:lnTo>
                  <a:lnTo>
                    <a:pt x="845" y="124"/>
                  </a:lnTo>
                  <a:lnTo>
                    <a:pt x="1212" y="77"/>
                  </a:lnTo>
                  <a:lnTo>
                    <a:pt x="1649" y="366"/>
                  </a:lnTo>
                  <a:lnTo>
                    <a:pt x="1631" y="379"/>
                  </a:lnTo>
                  <a:lnTo>
                    <a:pt x="1595" y="402"/>
                  </a:lnTo>
                  <a:lnTo>
                    <a:pt x="1565" y="443"/>
                  </a:lnTo>
                  <a:lnTo>
                    <a:pt x="1513" y="526"/>
                  </a:lnTo>
                  <a:lnTo>
                    <a:pt x="1496" y="555"/>
                  </a:lnTo>
                  <a:lnTo>
                    <a:pt x="1478" y="602"/>
                  </a:lnTo>
                  <a:lnTo>
                    <a:pt x="1483" y="643"/>
                  </a:lnTo>
                  <a:lnTo>
                    <a:pt x="1483" y="685"/>
                  </a:lnTo>
                  <a:lnTo>
                    <a:pt x="1471" y="697"/>
                  </a:lnTo>
                  <a:lnTo>
                    <a:pt x="1460" y="714"/>
                  </a:lnTo>
                  <a:lnTo>
                    <a:pt x="1436" y="721"/>
                  </a:lnTo>
                  <a:lnTo>
                    <a:pt x="1418" y="739"/>
                  </a:lnTo>
                  <a:lnTo>
                    <a:pt x="1395" y="762"/>
                  </a:lnTo>
                  <a:lnTo>
                    <a:pt x="1371" y="797"/>
                  </a:lnTo>
                  <a:lnTo>
                    <a:pt x="1354" y="827"/>
                  </a:lnTo>
                  <a:lnTo>
                    <a:pt x="1300" y="863"/>
                  </a:lnTo>
                  <a:lnTo>
                    <a:pt x="1271" y="909"/>
                  </a:lnTo>
                  <a:lnTo>
                    <a:pt x="1241" y="939"/>
                  </a:lnTo>
                  <a:lnTo>
                    <a:pt x="1205" y="962"/>
                  </a:lnTo>
                  <a:lnTo>
                    <a:pt x="1182" y="986"/>
                  </a:lnTo>
                  <a:lnTo>
                    <a:pt x="1159" y="1003"/>
                  </a:lnTo>
                  <a:lnTo>
                    <a:pt x="1129" y="1021"/>
                  </a:lnTo>
                  <a:lnTo>
                    <a:pt x="1105" y="1028"/>
                  </a:lnTo>
                  <a:lnTo>
                    <a:pt x="1099" y="1046"/>
                  </a:lnTo>
                  <a:lnTo>
                    <a:pt x="1099" y="1057"/>
                  </a:lnTo>
                  <a:lnTo>
                    <a:pt x="1093" y="1063"/>
                  </a:lnTo>
                  <a:lnTo>
                    <a:pt x="1081" y="1092"/>
                  </a:lnTo>
                  <a:lnTo>
                    <a:pt x="1052" y="1116"/>
                  </a:lnTo>
                  <a:lnTo>
                    <a:pt x="1029" y="1116"/>
                  </a:lnTo>
                  <a:lnTo>
                    <a:pt x="1022" y="1122"/>
                  </a:lnTo>
                  <a:lnTo>
                    <a:pt x="1022" y="1128"/>
                  </a:lnTo>
                  <a:lnTo>
                    <a:pt x="1029" y="1140"/>
                  </a:lnTo>
                  <a:lnTo>
                    <a:pt x="1034" y="1145"/>
                  </a:lnTo>
                  <a:lnTo>
                    <a:pt x="1047" y="1145"/>
                  </a:lnTo>
                  <a:lnTo>
                    <a:pt x="1040" y="1163"/>
                  </a:lnTo>
                  <a:lnTo>
                    <a:pt x="1029" y="1175"/>
                  </a:lnTo>
                  <a:lnTo>
                    <a:pt x="999" y="1205"/>
                  </a:lnTo>
                  <a:lnTo>
                    <a:pt x="987" y="1223"/>
                  </a:lnTo>
                  <a:lnTo>
                    <a:pt x="987" y="12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80"/>
            <p:cNvSpPr>
              <a:spLocks/>
            </p:cNvSpPr>
            <p:nvPr/>
          </p:nvSpPr>
          <p:spPr bwMode="auto">
            <a:xfrm>
              <a:off x="6675336" y="3863306"/>
              <a:ext cx="758520" cy="568200"/>
            </a:xfrm>
            <a:custGeom>
              <a:avLst/>
              <a:gdLst/>
              <a:ahLst/>
              <a:cxnLst>
                <a:cxn ang="0">
                  <a:pos x="976" y="1234"/>
                </a:cxn>
                <a:cxn ang="0">
                  <a:pos x="910" y="1216"/>
                </a:cxn>
                <a:cxn ang="0">
                  <a:pos x="880" y="1116"/>
                </a:cxn>
                <a:cxn ang="0">
                  <a:pos x="792" y="1039"/>
                </a:cxn>
                <a:cxn ang="0">
                  <a:pos x="733" y="921"/>
                </a:cxn>
                <a:cxn ang="0">
                  <a:pos x="685" y="863"/>
                </a:cxn>
                <a:cxn ang="0">
                  <a:pos x="591" y="792"/>
                </a:cxn>
                <a:cxn ang="0">
                  <a:pos x="556" y="744"/>
                </a:cxn>
                <a:cxn ang="0">
                  <a:pos x="520" y="691"/>
                </a:cxn>
                <a:cxn ang="0">
                  <a:pos x="360" y="579"/>
                </a:cxn>
                <a:cxn ang="0">
                  <a:pos x="302" y="531"/>
                </a:cxn>
                <a:cxn ang="0">
                  <a:pos x="231" y="425"/>
                </a:cxn>
                <a:cxn ang="0">
                  <a:pos x="183" y="372"/>
                </a:cxn>
                <a:cxn ang="0">
                  <a:pos x="25" y="313"/>
                </a:cxn>
                <a:cxn ang="0">
                  <a:pos x="30" y="225"/>
                </a:cxn>
                <a:cxn ang="0">
                  <a:pos x="71" y="184"/>
                </a:cxn>
                <a:cxn ang="0">
                  <a:pos x="66" y="166"/>
                </a:cxn>
                <a:cxn ang="0">
                  <a:pos x="195" y="118"/>
                </a:cxn>
                <a:cxn ang="0">
                  <a:pos x="284" y="60"/>
                </a:cxn>
                <a:cxn ang="0">
                  <a:pos x="302" y="47"/>
                </a:cxn>
                <a:cxn ang="0">
                  <a:pos x="733" y="6"/>
                </a:cxn>
                <a:cxn ang="0">
                  <a:pos x="738" y="35"/>
                </a:cxn>
                <a:cxn ang="0">
                  <a:pos x="839" y="71"/>
                </a:cxn>
                <a:cxn ang="0">
                  <a:pos x="1212" y="77"/>
                </a:cxn>
                <a:cxn ang="0">
                  <a:pos x="1631" y="379"/>
                </a:cxn>
                <a:cxn ang="0">
                  <a:pos x="1565" y="443"/>
                </a:cxn>
                <a:cxn ang="0">
                  <a:pos x="1496" y="555"/>
                </a:cxn>
                <a:cxn ang="0">
                  <a:pos x="1483" y="643"/>
                </a:cxn>
                <a:cxn ang="0">
                  <a:pos x="1471" y="697"/>
                </a:cxn>
                <a:cxn ang="0">
                  <a:pos x="1436" y="721"/>
                </a:cxn>
                <a:cxn ang="0">
                  <a:pos x="1395" y="762"/>
                </a:cxn>
                <a:cxn ang="0">
                  <a:pos x="1354" y="827"/>
                </a:cxn>
                <a:cxn ang="0">
                  <a:pos x="1271" y="909"/>
                </a:cxn>
                <a:cxn ang="0">
                  <a:pos x="1205" y="962"/>
                </a:cxn>
                <a:cxn ang="0">
                  <a:pos x="1159" y="1003"/>
                </a:cxn>
                <a:cxn ang="0">
                  <a:pos x="1105" y="1028"/>
                </a:cxn>
                <a:cxn ang="0">
                  <a:pos x="1099" y="1057"/>
                </a:cxn>
                <a:cxn ang="0">
                  <a:pos x="1081" y="1092"/>
                </a:cxn>
                <a:cxn ang="0">
                  <a:pos x="1029" y="1116"/>
                </a:cxn>
                <a:cxn ang="0">
                  <a:pos x="1022" y="1128"/>
                </a:cxn>
                <a:cxn ang="0">
                  <a:pos x="1034" y="1145"/>
                </a:cxn>
                <a:cxn ang="0">
                  <a:pos x="1040" y="1163"/>
                </a:cxn>
                <a:cxn ang="0">
                  <a:pos x="999" y="1205"/>
                </a:cxn>
                <a:cxn ang="0">
                  <a:pos x="987" y="1234"/>
                </a:cxn>
              </a:cxnLst>
              <a:rect l="0" t="0" r="r" b="b"/>
              <a:pathLst>
                <a:path w="1649" h="1234">
                  <a:moveTo>
                    <a:pt x="987" y="1234"/>
                  </a:moveTo>
                  <a:lnTo>
                    <a:pt x="976" y="1234"/>
                  </a:lnTo>
                  <a:lnTo>
                    <a:pt x="928" y="1228"/>
                  </a:lnTo>
                  <a:lnTo>
                    <a:pt x="910" y="1216"/>
                  </a:lnTo>
                  <a:lnTo>
                    <a:pt x="905" y="1198"/>
                  </a:lnTo>
                  <a:lnTo>
                    <a:pt x="880" y="1116"/>
                  </a:lnTo>
                  <a:lnTo>
                    <a:pt x="839" y="1063"/>
                  </a:lnTo>
                  <a:lnTo>
                    <a:pt x="792" y="1039"/>
                  </a:lnTo>
                  <a:lnTo>
                    <a:pt x="763" y="957"/>
                  </a:lnTo>
                  <a:lnTo>
                    <a:pt x="733" y="921"/>
                  </a:lnTo>
                  <a:lnTo>
                    <a:pt x="715" y="874"/>
                  </a:lnTo>
                  <a:lnTo>
                    <a:pt x="685" y="863"/>
                  </a:lnTo>
                  <a:lnTo>
                    <a:pt x="632" y="838"/>
                  </a:lnTo>
                  <a:lnTo>
                    <a:pt x="591" y="792"/>
                  </a:lnTo>
                  <a:lnTo>
                    <a:pt x="556" y="767"/>
                  </a:lnTo>
                  <a:lnTo>
                    <a:pt x="556" y="744"/>
                  </a:lnTo>
                  <a:lnTo>
                    <a:pt x="538" y="709"/>
                  </a:lnTo>
                  <a:lnTo>
                    <a:pt x="520" y="691"/>
                  </a:lnTo>
                  <a:lnTo>
                    <a:pt x="467" y="673"/>
                  </a:lnTo>
                  <a:lnTo>
                    <a:pt x="360" y="579"/>
                  </a:lnTo>
                  <a:lnTo>
                    <a:pt x="314" y="561"/>
                  </a:lnTo>
                  <a:lnTo>
                    <a:pt x="302" y="531"/>
                  </a:lnTo>
                  <a:lnTo>
                    <a:pt x="261" y="490"/>
                  </a:lnTo>
                  <a:lnTo>
                    <a:pt x="231" y="425"/>
                  </a:lnTo>
                  <a:lnTo>
                    <a:pt x="195" y="390"/>
                  </a:lnTo>
                  <a:lnTo>
                    <a:pt x="183" y="372"/>
                  </a:lnTo>
                  <a:lnTo>
                    <a:pt x="119" y="361"/>
                  </a:lnTo>
                  <a:lnTo>
                    <a:pt x="25" y="313"/>
                  </a:lnTo>
                  <a:lnTo>
                    <a:pt x="0" y="290"/>
                  </a:lnTo>
                  <a:lnTo>
                    <a:pt x="30" y="225"/>
                  </a:lnTo>
                  <a:lnTo>
                    <a:pt x="53" y="207"/>
                  </a:lnTo>
                  <a:lnTo>
                    <a:pt x="71" y="184"/>
                  </a:lnTo>
                  <a:lnTo>
                    <a:pt x="71" y="171"/>
                  </a:lnTo>
                  <a:lnTo>
                    <a:pt x="66" y="166"/>
                  </a:lnTo>
                  <a:lnTo>
                    <a:pt x="165" y="118"/>
                  </a:lnTo>
                  <a:lnTo>
                    <a:pt x="195" y="118"/>
                  </a:lnTo>
                  <a:lnTo>
                    <a:pt x="195" y="101"/>
                  </a:lnTo>
                  <a:lnTo>
                    <a:pt x="284" y="60"/>
                  </a:lnTo>
                  <a:lnTo>
                    <a:pt x="290" y="42"/>
                  </a:lnTo>
                  <a:lnTo>
                    <a:pt x="302" y="47"/>
                  </a:lnTo>
                  <a:lnTo>
                    <a:pt x="733" y="0"/>
                  </a:lnTo>
                  <a:lnTo>
                    <a:pt x="733" y="6"/>
                  </a:lnTo>
                  <a:lnTo>
                    <a:pt x="727" y="24"/>
                  </a:lnTo>
                  <a:lnTo>
                    <a:pt x="738" y="35"/>
                  </a:lnTo>
                  <a:lnTo>
                    <a:pt x="774" y="17"/>
                  </a:lnTo>
                  <a:lnTo>
                    <a:pt x="839" y="71"/>
                  </a:lnTo>
                  <a:lnTo>
                    <a:pt x="845" y="124"/>
                  </a:lnTo>
                  <a:lnTo>
                    <a:pt x="1212" y="77"/>
                  </a:lnTo>
                  <a:lnTo>
                    <a:pt x="1649" y="366"/>
                  </a:lnTo>
                  <a:lnTo>
                    <a:pt x="1631" y="379"/>
                  </a:lnTo>
                  <a:lnTo>
                    <a:pt x="1595" y="402"/>
                  </a:lnTo>
                  <a:lnTo>
                    <a:pt x="1565" y="443"/>
                  </a:lnTo>
                  <a:lnTo>
                    <a:pt x="1513" y="526"/>
                  </a:lnTo>
                  <a:lnTo>
                    <a:pt x="1496" y="555"/>
                  </a:lnTo>
                  <a:lnTo>
                    <a:pt x="1478" y="602"/>
                  </a:lnTo>
                  <a:lnTo>
                    <a:pt x="1483" y="643"/>
                  </a:lnTo>
                  <a:lnTo>
                    <a:pt x="1483" y="685"/>
                  </a:lnTo>
                  <a:lnTo>
                    <a:pt x="1471" y="697"/>
                  </a:lnTo>
                  <a:lnTo>
                    <a:pt x="1460" y="714"/>
                  </a:lnTo>
                  <a:lnTo>
                    <a:pt x="1436" y="721"/>
                  </a:lnTo>
                  <a:lnTo>
                    <a:pt x="1418" y="739"/>
                  </a:lnTo>
                  <a:lnTo>
                    <a:pt x="1395" y="762"/>
                  </a:lnTo>
                  <a:lnTo>
                    <a:pt x="1371" y="797"/>
                  </a:lnTo>
                  <a:lnTo>
                    <a:pt x="1354" y="827"/>
                  </a:lnTo>
                  <a:lnTo>
                    <a:pt x="1300" y="863"/>
                  </a:lnTo>
                  <a:lnTo>
                    <a:pt x="1271" y="909"/>
                  </a:lnTo>
                  <a:lnTo>
                    <a:pt x="1241" y="939"/>
                  </a:lnTo>
                  <a:lnTo>
                    <a:pt x="1205" y="962"/>
                  </a:lnTo>
                  <a:lnTo>
                    <a:pt x="1182" y="986"/>
                  </a:lnTo>
                  <a:lnTo>
                    <a:pt x="1159" y="1003"/>
                  </a:lnTo>
                  <a:lnTo>
                    <a:pt x="1129" y="1021"/>
                  </a:lnTo>
                  <a:lnTo>
                    <a:pt x="1105" y="1028"/>
                  </a:lnTo>
                  <a:lnTo>
                    <a:pt x="1099" y="1046"/>
                  </a:lnTo>
                  <a:lnTo>
                    <a:pt x="1099" y="1057"/>
                  </a:lnTo>
                  <a:lnTo>
                    <a:pt x="1093" y="1063"/>
                  </a:lnTo>
                  <a:lnTo>
                    <a:pt x="1081" y="1092"/>
                  </a:lnTo>
                  <a:lnTo>
                    <a:pt x="1052" y="1116"/>
                  </a:lnTo>
                  <a:lnTo>
                    <a:pt x="1029" y="1116"/>
                  </a:lnTo>
                  <a:lnTo>
                    <a:pt x="1022" y="1122"/>
                  </a:lnTo>
                  <a:lnTo>
                    <a:pt x="1022" y="1128"/>
                  </a:lnTo>
                  <a:lnTo>
                    <a:pt x="1029" y="1140"/>
                  </a:lnTo>
                  <a:lnTo>
                    <a:pt x="1034" y="1145"/>
                  </a:lnTo>
                  <a:lnTo>
                    <a:pt x="1047" y="1145"/>
                  </a:lnTo>
                  <a:lnTo>
                    <a:pt x="1040" y="1163"/>
                  </a:lnTo>
                  <a:lnTo>
                    <a:pt x="1029" y="1175"/>
                  </a:lnTo>
                  <a:lnTo>
                    <a:pt x="999" y="1205"/>
                  </a:lnTo>
                  <a:lnTo>
                    <a:pt x="987" y="1223"/>
                  </a:lnTo>
                  <a:lnTo>
                    <a:pt x="987" y="1234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81"/>
            <p:cNvSpPr>
              <a:spLocks/>
            </p:cNvSpPr>
            <p:nvPr/>
          </p:nvSpPr>
          <p:spPr bwMode="auto">
            <a:xfrm>
              <a:off x="6330554" y="3940537"/>
              <a:ext cx="810927" cy="830234"/>
            </a:xfrm>
            <a:custGeom>
              <a:avLst/>
              <a:gdLst/>
              <a:ahLst/>
              <a:cxnLst>
                <a:cxn ang="0">
                  <a:pos x="237" y="950"/>
                </a:cxn>
                <a:cxn ang="0">
                  <a:pos x="278" y="1032"/>
                </a:cxn>
                <a:cxn ang="0">
                  <a:pos x="325" y="1080"/>
                </a:cxn>
                <a:cxn ang="0">
                  <a:pos x="331" y="1139"/>
                </a:cxn>
                <a:cxn ang="0">
                  <a:pos x="354" y="1186"/>
                </a:cxn>
                <a:cxn ang="0">
                  <a:pos x="325" y="1281"/>
                </a:cxn>
                <a:cxn ang="0">
                  <a:pos x="313" y="1405"/>
                </a:cxn>
                <a:cxn ang="0">
                  <a:pos x="342" y="1594"/>
                </a:cxn>
                <a:cxn ang="0">
                  <a:pos x="390" y="1683"/>
                </a:cxn>
                <a:cxn ang="0">
                  <a:pos x="425" y="1736"/>
                </a:cxn>
                <a:cxn ang="0">
                  <a:pos x="443" y="1795"/>
                </a:cxn>
                <a:cxn ang="0">
                  <a:pos x="1382" y="1783"/>
                </a:cxn>
                <a:cxn ang="0">
                  <a:pos x="1442" y="1806"/>
                </a:cxn>
                <a:cxn ang="0">
                  <a:pos x="1424" y="1671"/>
                </a:cxn>
                <a:cxn ang="0">
                  <a:pos x="1442" y="1623"/>
                </a:cxn>
                <a:cxn ang="0">
                  <a:pos x="1531" y="1635"/>
                </a:cxn>
                <a:cxn ang="0">
                  <a:pos x="1619" y="1630"/>
                </a:cxn>
                <a:cxn ang="0">
                  <a:pos x="1602" y="1529"/>
                </a:cxn>
                <a:cxn ang="0">
                  <a:pos x="1607" y="1452"/>
                </a:cxn>
                <a:cxn ang="0">
                  <a:pos x="1660" y="1251"/>
                </a:cxn>
                <a:cxn ang="0">
                  <a:pos x="1713" y="1133"/>
                </a:cxn>
                <a:cxn ang="0">
                  <a:pos x="1754" y="1098"/>
                </a:cxn>
                <a:cxn ang="0">
                  <a:pos x="1743" y="1075"/>
                </a:cxn>
                <a:cxn ang="0">
                  <a:pos x="1726" y="1068"/>
                </a:cxn>
                <a:cxn ang="0">
                  <a:pos x="1660" y="1050"/>
                </a:cxn>
                <a:cxn ang="0">
                  <a:pos x="1630" y="950"/>
                </a:cxn>
                <a:cxn ang="0">
                  <a:pos x="1542" y="873"/>
                </a:cxn>
                <a:cxn ang="0">
                  <a:pos x="1483" y="755"/>
                </a:cxn>
                <a:cxn ang="0">
                  <a:pos x="1435" y="697"/>
                </a:cxn>
                <a:cxn ang="0">
                  <a:pos x="1341" y="626"/>
                </a:cxn>
                <a:cxn ang="0">
                  <a:pos x="1306" y="578"/>
                </a:cxn>
                <a:cxn ang="0">
                  <a:pos x="1270" y="525"/>
                </a:cxn>
                <a:cxn ang="0">
                  <a:pos x="1110" y="413"/>
                </a:cxn>
                <a:cxn ang="0">
                  <a:pos x="1052" y="365"/>
                </a:cxn>
                <a:cxn ang="0">
                  <a:pos x="981" y="259"/>
                </a:cxn>
                <a:cxn ang="0">
                  <a:pos x="933" y="206"/>
                </a:cxn>
                <a:cxn ang="0">
                  <a:pos x="775" y="147"/>
                </a:cxn>
                <a:cxn ang="0">
                  <a:pos x="780" y="59"/>
                </a:cxn>
                <a:cxn ang="0">
                  <a:pos x="821" y="18"/>
                </a:cxn>
                <a:cxn ang="0">
                  <a:pos x="816" y="0"/>
                </a:cxn>
                <a:cxn ang="0">
                  <a:pos x="0" y="106"/>
                </a:cxn>
              </a:cxnLst>
              <a:rect l="0" t="0" r="r" b="b"/>
              <a:pathLst>
                <a:path w="1761" h="1806">
                  <a:moveTo>
                    <a:pt x="0" y="106"/>
                  </a:moveTo>
                  <a:lnTo>
                    <a:pt x="237" y="950"/>
                  </a:lnTo>
                  <a:lnTo>
                    <a:pt x="260" y="974"/>
                  </a:lnTo>
                  <a:lnTo>
                    <a:pt x="278" y="1032"/>
                  </a:lnTo>
                  <a:lnTo>
                    <a:pt x="290" y="1062"/>
                  </a:lnTo>
                  <a:lnTo>
                    <a:pt x="325" y="1080"/>
                  </a:lnTo>
                  <a:lnTo>
                    <a:pt x="342" y="1103"/>
                  </a:lnTo>
                  <a:lnTo>
                    <a:pt x="331" y="1139"/>
                  </a:lnTo>
                  <a:lnTo>
                    <a:pt x="360" y="1174"/>
                  </a:lnTo>
                  <a:lnTo>
                    <a:pt x="354" y="1186"/>
                  </a:lnTo>
                  <a:lnTo>
                    <a:pt x="325" y="1227"/>
                  </a:lnTo>
                  <a:lnTo>
                    <a:pt x="325" y="1281"/>
                  </a:lnTo>
                  <a:lnTo>
                    <a:pt x="301" y="1334"/>
                  </a:lnTo>
                  <a:lnTo>
                    <a:pt x="313" y="1405"/>
                  </a:lnTo>
                  <a:lnTo>
                    <a:pt x="349" y="1493"/>
                  </a:lnTo>
                  <a:lnTo>
                    <a:pt x="342" y="1594"/>
                  </a:lnTo>
                  <a:lnTo>
                    <a:pt x="384" y="1658"/>
                  </a:lnTo>
                  <a:lnTo>
                    <a:pt x="390" y="1683"/>
                  </a:lnTo>
                  <a:lnTo>
                    <a:pt x="395" y="1706"/>
                  </a:lnTo>
                  <a:lnTo>
                    <a:pt x="425" y="1736"/>
                  </a:lnTo>
                  <a:lnTo>
                    <a:pt x="425" y="1765"/>
                  </a:lnTo>
                  <a:lnTo>
                    <a:pt x="443" y="1795"/>
                  </a:lnTo>
                  <a:lnTo>
                    <a:pt x="1371" y="1736"/>
                  </a:lnTo>
                  <a:lnTo>
                    <a:pt x="1382" y="1783"/>
                  </a:lnTo>
                  <a:lnTo>
                    <a:pt x="1400" y="1800"/>
                  </a:lnTo>
                  <a:lnTo>
                    <a:pt x="1442" y="1806"/>
                  </a:lnTo>
                  <a:lnTo>
                    <a:pt x="1453" y="1759"/>
                  </a:lnTo>
                  <a:lnTo>
                    <a:pt x="1424" y="1671"/>
                  </a:lnTo>
                  <a:lnTo>
                    <a:pt x="1430" y="1641"/>
                  </a:lnTo>
                  <a:lnTo>
                    <a:pt x="1442" y="1623"/>
                  </a:lnTo>
                  <a:lnTo>
                    <a:pt x="1465" y="1605"/>
                  </a:lnTo>
                  <a:lnTo>
                    <a:pt x="1531" y="1635"/>
                  </a:lnTo>
                  <a:lnTo>
                    <a:pt x="1589" y="1635"/>
                  </a:lnTo>
                  <a:lnTo>
                    <a:pt x="1619" y="1630"/>
                  </a:lnTo>
                  <a:lnTo>
                    <a:pt x="1613" y="1564"/>
                  </a:lnTo>
                  <a:lnTo>
                    <a:pt x="1602" y="1529"/>
                  </a:lnTo>
                  <a:lnTo>
                    <a:pt x="1602" y="1481"/>
                  </a:lnTo>
                  <a:lnTo>
                    <a:pt x="1607" y="1452"/>
                  </a:lnTo>
                  <a:lnTo>
                    <a:pt x="1655" y="1311"/>
                  </a:lnTo>
                  <a:lnTo>
                    <a:pt x="1660" y="1251"/>
                  </a:lnTo>
                  <a:lnTo>
                    <a:pt x="1684" y="1192"/>
                  </a:lnTo>
                  <a:lnTo>
                    <a:pt x="1713" y="1133"/>
                  </a:lnTo>
                  <a:lnTo>
                    <a:pt x="1743" y="1110"/>
                  </a:lnTo>
                  <a:lnTo>
                    <a:pt x="1754" y="1098"/>
                  </a:lnTo>
                  <a:lnTo>
                    <a:pt x="1761" y="1080"/>
                  </a:lnTo>
                  <a:lnTo>
                    <a:pt x="1743" y="1075"/>
                  </a:lnTo>
                  <a:lnTo>
                    <a:pt x="1737" y="1068"/>
                  </a:lnTo>
                  <a:lnTo>
                    <a:pt x="1726" y="1068"/>
                  </a:lnTo>
                  <a:lnTo>
                    <a:pt x="1678" y="1062"/>
                  </a:lnTo>
                  <a:lnTo>
                    <a:pt x="1660" y="1050"/>
                  </a:lnTo>
                  <a:lnTo>
                    <a:pt x="1655" y="1032"/>
                  </a:lnTo>
                  <a:lnTo>
                    <a:pt x="1630" y="950"/>
                  </a:lnTo>
                  <a:lnTo>
                    <a:pt x="1589" y="897"/>
                  </a:lnTo>
                  <a:lnTo>
                    <a:pt x="1542" y="873"/>
                  </a:lnTo>
                  <a:lnTo>
                    <a:pt x="1513" y="791"/>
                  </a:lnTo>
                  <a:lnTo>
                    <a:pt x="1483" y="755"/>
                  </a:lnTo>
                  <a:lnTo>
                    <a:pt x="1465" y="708"/>
                  </a:lnTo>
                  <a:lnTo>
                    <a:pt x="1435" y="697"/>
                  </a:lnTo>
                  <a:lnTo>
                    <a:pt x="1382" y="672"/>
                  </a:lnTo>
                  <a:lnTo>
                    <a:pt x="1341" y="626"/>
                  </a:lnTo>
                  <a:lnTo>
                    <a:pt x="1306" y="601"/>
                  </a:lnTo>
                  <a:lnTo>
                    <a:pt x="1306" y="578"/>
                  </a:lnTo>
                  <a:lnTo>
                    <a:pt x="1288" y="543"/>
                  </a:lnTo>
                  <a:lnTo>
                    <a:pt x="1270" y="525"/>
                  </a:lnTo>
                  <a:lnTo>
                    <a:pt x="1217" y="507"/>
                  </a:lnTo>
                  <a:lnTo>
                    <a:pt x="1110" y="413"/>
                  </a:lnTo>
                  <a:lnTo>
                    <a:pt x="1064" y="395"/>
                  </a:lnTo>
                  <a:lnTo>
                    <a:pt x="1052" y="365"/>
                  </a:lnTo>
                  <a:lnTo>
                    <a:pt x="1011" y="324"/>
                  </a:lnTo>
                  <a:lnTo>
                    <a:pt x="981" y="259"/>
                  </a:lnTo>
                  <a:lnTo>
                    <a:pt x="945" y="224"/>
                  </a:lnTo>
                  <a:lnTo>
                    <a:pt x="933" y="206"/>
                  </a:lnTo>
                  <a:lnTo>
                    <a:pt x="869" y="195"/>
                  </a:lnTo>
                  <a:lnTo>
                    <a:pt x="775" y="147"/>
                  </a:lnTo>
                  <a:lnTo>
                    <a:pt x="750" y="124"/>
                  </a:lnTo>
                  <a:lnTo>
                    <a:pt x="780" y="59"/>
                  </a:lnTo>
                  <a:lnTo>
                    <a:pt x="803" y="41"/>
                  </a:lnTo>
                  <a:lnTo>
                    <a:pt x="821" y="18"/>
                  </a:lnTo>
                  <a:lnTo>
                    <a:pt x="821" y="5"/>
                  </a:lnTo>
                  <a:lnTo>
                    <a:pt x="816" y="0"/>
                  </a:lnTo>
                  <a:lnTo>
                    <a:pt x="331" y="71"/>
                  </a:lnTo>
                  <a:lnTo>
                    <a:pt x="0" y="10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82"/>
            <p:cNvSpPr>
              <a:spLocks/>
            </p:cNvSpPr>
            <p:nvPr/>
          </p:nvSpPr>
          <p:spPr bwMode="auto">
            <a:xfrm>
              <a:off x="6330554" y="3940537"/>
              <a:ext cx="810927" cy="830234"/>
            </a:xfrm>
            <a:custGeom>
              <a:avLst/>
              <a:gdLst/>
              <a:ahLst/>
              <a:cxnLst>
                <a:cxn ang="0">
                  <a:pos x="237" y="950"/>
                </a:cxn>
                <a:cxn ang="0">
                  <a:pos x="278" y="1032"/>
                </a:cxn>
                <a:cxn ang="0">
                  <a:pos x="325" y="1080"/>
                </a:cxn>
                <a:cxn ang="0">
                  <a:pos x="331" y="1139"/>
                </a:cxn>
                <a:cxn ang="0">
                  <a:pos x="354" y="1186"/>
                </a:cxn>
                <a:cxn ang="0">
                  <a:pos x="325" y="1281"/>
                </a:cxn>
                <a:cxn ang="0">
                  <a:pos x="313" y="1405"/>
                </a:cxn>
                <a:cxn ang="0">
                  <a:pos x="342" y="1594"/>
                </a:cxn>
                <a:cxn ang="0">
                  <a:pos x="390" y="1683"/>
                </a:cxn>
                <a:cxn ang="0">
                  <a:pos x="425" y="1736"/>
                </a:cxn>
                <a:cxn ang="0">
                  <a:pos x="443" y="1795"/>
                </a:cxn>
                <a:cxn ang="0">
                  <a:pos x="1382" y="1783"/>
                </a:cxn>
                <a:cxn ang="0">
                  <a:pos x="1442" y="1806"/>
                </a:cxn>
                <a:cxn ang="0">
                  <a:pos x="1424" y="1671"/>
                </a:cxn>
                <a:cxn ang="0">
                  <a:pos x="1442" y="1623"/>
                </a:cxn>
                <a:cxn ang="0">
                  <a:pos x="1531" y="1635"/>
                </a:cxn>
                <a:cxn ang="0">
                  <a:pos x="1619" y="1630"/>
                </a:cxn>
                <a:cxn ang="0">
                  <a:pos x="1602" y="1529"/>
                </a:cxn>
                <a:cxn ang="0">
                  <a:pos x="1607" y="1452"/>
                </a:cxn>
                <a:cxn ang="0">
                  <a:pos x="1660" y="1251"/>
                </a:cxn>
                <a:cxn ang="0">
                  <a:pos x="1713" y="1133"/>
                </a:cxn>
                <a:cxn ang="0">
                  <a:pos x="1754" y="1098"/>
                </a:cxn>
                <a:cxn ang="0">
                  <a:pos x="1743" y="1075"/>
                </a:cxn>
                <a:cxn ang="0">
                  <a:pos x="1726" y="1068"/>
                </a:cxn>
                <a:cxn ang="0">
                  <a:pos x="1660" y="1050"/>
                </a:cxn>
                <a:cxn ang="0">
                  <a:pos x="1630" y="950"/>
                </a:cxn>
                <a:cxn ang="0">
                  <a:pos x="1542" y="873"/>
                </a:cxn>
                <a:cxn ang="0">
                  <a:pos x="1483" y="755"/>
                </a:cxn>
                <a:cxn ang="0">
                  <a:pos x="1435" y="697"/>
                </a:cxn>
                <a:cxn ang="0">
                  <a:pos x="1341" y="626"/>
                </a:cxn>
                <a:cxn ang="0">
                  <a:pos x="1306" y="578"/>
                </a:cxn>
                <a:cxn ang="0">
                  <a:pos x="1270" y="525"/>
                </a:cxn>
                <a:cxn ang="0">
                  <a:pos x="1110" y="413"/>
                </a:cxn>
                <a:cxn ang="0">
                  <a:pos x="1052" y="365"/>
                </a:cxn>
                <a:cxn ang="0">
                  <a:pos x="981" y="259"/>
                </a:cxn>
                <a:cxn ang="0">
                  <a:pos x="933" y="206"/>
                </a:cxn>
                <a:cxn ang="0">
                  <a:pos x="775" y="147"/>
                </a:cxn>
                <a:cxn ang="0">
                  <a:pos x="780" y="59"/>
                </a:cxn>
                <a:cxn ang="0">
                  <a:pos x="821" y="18"/>
                </a:cxn>
                <a:cxn ang="0">
                  <a:pos x="816" y="0"/>
                </a:cxn>
                <a:cxn ang="0">
                  <a:pos x="0" y="106"/>
                </a:cxn>
              </a:cxnLst>
              <a:rect l="0" t="0" r="r" b="b"/>
              <a:pathLst>
                <a:path w="1761" h="1806">
                  <a:moveTo>
                    <a:pt x="0" y="106"/>
                  </a:moveTo>
                  <a:lnTo>
                    <a:pt x="237" y="950"/>
                  </a:lnTo>
                  <a:lnTo>
                    <a:pt x="260" y="974"/>
                  </a:lnTo>
                  <a:lnTo>
                    <a:pt x="278" y="1032"/>
                  </a:lnTo>
                  <a:lnTo>
                    <a:pt x="290" y="1062"/>
                  </a:lnTo>
                  <a:lnTo>
                    <a:pt x="325" y="1080"/>
                  </a:lnTo>
                  <a:lnTo>
                    <a:pt x="342" y="1103"/>
                  </a:lnTo>
                  <a:lnTo>
                    <a:pt x="331" y="1139"/>
                  </a:lnTo>
                  <a:lnTo>
                    <a:pt x="360" y="1174"/>
                  </a:lnTo>
                  <a:lnTo>
                    <a:pt x="354" y="1186"/>
                  </a:lnTo>
                  <a:lnTo>
                    <a:pt x="325" y="1227"/>
                  </a:lnTo>
                  <a:lnTo>
                    <a:pt x="325" y="1281"/>
                  </a:lnTo>
                  <a:lnTo>
                    <a:pt x="301" y="1334"/>
                  </a:lnTo>
                  <a:lnTo>
                    <a:pt x="313" y="1405"/>
                  </a:lnTo>
                  <a:lnTo>
                    <a:pt x="349" y="1493"/>
                  </a:lnTo>
                  <a:lnTo>
                    <a:pt x="342" y="1594"/>
                  </a:lnTo>
                  <a:lnTo>
                    <a:pt x="384" y="1658"/>
                  </a:lnTo>
                  <a:lnTo>
                    <a:pt x="390" y="1683"/>
                  </a:lnTo>
                  <a:lnTo>
                    <a:pt x="395" y="1706"/>
                  </a:lnTo>
                  <a:lnTo>
                    <a:pt x="425" y="1736"/>
                  </a:lnTo>
                  <a:lnTo>
                    <a:pt x="425" y="1765"/>
                  </a:lnTo>
                  <a:lnTo>
                    <a:pt x="443" y="1795"/>
                  </a:lnTo>
                  <a:lnTo>
                    <a:pt x="1371" y="1736"/>
                  </a:lnTo>
                  <a:lnTo>
                    <a:pt x="1382" y="1783"/>
                  </a:lnTo>
                  <a:lnTo>
                    <a:pt x="1400" y="1800"/>
                  </a:lnTo>
                  <a:lnTo>
                    <a:pt x="1442" y="1806"/>
                  </a:lnTo>
                  <a:lnTo>
                    <a:pt x="1453" y="1759"/>
                  </a:lnTo>
                  <a:lnTo>
                    <a:pt x="1424" y="1671"/>
                  </a:lnTo>
                  <a:lnTo>
                    <a:pt x="1430" y="1641"/>
                  </a:lnTo>
                  <a:lnTo>
                    <a:pt x="1442" y="1623"/>
                  </a:lnTo>
                  <a:lnTo>
                    <a:pt x="1465" y="1605"/>
                  </a:lnTo>
                  <a:lnTo>
                    <a:pt x="1531" y="1635"/>
                  </a:lnTo>
                  <a:lnTo>
                    <a:pt x="1589" y="1635"/>
                  </a:lnTo>
                  <a:lnTo>
                    <a:pt x="1619" y="1630"/>
                  </a:lnTo>
                  <a:lnTo>
                    <a:pt x="1613" y="1564"/>
                  </a:lnTo>
                  <a:lnTo>
                    <a:pt x="1602" y="1529"/>
                  </a:lnTo>
                  <a:lnTo>
                    <a:pt x="1602" y="1481"/>
                  </a:lnTo>
                  <a:lnTo>
                    <a:pt x="1607" y="1452"/>
                  </a:lnTo>
                  <a:lnTo>
                    <a:pt x="1655" y="1311"/>
                  </a:lnTo>
                  <a:lnTo>
                    <a:pt x="1660" y="1251"/>
                  </a:lnTo>
                  <a:lnTo>
                    <a:pt x="1684" y="1192"/>
                  </a:lnTo>
                  <a:lnTo>
                    <a:pt x="1713" y="1133"/>
                  </a:lnTo>
                  <a:lnTo>
                    <a:pt x="1743" y="1110"/>
                  </a:lnTo>
                  <a:lnTo>
                    <a:pt x="1754" y="1098"/>
                  </a:lnTo>
                  <a:lnTo>
                    <a:pt x="1761" y="1080"/>
                  </a:lnTo>
                  <a:lnTo>
                    <a:pt x="1743" y="1075"/>
                  </a:lnTo>
                  <a:lnTo>
                    <a:pt x="1737" y="1068"/>
                  </a:lnTo>
                  <a:lnTo>
                    <a:pt x="1726" y="1068"/>
                  </a:lnTo>
                  <a:lnTo>
                    <a:pt x="1678" y="1062"/>
                  </a:lnTo>
                  <a:lnTo>
                    <a:pt x="1660" y="1050"/>
                  </a:lnTo>
                  <a:lnTo>
                    <a:pt x="1655" y="1032"/>
                  </a:lnTo>
                  <a:lnTo>
                    <a:pt x="1630" y="950"/>
                  </a:lnTo>
                  <a:lnTo>
                    <a:pt x="1589" y="897"/>
                  </a:lnTo>
                  <a:lnTo>
                    <a:pt x="1542" y="873"/>
                  </a:lnTo>
                  <a:lnTo>
                    <a:pt x="1513" y="791"/>
                  </a:lnTo>
                  <a:lnTo>
                    <a:pt x="1483" y="755"/>
                  </a:lnTo>
                  <a:lnTo>
                    <a:pt x="1465" y="708"/>
                  </a:lnTo>
                  <a:lnTo>
                    <a:pt x="1435" y="697"/>
                  </a:lnTo>
                  <a:lnTo>
                    <a:pt x="1382" y="672"/>
                  </a:lnTo>
                  <a:lnTo>
                    <a:pt x="1341" y="626"/>
                  </a:lnTo>
                  <a:lnTo>
                    <a:pt x="1306" y="601"/>
                  </a:lnTo>
                  <a:lnTo>
                    <a:pt x="1306" y="578"/>
                  </a:lnTo>
                  <a:lnTo>
                    <a:pt x="1288" y="543"/>
                  </a:lnTo>
                  <a:lnTo>
                    <a:pt x="1270" y="525"/>
                  </a:lnTo>
                  <a:lnTo>
                    <a:pt x="1217" y="507"/>
                  </a:lnTo>
                  <a:lnTo>
                    <a:pt x="1110" y="413"/>
                  </a:lnTo>
                  <a:lnTo>
                    <a:pt x="1064" y="395"/>
                  </a:lnTo>
                  <a:lnTo>
                    <a:pt x="1052" y="365"/>
                  </a:lnTo>
                  <a:lnTo>
                    <a:pt x="1011" y="324"/>
                  </a:lnTo>
                  <a:lnTo>
                    <a:pt x="981" y="259"/>
                  </a:lnTo>
                  <a:lnTo>
                    <a:pt x="945" y="224"/>
                  </a:lnTo>
                  <a:lnTo>
                    <a:pt x="933" y="206"/>
                  </a:lnTo>
                  <a:lnTo>
                    <a:pt x="869" y="195"/>
                  </a:lnTo>
                  <a:lnTo>
                    <a:pt x="775" y="147"/>
                  </a:lnTo>
                  <a:lnTo>
                    <a:pt x="750" y="124"/>
                  </a:lnTo>
                  <a:lnTo>
                    <a:pt x="780" y="59"/>
                  </a:lnTo>
                  <a:lnTo>
                    <a:pt x="803" y="41"/>
                  </a:lnTo>
                  <a:lnTo>
                    <a:pt x="821" y="18"/>
                  </a:lnTo>
                  <a:lnTo>
                    <a:pt x="821" y="5"/>
                  </a:lnTo>
                  <a:lnTo>
                    <a:pt x="816" y="0"/>
                  </a:lnTo>
                  <a:lnTo>
                    <a:pt x="331" y="71"/>
                  </a:lnTo>
                  <a:lnTo>
                    <a:pt x="0" y="106"/>
                  </a:lnTo>
                </a:path>
              </a:pathLst>
            </a:custGeom>
            <a:solidFill>
              <a:srgbClr val="17375E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83"/>
            <p:cNvSpPr>
              <a:spLocks/>
            </p:cNvSpPr>
            <p:nvPr/>
          </p:nvSpPr>
          <p:spPr bwMode="auto">
            <a:xfrm>
              <a:off x="6096102" y="4676991"/>
              <a:ext cx="1348786" cy="1017796"/>
            </a:xfrm>
            <a:custGeom>
              <a:avLst/>
              <a:gdLst/>
              <a:ahLst/>
              <a:cxnLst>
                <a:cxn ang="0">
                  <a:pos x="6" y="183"/>
                </a:cxn>
                <a:cxn ang="0">
                  <a:pos x="0" y="231"/>
                </a:cxn>
                <a:cxn ang="0">
                  <a:pos x="59" y="289"/>
                </a:cxn>
                <a:cxn ang="0">
                  <a:pos x="71" y="360"/>
                </a:cxn>
                <a:cxn ang="0">
                  <a:pos x="94" y="390"/>
                </a:cxn>
                <a:cxn ang="0">
                  <a:pos x="77" y="438"/>
                </a:cxn>
                <a:cxn ang="0">
                  <a:pos x="160" y="420"/>
                </a:cxn>
                <a:cxn ang="0">
                  <a:pos x="201" y="360"/>
                </a:cxn>
                <a:cxn ang="0">
                  <a:pos x="248" y="355"/>
                </a:cxn>
                <a:cxn ang="0">
                  <a:pos x="213" y="402"/>
                </a:cxn>
                <a:cxn ang="0">
                  <a:pos x="443" y="337"/>
                </a:cxn>
                <a:cxn ang="0">
                  <a:pos x="437" y="372"/>
                </a:cxn>
                <a:cxn ang="0">
                  <a:pos x="591" y="408"/>
                </a:cxn>
                <a:cxn ang="0">
                  <a:pos x="680" y="431"/>
                </a:cxn>
                <a:cxn ang="0">
                  <a:pos x="750" y="449"/>
                </a:cxn>
                <a:cxn ang="0">
                  <a:pos x="745" y="473"/>
                </a:cxn>
                <a:cxn ang="0">
                  <a:pos x="850" y="573"/>
                </a:cxn>
                <a:cxn ang="0">
                  <a:pos x="827" y="603"/>
                </a:cxn>
                <a:cxn ang="0">
                  <a:pos x="821" y="621"/>
                </a:cxn>
                <a:cxn ang="0">
                  <a:pos x="969" y="573"/>
                </a:cxn>
                <a:cxn ang="0">
                  <a:pos x="1182" y="491"/>
                </a:cxn>
                <a:cxn ang="0">
                  <a:pos x="1187" y="413"/>
                </a:cxn>
                <a:cxn ang="0">
                  <a:pos x="1459" y="502"/>
                </a:cxn>
                <a:cxn ang="0">
                  <a:pos x="1636" y="662"/>
                </a:cxn>
                <a:cxn ang="0">
                  <a:pos x="1755" y="715"/>
                </a:cxn>
                <a:cxn ang="0">
                  <a:pos x="1826" y="844"/>
                </a:cxn>
                <a:cxn ang="0">
                  <a:pos x="1814" y="1135"/>
                </a:cxn>
                <a:cxn ang="0">
                  <a:pos x="1890" y="1288"/>
                </a:cxn>
                <a:cxn ang="0">
                  <a:pos x="1872" y="1187"/>
                </a:cxn>
                <a:cxn ang="0">
                  <a:pos x="1938" y="1222"/>
                </a:cxn>
                <a:cxn ang="0">
                  <a:pos x="1968" y="1187"/>
                </a:cxn>
                <a:cxn ang="0">
                  <a:pos x="1968" y="1252"/>
                </a:cxn>
                <a:cxn ang="0">
                  <a:pos x="1908" y="1353"/>
                </a:cxn>
                <a:cxn ang="0">
                  <a:pos x="1968" y="1442"/>
                </a:cxn>
                <a:cxn ang="0">
                  <a:pos x="2115" y="1619"/>
                </a:cxn>
                <a:cxn ang="0">
                  <a:pos x="2163" y="1637"/>
                </a:cxn>
                <a:cxn ang="0">
                  <a:pos x="2234" y="1749"/>
                </a:cxn>
                <a:cxn ang="0">
                  <a:pos x="2351" y="1944"/>
                </a:cxn>
                <a:cxn ang="0">
                  <a:pos x="2564" y="2096"/>
                </a:cxn>
                <a:cxn ang="0">
                  <a:pos x="2640" y="2139"/>
                </a:cxn>
                <a:cxn ang="0">
                  <a:pos x="2617" y="2162"/>
                </a:cxn>
                <a:cxn ang="0">
                  <a:pos x="2594" y="2185"/>
                </a:cxn>
                <a:cxn ang="0">
                  <a:pos x="2676" y="2197"/>
                </a:cxn>
                <a:cxn ang="0">
                  <a:pos x="2883" y="2085"/>
                </a:cxn>
                <a:cxn ang="0">
                  <a:pos x="2871" y="1955"/>
                </a:cxn>
                <a:cxn ang="0">
                  <a:pos x="2894" y="1760"/>
                </a:cxn>
                <a:cxn ang="0">
                  <a:pos x="2871" y="1453"/>
                </a:cxn>
                <a:cxn ang="0">
                  <a:pos x="2694" y="1146"/>
                </a:cxn>
                <a:cxn ang="0">
                  <a:pos x="2612" y="1011"/>
                </a:cxn>
                <a:cxn ang="0">
                  <a:pos x="2612" y="892"/>
                </a:cxn>
                <a:cxn ang="0">
                  <a:pos x="2458" y="685"/>
                </a:cxn>
                <a:cxn ang="0">
                  <a:pos x="2346" y="562"/>
                </a:cxn>
                <a:cxn ang="0">
                  <a:pos x="2186" y="190"/>
                </a:cxn>
                <a:cxn ang="0">
                  <a:pos x="2151" y="148"/>
                </a:cxn>
                <a:cxn ang="0">
                  <a:pos x="2097" y="30"/>
                </a:cxn>
                <a:cxn ang="0">
                  <a:pos x="1950" y="18"/>
                </a:cxn>
                <a:cxn ang="0">
                  <a:pos x="1961" y="154"/>
                </a:cxn>
                <a:cxn ang="0">
                  <a:pos x="1890" y="178"/>
                </a:cxn>
                <a:cxn ang="0">
                  <a:pos x="933" y="160"/>
                </a:cxn>
                <a:cxn ang="0">
                  <a:pos x="898" y="78"/>
                </a:cxn>
              </a:cxnLst>
              <a:rect l="0" t="0" r="r" b="b"/>
              <a:pathLst>
                <a:path w="2930" h="2215">
                  <a:moveTo>
                    <a:pt x="898" y="78"/>
                  </a:moveTo>
                  <a:lnTo>
                    <a:pt x="6" y="165"/>
                  </a:lnTo>
                  <a:lnTo>
                    <a:pt x="6" y="183"/>
                  </a:lnTo>
                  <a:lnTo>
                    <a:pt x="6" y="195"/>
                  </a:lnTo>
                  <a:lnTo>
                    <a:pt x="0" y="201"/>
                  </a:lnTo>
                  <a:lnTo>
                    <a:pt x="0" y="231"/>
                  </a:lnTo>
                  <a:lnTo>
                    <a:pt x="30" y="272"/>
                  </a:lnTo>
                  <a:lnTo>
                    <a:pt x="48" y="289"/>
                  </a:lnTo>
                  <a:lnTo>
                    <a:pt x="59" y="289"/>
                  </a:lnTo>
                  <a:lnTo>
                    <a:pt x="83" y="307"/>
                  </a:lnTo>
                  <a:lnTo>
                    <a:pt x="89" y="325"/>
                  </a:lnTo>
                  <a:lnTo>
                    <a:pt x="71" y="360"/>
                  </a:lnTo>
                  <a:lnTo>
                    <a:pt x="71" y="372"/>
                  </a:lnTo>
                  <a:lnTo>
                    <a:pt x="89" y="378"/>
                  </a:lnTo>
                  <a:lnTo>
                    <a:pt x="94" y="390"/>
                  </a:lnTo>
                  <a:lnTo>
                    <a:pt x="94" y="396"/>
                  </a:lnTo>
                  <a:lnTo>
                    <a:pt x="77" y="413"/>
                  </a:lnTo>
                  <a:lnTo>
                    <a:pt x="77" y="438"/>
                  </a:lnTo>
                  <a:lnTo>
                    <a:pt x="89" y="443"/>
                  </a:lnTo>
                  <a:lnTo>
                    <a:pt x="136" y="431"/>
                  </a:lnTo>
                  <a:lnTo>
                    <a:pt x="160" y="420"/>
                  </a:lnTo>
                  <a:lnTo>
                    <a:pt x="172" y="367"/>
                  </a:lnTo>
                  <a:lnTo>
                    <a:pt x="183" y="355"/>
                  </a:lnTo>
                  <a:lnTo>
                    <a:pt x="201" y="360"/>
                  </a:lnTo>
                  <a:lnTo>
                    <a:pt x="218" y="360"/>
                  </a:lnTo>
                  <a:lnTo>
                    <a:pt x="231" y="355"/>
                  </a:lnTo>
                  <a:lnTo>
                    <a:pt x="248" y="355"/>
                  </a:lnTo>
                  <a:lnTo>
                    <a:pt x="243" y="372"/>
                  </a:lnTo>
                  <a:lnTo>
                    <a:pt x="207" y="402"/>
                  </a:lnTo>
                  <a:lnTo>
                    <a:pt x="213" y="402"/>
                  </a:lnTo>
                  <a:lnTo>
                    <a:pt x="243" y="390"/>
                  </a:lnTo>
                  <a:lnTo>
                    <a:pt x="289" y="390"/>
                  </a:lnTo>
                  <a:lnTo>
                    <a:pt x="443" y="337"/>
                  </a:lnTo>
                  <a:lnTo>
                    <a:pt x="467" y="337"/>
                  </a:lnTo>
                  <a:lnTo>
                    <a:pt x="467" y="349"/>
                  </a:lnTo>
                  <a:lnTo>
                    <a:pt x="437" y="372"/>
                  </a:lnTo>
                  <a:lnTo>
                    <a:pt x="455" y="378"/>
                  </a:lnTo>
                  <a:lnTo>
                    <a:pt x="520" y="385"/>
                  </a:lnTo>
                  <a:lnTo>
                    <a:pt x="591" y="408"/>
                  </a:lnTo>
                  <a:lnTo>
                    <a:pt x="662" y="443"/>
                  </a:lnTo>
                  <a:lnTo>
                    <a:pt x="680" y="456"/>
                  </a:lnTo>
                  <a:lnTo>
                    <a:pt x="680" y="431"/>
                  </a:lnTo>
                  <a:lnTo>
                    <a:pt x="692" y="420"/>
                  </a:lnTo>
                  <a:lnTo>
                    <a:pt x="709" y="438"/>
                  </a:lnTo>
                  <a:lnTo>
                    <a:pt x="750" y="449"/>
                  </a:lnTo>
                  <a:lnTo>
                    <a:pt x="763" y="456"/>
                  </a:lnTo>
                  <a:lnTo>
                    <a:pt x="763" y="461"/>
                  </a:lnTo>
                  <a:lnTo>
                    <a:pt x="745" y="473"/>
                  </a:lnTo>
                  <a:lnTo>
                    <a:pt x="750" y="484"/>
                  </a:lnTo>
                  <a:lnTo>
                    <a:pt x="845" y="550"/>
                  </a:lnTo>
                  <a:lnTo>
                    <a:pt x="850" y="573"/>
                  </a:lnTo>
                  <a:lnTo>
                    <a:pt x="845" y="597"/>
                  </a:lnTo>
                  <a:lnTo>
                    <a:pt x="839" y="608"/>
                  </a:lnTo>
                  <a:lnTo>
                    <a:pt x="827" y="603"/>
                  </a:lnTo>
                  <a:lnTo>
                    <a:pt x="821" y="580"/>
                  </a:lnTo>
                  <a:lnTo>
                    <a:pt x="809" y="603"/>
                  </a:lnTo>
                  <a:lnTo>
                    <a:pt x="821" y="621"/>
                  </a:lnTo>
                  <a:lnTo>
                    <a:pt x="833" y="626"/>
                  </a:lnTo>
                  <a:lnTo>
                    <a:pt x="963" y="591"/>
                  </a:lnTo>
                  <a:lnTo>
                    <a:pt x="969" y="573"/>
                  </a:lnTo>
                  <a:lnTo>
                    <a:pt x="1010" y="573"/>
                  </a:lnTo>
                  <a:lnTo>
                    <a:pt x="1111" y="491"/>
                  </a:lnTo>
                  <a:lnTo>
                    <a:pt x="1182" y="491"/>
                  </a:lnTo>
                  <a:lnTo>
                    <a:pt x="1182" y="473"/>
                  </a:lnTo>
                  <a:lnTo>
                    <a:pt x="1170" y="456"/>
                  </a:lnTo>
                  <a:lnTo>
                    <a:pt x="1187" y="413"/>
                  </a:lnTo>
                  <a:lnTo>
                    <a:pt x="1294" y="402"/>
                  </a:lnTo>
                  <a:lnTo>
                    <a:pt x="1453" y="479"/>
                  </a:lnTo>
                  <a:lnTo>
                    <a:pt x="1459" y="502"/>
                  </a:lnTo>
                  <a:lnTo>
                    <a:pt x="1501" y="538"/>
                  </a:lnTo>
                  <a:lnTo>
                    <a:pt x="1536" y="591"/>
                  </a:lnTo>
                  <a:lnTo>
                    <a:pt x="1636" y="662"/>
                  </a:lnTo>
                  <a:lnTo>
                    <a:pt x="1648" y="692"/>
                  </a:lnTo>
                  <a:lnTo>
                    <a:pt x="1678" y="715"/>
                  </a:lnTo>
                  <a:lnTo>
                    <a:pt x="1755" y="715"/>
                  </a:lnTo>
                  <a:lnTo>
                    <a:pt x="1814" y="803"/>
                  </a:lnTo>
                  <a:lnTo>
                    <a:pt x="1831" y="816"/>
                  </a:lnTo>
                  <a:lnTo>
                    <a:pt x="1826" y="844"/>
                  </a:lnTo>
                  <a:lnTo>
                    <a:pt x="1849" y="933"/>
                  </a:lnTo>
                  <a:lnTo>
                    <a:pt x="1837" y="1028"/>
                  </a:lnTo>
                  <a:lnTo>
                    <a:pt x="1814" y="1135"/>
                  </a:lnTo>
                  <a:lnTo>
                    <a:pt x="1819" y="1222"/>
                  </a:lnTo>
                  <a:lnTo>
                    <a:pt x="1831" y="1252"/>
                  </a:lnTo>
                  <a:lnTo>
                    <a:pt x="1890" y="1288"/>
                  </a:lnTo>
                  <a:lnTo>
                    <a:pt x="1908" y="1252"/>
                  </a:lnTo>
                  <a:lnTo>
                    <a:pt x="1890" y="1240"/>
                  </a:lnTo>
                  <a:lnTo>
                    <a:pt x="1872" y="1187"/>
                  </a:lnTo>
                  <a:lnTo>
                    <a:pt x="1879" y="1176"/>
                  </a:lnTo>
                  <a:lnTo>
                    <a:pt x="1914" y="1164"/>
                  </a:lnTo>
                  <a:lnTo>
                    <a:pt x="1938" y="1222"/>
                  </a:lnTo>
                  <a:lnTo>
                    <a:pt x="1950" y="1217"/>
                  </a:lnTo>
                  <a:lnTo>
                    <a:pt x="1961" y="1193"/>
                  </a:lnTo>
                  <a:lnTo>
                    <a:pt x="1968" y="1187"/>
                  </a:lnTo>
                  <a:lnTo>
                    <a:pt x="1985" y="1199"/>
                  </a:lnTo>
                  <a:lnTo>
                    <a:pt x="1985" y="1222"/>
                  </a:lnTo>
                  <a:lnTo>
                    <a:pt x="1968" y="1252"/>
                  </a:lnTo>
                  <a:lnTo>
                    <a:pt x="1950" y="1275"/>
                  </a:lnTo>
                  <a:lnTo>
                    <a:pt x="1926" y="1346"/>
                  </a:lnTo>
                  <a:lnTo>
                    <a:pt x="1908" y="1353"/>
                  </a:lnTo>
                  <a:lnTo>
                    <a:pt x="1908" y="1388"/>
                  </a:lnTo>
                  <a:lnTo>
                    <a:pt x="1932" y="1412"/>
                  </a:lnTo>
                  <a:lnTo>
                    <a:pt x="1968" y="1442"/>
                  </a:lnTo>
                  <a:lnTo>
                    <a:pt x="2021" y="1566"/>
                  </a:lnTo>
                  <a:lnTo>
                    <a:pt x="2103" y="1619"/>
                  </a:lnTo>
                  <a:lnTo>
                    <a:pt x="2115" y="1619"/>
                  </a:lnTo>
                  <a:lnTo>
                    <a:pt x="2121" y="1589"/>
                  </a:lnTo>
                  <a:lnTo>
                    <a:pt x="2145" y="1589"/>
                  </a:lnTo>
                  <a:lnTo>
                    <a:pt x="2163" y="1637"/>
                  </a:lnTo>
                  <a:lnTo>
                    <a:pt x="2168" y="1665"/>
                  </a:lnTo>
                  <a:lnTo>
                    <a:pt x="2198" y="1731"/>
                  </a:lnTo>
                  <a:lnTo>
                    <a:pt x="2234" y="1749"/>
                  </a:lnTo>
                  <a:lnTo>
                    <a:pt x="2269" y="1760"/>
                  </a:lnTo>
                  <a:lnTo>
                    <a:pt x="2333" y="1931"/>
                  </a:lnTo>
                  <a:lnTo>
                    <a:pt x="2351" y="1944"/>
                  </a:lnTo>
                  <a:lnTo>
                    <a:pt x="2434" y="1961"/>
                  </a:lnTo>
                  <a:lnTo>
                    <a:pt x="2470" y="1979"/>
                  </a:lnTo>
                  <a:lnTo>
                    <a:pt x="2564" y="2096"/>
                  </a:lnTo>
                  <a:lnTo>
                    <a:pt x="2605" y="2126"/>
                  </a:lnTo>
                  <a:lnTo>
                    <a:pt x="2623" y="2132"/>
                  </a:lnTo>
                  <a:lnTo>
                    <a:pt x="2640" y="2139"/>
                  </a:lnTo>
                  <a:lnTo>
                    <a:pt x="2653" y="2167"/>
                  </a:lnTo>
                  <a:lnTo>
                    <a:pt x="2635" y="2167"/>
                  </a:lnTo>
                  <a:lnTo>
                    <a:pt x="2617" y="2162"/>
                  </a:lnTo>
                  <a:lnTo>
                    <a:pt x="2605" y="2162"/>
                  </a:lnTo>
                  <a:lnTo>
                    <a:pt x="2594" y="2167"/>
                  </a:lnTo>
                  <a:lnTo>
                    <a:pt x="2594" y="2185"/>
                  </a:lnTo>
                  <a:lnTo>
                    <a:pt x="2605" y="2203"/>
                  </a:lnTo>
                  <a:lnTo>
                    <a:pt x="2653" y="2215"/>
                  </a:lnTo>
                  <a:lnTo>
                    <a:pt x="2676" y="2197"/>
                  </a:lnTo>
                  <a:lnTo>
                    <a:pt x="2711" y="2191"/>
                  </a:lnTo>
                  <a:lnTo>
                    <a:pt x="2853" y="2139"/>
                  </a:lnTo>
                  <a:lnTo>
                    <a:pt x="2883" y="2085"/>
                  </a:lnTo>
                  <a:lnTo>
                    <a:pt x="2889" y="2068"/>
                  </a:lnTo>
                  <a:lnTo>
                    <a:pt x="2871" y="1997"/>
                  </a:lnTo>
                  <a:lnTo>
                    <a:pt x="2871" y="1955"/>
                  </a:lnTo>
                  <a:lnTo>
                    <a:pt x="2901" y="1890"/>
                  </a:lnTo>
                  <a:lnTo>
                    <a:pt x="2930" y="1896"/>
                  </a:lnTo>
                  <a:lnTo>
                    <a:pt x="2894" y="1760"/>
                  </a:lnTo>
                  <a:lnTo>
                    <a:pt x="2907" y="1689"/>
                  </a:lnTo>
                  <a:lnTo>
                    <a:pt x="2894" y="1559"/>
                  </a:lnTo>
                  <a:lnTo>
                    <a:pt x="2871" y="1453"/>
                  </a:lnTo>
                  <a:lnTo>
                    <a:pt x="2848" y="1417"/>
                  </a:lnTo>
                  <a:lnTo>
                    <a:pt x="2754" y="1288"/>
                  </a:lnTo>
                  <a:lnTo>
                    <a:pt x="2694" y="1146"/>
                  </a:lnTo>
                  <a:lnTo>
                    <a:pt x="2617" y="1046"/>
                  </a:lnTo>
                  <a:lnTo>
                    <a:pt x="2617" y="1028"/>
                  </a:lnTo>
                  <a:lnTo>
                    <a:pt x="2612" y="1011"/>
                  </a:lnTo>
                  <a:lnTo>
                    <a:pt x="2587" y="951"/>
                  </a:lnTo>
                  <a:lnTo>
                    <a:pt x="2587" y="928"/>
                  </a:lnTo>
                  <a:lnTo>
                    <a:pt x="2612" y="892"/>
                  </a:lnTo>
                  <a:lnTo>
                    <a:pt x="2612" y="874"/>
                  </a:lnTo>
                  <a:lnTo>
                    <a:pt x="2511" y="745"/>
                  </a:lnTo>
                  <a:lnTo>
                    <a:pt x="2458" y="685"/>
                  </a:lnTo>
                  <a:lnTo>
                    <a:pt x="2422" y="662"/>
                  </a:lnTo>
                  <a:lnTo>
                    <a:pt x="2410" y="644"/>
                  </a:lnTo>
                  <a:lnTo>
                    <a:pt x="2346" y="562"/>
                  </a:lnTo>
                  <a:lnTo>
                    <a:pt x="2262" y="408"/>
                  </a:lnTo>
                  <a:lnTo>
                    <a:pt x="2239" y="319"/>
                  </a:lnTo>
                  <a:lnTo>
                    <a:pt x="2186" y="190"/>
                  </a:lnTo>
                  <a:lnTo>
                    <a:pt x="2186" y="172"/>
                  </a:lnTo>
                  <a:lnTo>
                    <a:pt x="2163" y="154"/>
                  </a:lnTo>
                  <a:lnTo>
                    <a:pt x="2151" y="148"/>
                  </a:lnTo>
                  <a:lnTo>
                    <a:pt x="2138" y="53"/>
                  </a:lnTo>
                  <a:lnTo>
                    <a:pt x="2127" y="25"/>
                  </a:lnTo>
                  <a:lnTo>
                    <a:pt x="2097" y="30"/>
                  </a:lnTo>
                  <a:lnTo>
                    <a:pt x="2039" y="30"/>
                  </a:lnTo>
                  <a:lnTo>
                    <a:pt x="1973" y="0"/>
                  </a:lnTo>
                  <a:lnTo>
                    <a:pt x="1950" y="18"/>
                  </a:lnTo>
                  <a:lnTo>
                    <a:pt x="1938" y="36"/>
                  </a:lnTo>
                  <a:lnTo>
                    <a:pt x="1932" y="66"/>
                  </a:lnTo>
                  <a:lnTo>
                    <a:pt x="1961" y="154"/>
                  </a:lnTo>
                  <a:lnTo>
                    <a:pt x="1950" y="201"/>
                  </a:lnTo>
                  <a:lnTo>
                    <a:pt x="1908" y="195"/>
                  </a:lnTo>
                  <a:lnTo>
                    <a:pt x="1890" y="178"/>
                  </a:lnTo>
                  <a:lnTo>
                    <a:pt x="1879" y="131"/>
                  </a:lnTo>
                  <a:lnTo>
                    <a:pt x="951" y="190"/>
                  </a:lnTo>
                  <a:lnTo>
                    <a:pt x="933" y="160"/>
                  </a:lnTo>
                  <a:lnTo>
                    <a:pt x="933" y="131"/>
                  </a:lnTo>
                  <a:lnTo>
                    <a:pt x="903" y="101"/>
                  </a:lnTo>
                  <a:lnTo>
                    <a:pt x="898" y="7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84"/>
            <p:cNvSpPr>
              <a:spLocks/>
            </p:cNvSpPr>
            <p:nvPr/>
          </p:nvSpPr>
          <p:spPr bwMode="auto">
            <a:xfrm>
              <a:off x="6096102" y="4676991"/>
              <a:ext cx="1348786" cy="1017796"/>
            </a:xfrm>
            <a:custGeom>
              <a:avLst/>
              <a:gdLst/>
              <a:ahLst/>
              <a:cxnLst>
                <a:cxn ang="0">
                  <a:pos x="6" y="183"/>
                </a:cxn>
                <a:cxn ang="0">
                  <a:pos x="0" y="231"/>
                </a:cxn>
                <a:cxn ang="0">
                  <a:pos x="59" y="289"/>
                </a:cxn>
                <a:cxn ang="0">
                  <a:pos x="71" y="360"/>
                </a:cxn>
                <a:cxn ang="0">
                  <a:pos x="94" y="390"/>
                </a:cxn>
                <a:cxn ang="0">
                  <a:pos x="77" y="438"/>
                </a:cxn>
                <a:cxn ang="0">
                  <a:pos x="160" y="420"/>
                </a:cxn>
                <a:cxn ang="0">
                  <a:pos x="201" y="360"/>
                </a:cxn>
                <a:cxn ang="0">
                  <a:pos x="248" y="355"/>
                </a:cxn>
                <a:cxn ang="0">
                  <a:pos x="213" y="402"/>
                </a:cxn>
                <a:cxn ang="0">
                  <a:pos x="443" y="337"/>
                </a:cxn>
                <a:cxn ang="0">
                  <a:pos x="437" y="372"/>
                </a:cxn>
                <a:cxn ang="0">
                  <a:pos x="591" y="408"/>
                </a:cxn>
                <a:cxn ang="0">
                  <a:pos x="680" y="431"/>
                </a:cxn>
                <a:cxn ang="0">
                  <a:pos x="750" y="449"/>
                </a:cxn>
                <a:cxn ang="0">
                  <a:pos x="745" y="473"/>
                </a:cxn>
                <a:cxn ang="0">
                  <a:pos x="850" y="573"/>
                </a:cxn>
                <a:cxn ang="0">
                  <a:pos x="827" y="603"/>
                </a:cxn>
                <a:cxn ang="0">
                  <a:pos x="821" y="621"/>
                </a:cxn>
                <a:cxn ang="0">
                  <a:pos x="969" y="573"/>
                </a:cxn>
                <a:cxn ang="0">
                  <a:pos x="1182" y="491"/>
                </a:cxn>
                <a:cxn ang="0">
                  <a:pos x="1187" y="413"/>
                </a:cxn>
                <a:cxn ang="0">
                  <a:pos x="1459" y="502"/>
                </a:cxn>
                <a:cxn ang="0">
                  <a:pos x="1636" y="662"/>
                </a:cxn>
                <a:cxn ang="0">
                  <a:pos x="1755" y="715"/>
                </a:cxn>
                <a:cxn ang="0">
                  <a:pos x="1826" y="844"/>
                </a:cxn>
                <a:cxn ang="0">
                  <a:pos x="1814" y="1135"/>
                </a:cxn>
                <a:cxn ang="0">
                  <a:pos x="1890" y="1288"/>
                </a:cxn>
                <a:cxn ang="0">
                  <a:pos x="1872" y="1187"/>
                </a:cxn>
                <a:cxn ang="0">
                  <a:pos x="1938" y="1222"/>
                </a:cxn>
                <a:cxn ang="0">
                  <a:pos x="1968" y="1187"/>
                </a:cxn>
                <a:cxn ang="0">
                  <a:pos x="1968" y="1252"/>
                </a:cxn>
                <a:cxn ang="0">
                  <a:pos x="1908" y="1353"/>
                </a:cxn>
                <a:cxn ang="0">
                  <a:pos x="1968" y="1442"/>
                </a:cxn>
                <a:cxn ang="0">
                  <a:pos x="2115" y="1619"/>
                </a:cxn>
                <a:cxn ang="0">
                  <a:pos x="2163" y="1637"/>
                </a:cxn>
                <a:cxn ang="0">
                  <a:pos x="2234" y="1749"/>
                </a:cxn>
                <a:cxn ang="0">
                  <a:pos x="2351" y="1944"/>
                </a:cxn>
                <a:cxn ang="0">
                  <a:pos x="2564" y="2096"/>
                </a:cxn>
                <a:cxn ang="0">
                  <a:pos x="2640" y="2139"/>
                </a:cxn>
                <a:cxn ang="0">
                  <a:pos x="2617" y="2162"/>
                </a:cxn>
                <a:cxn ang="0">
                  <a:pos x="2594" y="2185"/>
                </a:cxn>
                <a:cxn ang="0">
                  <a:pos x="2676" y="2197"/>
                </a:cxn>
                <a:cxn ang="0">
                  <a:pos x="2883" y="2085"/>
                </a:cxn>
                <a:cxn ang="0">
                  <a:pos x="2871" y="1955"/>
                </a:cxn>
                <a:cxn ang="0">
                  <a:pos x="2894" y="1760"/>
                </a:cxn>
                <a:cxn ang="0">
                  <a:pos x="2871" y="1453"/>
                </a:cxn>
                <a:cxn ang="0">
                  <a:pos x="2694" y="1146"/>
                </a:cxn>
                <a:cxn ang="0">
                  <a:pos x="2612" y="1011"/>
                </a:cxn>
                <a:cxn ang="0">
                  <a:pos x="2612" y="892"/>
                </a:cxn>
                <a:cxn ang="0">
                  <a:pos x="2458" y="685"/>
                </a:cxn>
                <a:cxn ang="0">
                  <a:pos x="2346" y="562"/>
                </a:cxn>
                <a:cxn ang="0">
                  <a:pos x="2186" y="190"/>
                </a:cxn>
                <a:cxn ang="0">
                  <a:pos x="2151" y="148"/>
                </a:cxn>
                <a:cxn ang="0">
                  <a:pos x="2097" y="30"/>
                </a:cxn>
                <a:cxn ang="0">
                  <a:pos x="1950" y="18"/>
                </a:cxn>
                <a:cxn ang="0">
                  <a:pos x="1961" y="154"/>
                </a:cxn>
                <a:cxn ang="0">
                  <a:pos x="1890" y="178"/>
                </a:cxn>
                <a:cxn ang="0">
                  <a:pos x="933" y="160"/>
                </a:cxn>
                <a:cxn ang="0">
                  <a:pos x="898" y="78"/>
                </a:cxn>
              </a:cxnLst>
              <a:rect l="0" t="0" r="r" b="b"/>
              <a:pathLst>
                <a:path w="2930" h="2215">
                  <a:moveTo>
                    <a:pt x="898" y="78"/>
                  </a:moveTo>
                  <a:lnTo>
                    <a:pt x="6" y="165"/>
                  </a:lnTo>
                  <a:lnTo>
                    <a:pt x="6" y="183"/>
                  </a:lnTo>
                  <a:lnTo>
                    <a:pt x="6" y="195"/>
                  </a:lnTo>
                  <a:lnTo>
                    <a:pt x="0" y="201"/>
                  </a:lnTo>
                  <a:lnTo>
                    <a:pt x="0" y="231"/>
                  </a:lnTo>
                  <a:lnTo>
                    <a:pt x="30" y="272"/>
                  </a:lnTo>
                  <a:lnTo>
                    <a:pt x="48" y="289"/>
                  </a:lnTo>
                  <a:lnTo>
                    <a:pt x="59" y="289"/>
                  </a:lnTo>
                  <a:lnTo>
                    <a:pt x="83" y="307"/>
                  </a:lnTo>
                  <a:lnTo>
                    <a:pt x="89" y="325"/>
                  </a:lnTo>
                  <a:lnTo>
                    <a:pt x="71" y="360"/>
                  </a:lnTo>
                  <a:lnTo>
                    <a:pt x="71" y="372"/>
                  </a:lnTo>
                  <a:lnTo>
                    <a:pt x="89" y="378"/>
                  </a:lnTo>
                  <a:lnTo>
                    <a:pt x="94" y="390"/>
                  </a:lnTo>
                  <a:lnTo>
                    <a:pt x="94" y="396"/>
                  </a:lnTo>
                  <a:lnTo>
                    <a:pt x="77" y="413"/>
                  </a:lnTo>
                  <a:lnTo>
                    <a:pt x="77" y="438"/>
                  </a:lnTo>
                  <a:lnTo>
                    <a:pt x="89" y="443"/>
                  </a:lnTo>
                  <a:lnTo>
                    <a:pt x="136" y="431"/>
                  </a:lnTo>
                  <a:lnTo>
                    <a:pt x="160" y="420"/>
                  </a:lnTo>
                  <a:lnTo>
                    <a:pt x="172" y="367"/>
                  </a:lnTo>
                  <a:lnTo>
                    <a:pt x="183" y="355"/>
                  </a:lnTo>
                  <a:lnTo>
                    <a:pt x="201" y="360"/>
                  </a:lnTo>
                  <a:lnTo>
                    <a:pt x="218" y="360"/>
                  </a:lnTo>
                  <a:lnTo>
                    <a:pt x="231" y="355"/>
                  </a:lnTo>
                  <a:lnTo>
                    <a:pt x="248" y="355"/>
                  </a:lnTo>
                  <a:lnTo>
                    <a:pt x="243" y="372"/>
                  </a:lnTo>
                  <a:lnTo>
                    <a:pt x="207" y="402"/>
                  </a:lnTo>
                  <a:lnTo>
                    <a:pt x="213" y="402"/>
                  </a:lnTo>
                  <a:lnTo>
                    <a:pt x="243" y="390"/>
                  </a:lnTo>
                  <a:lnTo>
                    <a:pt x="289" y="390"/>
                  </a:lnTo>
                  <a:lnTo>
                    <a:pt x="443" y="337"/>
                  </a:lnTo>
                  <a:lnTo>
                    <a:pt x="467" y="337"/>
                  </a:lnTo>
                  <a:lnTo>
                    <a:pt x="467" y="349"/>
                  </a:lnTo>
                  <a:lnTo>
                    <a:pt x="437" y="372"/>
                  </a:lnTo>
                  <a:lnTo>
                    <a:pt x="455" y="378"/>
                  </a:lnTo>
                  <a:lnTo>
                    <a:pt x="520" y="385"/>
                  </a:lnTo>
                  <a:lnTo>
                    <a:pt x="591" y="408"/>
                  </a:lnTo>
                  <a:lnTo>
                    <a:pt x="662" y="443"/>
                  </a:lnTo>
                  <a:lnTo>
                    <a:pt x="680" y="456"/>
                  </a:lnTo>
                  <a:lnTo>
                    <a:pt x="680" y="431"/>
                  </a:lnTo>
                  <a:lnTo>
                    <a:pt x="692" y="420"/>
                  </a:lnTo>
                  <a:lnTo>
                    <a:pt x="709" y="438"/>
                  </a:lnTo>
                  <a:lnTo>
                    <a:pt x="750" y="449"/>
                  </a:lnTo>
                  <a:lnTo>
                    <a:pt x="763" y="456"/>
                  </a:lnTo>
                  <a:lnTo>
                    <a:pt x="763" y="461"/>
                  </a:lnTo>
                  <a:lnTo>
                    <a:pt x="745" y="473"/>
                  </a:lnTo>
                  <a:lnTo>
                    <a:pt x="750" y="484"/>
                  </a:lnTo>
                  <a:lnTo>
                    <a:pt x="845" y="550"/>
                  </a:lnTo>
                  <a:lnTo>
                    <a:pt x="850" y="573"/>
                  </a:lnTo>
                  <a:lnTo>
                    <a:pt x="845" y="597"/>
                  </a:lnTo>
                  <a:lnTo>
                    <a:pt x="839" y="608"/>
                  </a:lnTo>
                  <a:lnTo>
                    <a:pt x="827" y="603"/>
                  </a:lnTo>
                  <a:lnTo>
                    <a:pt x="821" y="580"/>
                  </a:lnTo>
                  <a:lnTo>
                    <a:pt x="809" y="603"/>
                  </a:lnTo>
                  <a:lnTo>
                    <a:pt x="821" y="621"/>
                  </a:lnTo>
                  <a:lnTo>
                    <a:pt x="833" y="626"/>
                  </a:lnTo>
                  <a:lnTo>
                    <a:pt x="963" y="591"/>
                  </a:lnTo>
                  <a:lnTo>
                    <a:pt x="969" y="573"/>
                  </a:lnTo>
                  <a:lnTo>
                    <a:pt x="1010" y="573"/>
                  </a:lnTo>
                  <a:lnTo>
                    <a:pt x="1111" y="491"/>
                  </a:lnTo>
                  <a:lnTo>
                    <a:pt x="1182" y="491"/>
                  </a:lnTo>
                  <a:lnTo>
                    <a:pt x="1182" y="473"/>
                  </a:lnTo>
                  <a:lnTo>
                    <a:pt x="1170" y="456"/>
                  </a:lnTo>
                  <a:lnTo>
                    <a:pt x="1187" y="413"/>
                  </a:lnTo>
                  <a:lnTo>
                    <a:pt x="1294" y="402"/>
                  </a:lnTo>
                  <a:lnTo>
                    <a:pt x="1453" y="479"/>
                  </a:lnTo>
                  <a:lnTo>
                    <a:pt x="1459" y="502"/>
                  </a:lnTo>
                  <a:lnTo>
                    <a:pt x="1501" y="538"/>
                  </a:lnTo>
                  <a:lnTo>
                    <a:pt x="1536" y="591"/>
                  </a:lnTo>
                  <a:lnTo>
                    <a:pt x="1636" y="662"/>
                  </a:lnTo>
                  <a:lnTo>
                    <a:pt x="1648" y="692"/>
                  </a:lnTo>
                  <a:lnTo>
                    <a:pt x="1678" y="715"/>
                  </a:lnTo>
                  <a:lnTo>
                    <a:pt x="1755" y="715"/>
                  </a:lnTo>
                  <a:lnTo>
                    <a:pt x="1814" y="803"/>
                  </a:lnTo>
                  <a:lnTo>
                    <a:pt x="1831" y="816"/>
                  </a:lnTo>
                  <a:lnTo>
                    <a:pt x="1826" y="844"/>
                  </a:lnTo>
                  <a:lnTo>
                    <a:pt x="1849" y="933"/>
                  </a:lnTo>
                  <a:lnTo>
                    <a:pt x="1837" y="1028"/>
                  </a:lnTo>
                  <a:lnTo>
                    <a:pt x="1814" y="1135"/>
                  </a:lnTo>
                  <a:lnTo>
                    <a:pt x="1819" y="1222"/>
                  </a:lnTo>
                  <a:lnTo>
                    <a:pt x="1831" y="1252"/>
                  </a:lnTo>
                  <a:lnTo>
                    <a:pt x="1890" y="1288"/>
                  </a:lnTo>
                  <a:lnTo>
                    <a:pt x="1908" y="1252"/>
                  </a:lnTo>
                  <a:lnTo>
                    <a:pt x="1890" y="1240"/>
                  </a:lnTo>
                  <a:lnTo>
                    <a:pt x="1872" y="1187"/>
                  </a:lnTo>
                  <a:lnTo>
                    <a:pt x="1879" y="1176"/>
                  </a:lnTo>
                  <a:lnTo>
                    <a:pt x="1914" y="1164"/>
                  </a:lnTo>
                  <a:lnTo>
                    <a:pt x="1938" y="1222"/>
                  </a:lnTo>
                  <a:lnTo>
                    <a:pt x="1950" y="1217"/>
                  </a:lnTo>
                  <a:lnTo>
                    <a:pt x="1961" y="1193"/>
                  </a:lnTo>
                  <a:lnTo>
                    <a:pt x="1968" y="1187"/>
                  </a:lnTo>
                  <a:lnTo>
                    <a:pt x="1985" y="1199"/>
                  </a:lnTo>
                  <a:lnTo>
                    <a:pt x="1985" y="1222"/>
                  </a:lnTo>
                  <a:lnTo>
                    <a:pt x="1968" y="1252"/>
                  </a:lnTo>
                  <a:lnTo>
                    <a:pt x="1950" y="1275"/>
                  </a:lnTo>
                  <a:lnTo>
                    <a:pt x="1926" y="1346"/>
                  </a:lnTo>
                  <a:lnTo>
                    <a:pt x="1908" y="1353"/>
                  </a:lnTo>
                  <a:lnTo>
                    <a:pt x="1908" y="1388"/>
                  </a:lnTo>
                  <a:lnTo>
                    <a:pt x="1932" y="1412"/>
                  </a:lnTo>
                  <a:lnTo>
                    <a:pt x="1968" y="1442"/>
                  </a:lnTo>
                  <a:lnTo>
                    <a:pt x="2021" y="1566"/>
                  </a:lnTo>
                  <a:lnTo>
                    <a:pt x="2103" y="1619"/>
                  </a:lnTo>
                  <a:lnTo>
                    <a:pt x="2115" y="1619"/>
                  </a:lnTo>
                  <a:lnTo>
                    <a:pt x="2121" y="1589"/>
                  </a:lnTo>
                  <a:lnTo>
                    <a:pt x="2145" y="1589"/>
                  </a:lnTo>
                  <a:lnTo>
                    <a:pt x="2163" y="1637"/>
                  </a:lnTo>
                  <a:lnTo>
                    <a:pt x="2168" y="1665"/>
                  </a:lnTo>
                  <a:lnTo>
                    <a:pt x="2198" y="1731"/>
                  </a:lnTo>
                  <a:lnTo>
                    <a:pt x="2234" y="1749"/>
                  </a:lnTo>
                  <a:lnTo>
                    <a:pt x="2269" y="1760"/>
                  </a:lnTo>
                  <a:lnTo>
                    <a:pt x="2333" y="1931"/>
                  </a:lnTo>
                  <a:lnTo>
                    <a:pt x="2351" y="1944"/>
                  </a:lnTo>
                  <a:lnTo>
                    <a:pt x="2434" y="1961"/>
                  </a:lnTo>
                  <a:lnTo>
                    <a:pt x="2470" y="1979"/>
                  </a:lnTo>
                  <a:lnTo>
                    <a:pt x="2564" y="2096"/>
                  </a:lnTo>
                  <a:lnTo>
                    <a:pt x="2605" y="2126"/>
                  </a:lnTo>
                  <a:lnTo>
                    <a:pt x="2623" y="2132"/>
                  </a:lnTo>
                  <a:lnTo>
                    <a:pt x="2640" y="2139"/>
                  </a:lnTo>
                  <a:lnTo>
                    <a:pt x="2653" y="2167"/>
                  </a:lnTo>
                  <a:lnTo>
                    <a:pt x="2635" y="2167"/>
                  </a:lnTo>
                  <a:lnTo>
                    <a:pt x="2617" y="2162"/>
                  </a:lnTo>
                  <a:lnTo>
                    <a:pt x="2605" y="2162"/>
                  </a:lnTo>
                  <a:lnTo>
                    <a:pt x="2594" y="2167"/>
                  </a:lnTo>
                  <a:lnTo>
                    <a:pt x="2594" y="2185"/>
                  </a:lnTo>
                  <a:lnTo>
                    <a:pt x="2605" y="2203"/>
                  </a:lnTo>
                  <a:lnTo>
                    <a:pt x="2653" y="2215"/>
                  </a:lnTo>
                  <a:lnTo>
                    <a:pt x="2676" y="2197"/>
                  </a:lnTo>
                  <a:lnTo>
                    <a:pt x="2711" y="2191"/>
                  </a:lnTo>
                  <a:lnTo>
                    <a:pt x="2853" y="2139"/>
                  </a:lnTo>
                  <a:lnTo>
                    <a:pt x="2883" y="2085"/>
                  </a:lnTo>
                  <a:lnTo>
                    <a:pt x="2889" y="2068"/>
                  </a:lnTo>
                  <a:lnTo>
                    <a:pt x="2871" y="1997"/>
                  </a:lnTo>
                  <a:lnTo>
                    <a:pt x="2871" y="1955"/>
                  </a:lnTo>
                  <a:lnTo>
                    <a:pt x="2901" y="1890"/>
                  </a:lnTo>
                  <a:lnTo>
                    <a:pt x="2930" y="1896"/>
                  </a:lnTo>
                  <a:lnTo>
                    <a:pt x="2894" y="1760"/>
                  </a:lnTo>
                  <a:lnTo>
                    <a:pt x="2907" y="1689"/>
                  </a:lnTo>
                  <a:lnTo>
                    <a:pt x="2894" y="1559"/>
                  </a:lnTo>
                  <a:lnTo>
                    <a:pt x="2871" y="1453"/>
                  </a:lnTo>
                  <a:lnTo>
                    <a:pt x="2848" y="1417"/>
                  </a:lnTo>
                  <a:lnTo>
                    <a:pt x="2754" y="1288"/>
                  </a:lnTo>
                  <a:lnTo>
                    <a:pt x="2694" y="1146"/>
                  </a:lnTo>
                  <a:lnTo>
                    <a:pt x="2617" y="1046"/>
                  </a:lnTo>
                  <a:lnTo>
                    <a:pt x="2617" y="1028"/>
                  </a:lnTo>
                  <a:lnTo>
                    <a:pt x="2612" y="1011"/>
                  </a:lnTo>
                  <a:lnTo>
                    <a:pt x="2587" y="951"/>
                  </a:lnTo>
                  <a:lnTo>
                    <a:pt x="2587" y="928"/>
                  </a:lnTo>
                  <a:lnTo>
                    <a:pt x="2612" y="892"/>
                  </a:lnTo>
                  <a:lnTo>
                    <a:pt x="2612" y="874"/>
                  </a:lnTo>
                  <a:lnTo>
                    <a:pt x="2511" y="745"/>
                  </a:lnTo>
                  <a:lnTo>
                    <a:pt x="2458" y="685"/>
                  </a:lnTo>
                  <a:lnTo>
                    <a:pt x="2422" y="662"/>
                  </a:lnTo>
                  <a:lnTo>
                    <a:pt x="2410" y="644"/>
                  </a:lnTo>
                  <a:lnTo>
                    <a:pt x="2346" y="562"/>
                  </a:lnTo>
                  <a:lnTo>
                    <a:pt x="2262" y="408"/>
                  </a:lnTo>
                  <a:lnTo>
                    <a:pt x="2239" y="319"/>
                  </a:lnTo>
                  <a:lnTo>
                    <a:pt x="2186" y="190"/>
                  </a:lnTo>
                  <a:lnTo>
                    <a:pt x="2186" y="172"/>
                  </a:lnTo>
                  <a:lnTo>
                    <a:pt x="2163" y="154"/>
                  </a:lnTo>
                  <a:lnTo>
                    <a:pt x="2151" y="148"/>
                  </a:lnTo>
                  <a:lnTo>
                    <a:pt x="2138" y="53"/>
                  </a:lnTo>
                  <a:lnTo>
                    <a:pt x="2127" y="25"/>
                  </a:lnTo>
                  <a:lnTo>
                    <a:pt x="2097" y="30"/>
                  </a:lnTo>
                  <a:lnTo>
                    <a:pt x="2039" y="30"/>
                  </a:lnTo>
                  <a:lnTo>
                    <a:pt x="1973" y="0"/>
                  </a:lnTo>
                  <a:lnTo>
                    <a:pt x="1950" y="18"/>
                  </a:lnTo>
                  <a:lnTo>
                    <a:pt x="1938" y="36"/>
                  </a:lnTo>
                  <a:lnTo>
                    <a:pt x="1932" y="66"/>
                  </a:lnTo>
                  <a:lnTo>
                    <a:pt x="1961" y="154"/>
                  </a:lnTo>
                  <a:lnTo>
                    <a:pt x="1950" y="201"/>
                  </a:lnTo>
                  <a:lnTo>
                    <a:pt x="1908" y="195"/>
                  </a:lnTo>
                  <a:lnTo>
                    <a:pt x="1890" y="178"/>
                  </a:lnTo>
                  <a:lnTo>
                    <a:pt x="1879" y="131"/>
                  </a:lnTo>
                  <a:lnTo>
                    <a:pt x="951" y="190"/>
                  </a:lnTo>
                  <a:lnTo>
                    <a:pt x="933" y="160"/>
                  </a:lnTo>
                  <a:lnTo>
                    <a:pt x="933" y="131"/>
                  </a:lnTo>
                  <a:lnTo>
                    <a:pt x="903" y="101"/>
                  </a:lnTo>
                  <a:lnTo>
                    <a:pt x="898" y="78"/>
                  </a:lnTo>
                </a:path>
              </a:pathLst>
            </a:custGeom>
            <a:solidFill>
              <a:srgbClr val="376092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3" name="Freeform 85"/>
            <p:cNvSpPr>
              <a:spLocks/>
            </p:cNvSpPr>
            <p:nvPr/>
          </p:nvSpPr>
          <p:spPr bwMode="auto">
            <a:xfrm>
              <a:off x="7097349" y="2881368"/>
              <a:ext cx="678530" cy="325474"/>
            </a:xfrm>
            <a:custGeom>
              <a:avLst/>
              <a:gdLst/>
              <a:ahLst/>
              <a:cxnLst>
                <a:cxn ang="0">
                  <a:pos x="844" y="47"/>
                </a:cxn>
                <a:cxn ang="0">
                  <a:pos x="47" y="419"/>
                </a:cxn>
                <a:cxn ang="0">
                  <a:pos x="77" y="384"/>
                </a:cxn>
                <a:cxn ang="0">
                  <a:pos x="172" y="306"/>
                </a:cxn>
                <a:cxn ang="0">
                  <a:pos x="218" y="260"/>
                </a:cxn>
                <a:cxn ang="0">
                  <a:pos x="254" y="242"/>
                </a:cxn>
                <a:cxn ang="0">
                  <a:pos x="331" y="230"/>
                </a:cxn>
                <a:cxn ang="0">
                  <a:pos x="443" y="171"/>
                </a:cxn>
                <a:cxn ang="0">
                  <a:pos x="491" y="189"/>
                </a:cxn>
                <a:cxn ang="0">
                  <a:pos x="532" y="207"/>
                </a:cxn>
                <a:cxn ang="0">
                  <a:pos x="580" y="289"/>
                </a:cxn>
                <a:cxn ang="0">
                  <a:pos x="632" y="295"/>
                </a:cxn>
                <a:cxn ang="0">
                  <a:pos x="638" y="336"/>
                </a:cxn>
                <a:cxn ang="0">
                  <a:pos x="738" y="372"/>
                </a:cxn>
                <a:cxn ang="0">
                  <a:pos x="803" y="419"/>
                </a:cxn>
                <a:cxn ang="0">
                  <a:pos x="827" y="471"/>
                </a:cxn>
                <a:cxn ang="0">
                  <a:pos x="762" y="602"/>
                </a:cxn>
                <a:cxn ang="0">
                  <a:pos x="816" y="649"/>
                </a:cxn>
                <a:cxn ang="0">
                  <a:pos x="892" y="661"/>
                </a:cxn>
                <a:cxn ang="0">
                  <a:pos x="910" y="661"/>
                </a:cxn>
                <a:cxn ang="0">
                  <a:pos x="999" y="655"/>
                </a:cxn>
                <a:cxn ang="0">
                  <a:pos x="1093" y="691"/>
                </a:cxn>
                <a:cxn ang="0">
                  <a:pos x="1111" y="679"/>
                </a:cxn>
                <a:cxn ang="0">
                  <a:pos x="1064" y="613"/>
                </a:cxn>
                <a:cxn ang="0">
                  <a:pos x="1034" y="602"/>
                </a:cxn>
                <a:cxn ang="0">
                  <a:pos x="1052" y="584"/>
                </a:cxn>
                <a:cxn ang="0">
                  <a:pos x="1029" y="560"/>
                </a:cxn>
                <a:cxn ang="0">
                  <a:pos x="975" y="448"/>
                </a:cxn>
                <a:cxn ang="0">
                  <a:pos x="963" y="384"/>
                </a:cxn>
                <a:cxn ang="0">
                  <a:pos x="975" y="289"/>
                </a:cxn>
                <a:cxn ang="0">
                  <a:pos x="958" y="253"/>
                </a:cxn>
                <a:cxn ang="0">
                  <a:pos x="975" y="224"/>
                </a:cxn>
                <a:cxn ang="0">
                  <a:pos x="1040" y="159"/>
                </a:cxn>
                <a:cxn ang="0">
                  <a:pos x="1064" y="88"/>
                </a:cxn>
                <a:cxn ang="0">
                  <a:pos x="1111" y="111"/>
                </a:cxn>
                <a:cxn ang="0">
                  <a:pos x="1064" y="189"/>
                </a:cxn>
                <a:cxn ang="0">
                  <a:pos x="1029" y="248"/>
                </a:cxn>
                <a:cxn ang="0">
                  <a:pos x="1075" y="295"/>
                </a:cxn>
                <a:cxn ang="0">
                  <a:pos x="1087" y="384"/>
                </a:cxn>
                <a:cxn ang="0">
                  <a:pos x="1052" y="425"/>
                </a:cxn>
                <a:cxn ang="0">
                  <a:pos x="1093" y="455"/>
                </a:cxn>
                <a:cxn ang="0">
                  <a:pos x="1093" y="501"/>
                </a:cxn>
                <a:cxn ang="0">
                  <a:pos x="1111" y="572"/>
                </a:cxn>
                <a:cxn ang="0">
                  <a:pos x="1176" y="602"/>
                </a:cxn>
                <a:cxn ang="0">
                  <a:pos x="1217" y="590"/>
                </a:cxn>
                <a:cxn ang="0">
                  <a:pos x="1222" y="620"/>
                </a:cxn>
                <a:cxn ang="0">
                  <a:pos x="1252" y="679"/>
                </a:cxn>
                <a:cxn ang="0">
                  <a:pos x="1306" y="702"/>
                </a:cxn>
                <a:cxn ang="0">
                  <a:pos x="1336" y="679"/>
                </a:cxn>
                <a:cxn ang="0">
                  <a:pos x="1435" y="625"/>
                </a:cxn>
                <a:cxn ang="0">
                  <a:pos x="1477" y="466"/>
                </a:cxn>
                <a:cxn ang="0">
                  <a:pos x="1265" y="496"/>
                </a:cxn>
              </a:cxnLst>
              <a:rect l="0" t="0" r="r" b="b"/>
              <a:pathLst>
                <a:path w="1477" h="709">
                  <a:moveTo>
                    <a:pt x="1116" y="0"/>
                  </a:moveTo>
                  <a:lnTo>
                    <a:pt x="844" y="47"/>
                  </a:lnTo>
                  <a:lnTo>
                    <a:pt x="0" y="212"/>
                  </a:lnTo>
                  <a:lnTo>
                    <a:pt x="47" y="419"/>
                  </a:lnTo>
                  <a:lnTo>
                    <a:pt x="60" y="395"/>
                  </a:lnTo>
                  <a:lnTo>
                    <a:pt x="77" y="384"/>
                  </a:lnTo>
                  <a:lnTo>
                    <a:pt x="142" y="313"/>
                  </a:lnTo>
                  <a:lnTo>
                    <a:pt x="172" y="306"/>
                  </a:lnTo>
                  <a:lnTo>
                    <a:pt x="195" y="271"/>
                  </a:lnTo>
                  <a:lnTo>
                    <a:pt x="218" y="260"/>
                  </a:lnTo>
                  <a:lnTo>
                    <a:pt x="236" y="218"/>
                  </a:lnTo>
                  <a:lnTo>
                    <a:pt x="254" y="242"/>
                  </a:lnTo>
                  <a:lnTo>
                    <a:pt x="289" y="248"/>
                  </a:lnTo>
                  <a:lnTo>
                    <a:pt x="331" y="230"/>
                  </a:lnTo>
                  <a:lnTo>
                    <a:pt x="337" y="207"/>
                  </a:lnTo>
                  <a:lnTo>
                    <a:pt x="443" y="171"/>
                  </a:lnTo>
                  <a:lnTo>
                    <a:pt x="466" y="182"/>
                  </a:lnTo>
                  <a:lnTo>
                    <a:pt x="491" y="189"/>
                  </a:lnTo>
                  <a:lnTo>
                    <a:pt x="520" y="177"/>
                  </a:lnTo>
                  <a:lnTo>
                    <a:pt x="532" y="207"/>
                  </a:lnTo>
                  <a:lnTo>
                    <a:pt x="544" y="212"/>
                  </a:lnTo>
                  <a:lnTo>
                    <a:pt x="580" y="289"/>
                  </a:lnTo>
                  <a:lnTo>
                    <a:pt x="603" y="283"/>
                  </a:lnTo>
                  <a:lnTo>
                    <a:pt x="632" y="295"/>
                  </a:lnTo>
                  <a:lnTo>
                    <a:pt x="662" y="306"/>
                  </a:lnTo>
                  <a:lnTo>
                    <a:pt x="638" y="336"/>
                  </a:lnTo>
                  <a:lnTo>
                    <a:pt x="674" y="372"/>
                  </a:lnTo>
                  <a:lnTo>
                    <a:pt x="738" y="372"/>
                  </a:lnTo>
                  <a:lnTo>
                    <a:pt x="762" y="402"/>
                  </a:lnTo>
                  <a:lnTo>
                    <a:pt x="803" y="419"/>
                  </a:lnTo>
                  <a:lnTo>
                    <a:pt x="833" y="455"/>
                  </a:lnTo>
                  <a:lnTo>
                    <a:pt x="827" y="471"/>
                  </a:lnTo>
                  <a:lnTo>
                    <a:pt x="786" y="542"/>
                  </a:lnTo>
                  <a:lnTo>
                    <a:pt x="762" y="602"/>
                  </a:lnTo>
                  <a:lnTo>
                    <a:pt x="768" y="649"/>
                  </a:lnTo>
                  <a:lnTo>
                    <a:pt x="816" y="649"/>
                  </a:lnTo>
                  <a:lnTo>
                    <a:pt x="857" y="625"/>
                  </a:lnTo>
                  <a:lnTo>
                    <a:pt x="892" y="661"/>
                  </a:lnTo>
                  <a:lnTo>
                    <a:pt x="910" y="673"/>
                  </a:lnTo>
                  <a:lnTo>
                    <a:pt x="910" y="661"/>
                  </a:lnTo>
                  <a:lnTo>
                    <a:pt x="945" y="655"/>
                  </a:lnTo>
                  <a:lnTo>
                    <a:pt x="999" y="655"/>
                  </a:lnTo>
                  <a:lnTo>
                    <a:pt x="1064" y="679"/>
                  </a:lnTo>
                  <a:lnTo>
                    <a:pt x="1093" y="691"/>
                  </a:lnTo>
                  <a:lnTo>
                    <a:pt x="1111" y="691"/>
                  </a:lnTo>
                  <a:lnTo>
                    <a:pt x="1111" y="679"/>
                  </a:lnTo>
                  <a:lnTo>
                    <a:pt x="1093" y="661"/>
                  </a:lnTo>
                  <a:lnTo>
                    <a:pt x="1064" y="613"/>
                  </a:lnTo>
                  <a:lnTo>
                    <a:pt x="1040" y="608"/>
                  </a:lnTo>
                  <a:lnTo>
                    <a:pt x="1034" y="602"/>
                  </a:lnTo>
                  <a:lnTo>
                    <a:pt x="1040" y="584"/>
                  </a:lnTo>
                  <a:lnTo>
                    <a:pt x="1052" y="584"/>
                  </a:lnTo>
                  <a:lnTo>
                    <a:pt x="1057" y="572"/>
                  </a:lnTo>
                  <a:lnTo>
                    <a:pt x="1029" y="560"/>
                  </a:lnTo>
                  <a:lnTo>
                    <a:pt x="1004" y="519"/>
                  </a:lnTo>
                  <a:lnTo>
                    <a:pt x="975" y="448"/>
                  </a:lnTo>
                  <a:lnTo>
                    <a:pt x="969" y="419"/>
                  </a:lnTo>
                  <a:lnTo>
                    <a:pt x="963" y="384"/>
                  </a:lnTo>
                  <a:lnTo>
                    <a:pt x="975" y="306"/>
                  </a:lnTo>
                  <a:lnTo>
                    <a:pt x="975" y="289"/>
                  </a:lnTo>
                  <a:lnTo>
                    <a:pt x="963" y="278"/>
                  </a:lnTo>
                  <a:lnTo>
                    <a:pt x="958" y="253"/>
                  </a:lnTo>
                  <a:lnTo>
                    <a:pt x="963" y="242"/>
                  </a:lnTo>
                  <a:lnTo>
                    <a:pt x="975" y="224"/>
                  </a:lnTo>
                  <a:lnTo>
                    <a:pt x="981" y="200"/>
                  </a:lnTo>
                  <a:lnTo>
                    <a:pt x="1040" y="159"/>
                  </a:lnTo>
                  <a:lnTo>
                    <a:pt x="1052" y="147"/>
                  </a:lnTo>
                  <a:lnTo>
                    <a:pt x="1064" y="88"/>
                  </a:lnTo>
                  <a:lnTo>
                    <a:pt x="1093" y="94"/>
                  </a:lnTo>
                  <a:lnTo>
                    <a:pt x="1111" y="111"/>
                  </a:lnTo>
                  <a:lnTo>
                    <a:pt x="1082" y="159"/>
                  </a:lnTo>
                  <a:lnTo>
                    <a:pt x="1064" y="189"/>
                  </a:lnTo>
                  <a:lnTo>
                    <a:pt x="1046" y="212"/>
                  </a:lnTo>
                  <a:lnTo>
                    <a:pt x="1029" y="248"/>
                  </a:lnTo>
                  <a:lnTo>
                    <a:pt x="1046" y="289"/>
                  </a:lnTo>
                  <a:lnTo>
                    <a:pt x="1075" y="295"/>
                  </a:lnTo>
                  <a:lnTo>
                    <a:pt x="1093" y="372"/>
                  </a:lnTo>
                  <a:lnTo>
                    <a:pt x="1087" y="384"/>
                  </a:lnTo>
                  <a:lnTo>
                    <a:pt x="1046" y="407"/>
                  </a:lnTo>
                  <a:lnTo>
                    <a:pt x="1052" y="425"/>
                  </a:lnTo>
                  <a:lnTo>
                    <a:pt x="1087" y="437"/>
                  </a:lnTo>
                  <a:lnTo>
                    <a:pt x="1093" y="455"/>
                  </a:lnTo>
                  <a:lnTo>
                    <a:pt x="1087" y="484"/>
                  </a:lnTo>
                  <a:lnTo>
                    <a:pt x="1093" y="501"/>
                  </a:lnTo>
                  <a:lnTo>
                    <a:pt x="1093" y="525"/>
                  </a:lnTo>
                  <a:lnTo>
                    <a:pt x="1111" y="572"/>
                  </a:lnTo>
                  <a:lnTo>
                    <a:pt x="1152" y="602"/>
                  </a:lnTo>
                  <a:lnTo>
                    <a:pt x="1176" y="602"/>
                  </a:lnTo>
                  <a:lnTo>
                    <a:pt x="1194" y="584"/>
                  </a:lnTo>
                  <a:lnTo>
                    <a:pt x="1217" y="590"/>
                  </a:lnTo>
                  <a:lnTo>
                    <a:pt x="1229" y="596"/>
                  </a:lnTo>
                  <a:lnTo>
                    <a:pt x="1222" y="620"/>
                  </a:lnTo>
                  <a:lnTo>
                    <a:pt x="1247" y="661"/>
                  </a:lnTo>
                  <a:lnTo>
                    <a:pt x="1252" y="679"/>
                  </a:lnTo>
                  <a:lnTo>
                    <a:pt x="1265" y="702"/>
                  </a:lnTo>
                  <a:lnTo>
                    <a:pt x="1306" y="702"/>
                  </a:lnTo>
                  <a:lnTo>
                    <a:pt x="1306" y="709"/>
                  </a:lnTo>
                  <a:lnTo>
                    <a:pt x="1336" y="679"/>
                  </a:lnTo>
                  <a:lnTo>
                    <a:pt x="1435" y="643"/>
                  </a:lnTo>
                  <a:lnTo>
                    <a:pt x="1435" y="625"/>
                  </a:lnTo>
                  <a:lnTo>
                    <a:pt x="1448" y="602"/>
                  </a:lnTo>
                  <a:lnTo>
                    <a:pt x="1477" y="466"/>
                  </a:lnTo>
                  <a:lnTo>
                    <a:pt x="1471" y="455"/>
                  </a:lnTo>
                  <a:lnTo>
                    <a:pt x="1265" y="496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86"/>
            <p:cNvSpPr>
              <a:spLocks/>
            </p:cNvSpPr>
            <p:nvPr/>
          </p:nvSpPr>
          <p:spPr bwMode="auto">
            <a:xfrm>
              <a:off x="7097349" y="2881368"/>
              <a:ext cx="678530" cy="325474"/>
            </a:xfrm>
            <a:custGeom>
              <a:avLst/>
              <a:gdLst/>
              <a:ahLst/>
              <a:cxnLst>
                <a:cxn ang="0">
                  <a:pos x="844" y="47"/>
                </a:cxn>
                <a:cxn ang="0">
                  <a:pos x="47" y="419"/>
                </a:cxn>
                <a:cxn ang="0">
                  <a:pos x="77" y="384"/>
                </a:cxn>
                <a:cxn ang="0">
                  <a:pos x="172" y="306"/>
                </a:cxn>
                <a:cxn ang="0">
                  <a:pos x="218" y="260"/>
                </a:cxn>
                <a:cxn ang="0">
                  <a:pos x="254" y="242"/>
                </a:cxn>
                <a:cxn ang="0">
                  <a:pos x="331" y="230"/>
                </a:cxn>
                <a:cxn ang="0">
                  <a:pos x="443" y="171"/>
                </a:cxn>
                <a:cxn ang="0">
                  <a:pos x="491" y="189"/>
                </a:cxn>
                <a:cxn ang="0">
                  <a:pos x="532" y="207"/>
                </a:cxn>
                <a:cxn ang="0">
                  <a:pos x="580" y="289"/>
                </a:cxn>
                <a:cxn ang="0">
                  <a:pos x="632" y="295"/>
                </a:cxn>
                <a:cxn ang="0">
                  <a:pos x="638" y="336"/>
                </a:cxn>
                <a:cxn ang="0">
                  <a:pos x="738" y="372"/>
                </a:cxn>
                <a:cxn ang="0">
                  <a:pos x="803" y="419"/>
                </a:cxn>
                <a:cxn ang="0">
                  <a:pos x="827" y="471"/>
                </a:cxn>
                <a:cxn ang="0">
                  <a:pos x="762" y="602"/>
                </a:cxn>
                <a:cxn ang="0">
                  <a:pos x="816" y="649"/>
                </a:cxn>
                <a:cxn ang="0">
                  <a:pos x="892" y="661"/>
                </a:cxn>
                <a:cxn ang="0">
                  <a:pos x="910" y="661"/>
                </a:cxn>
                <a:cxn ang="0">
                  <a:pos x="999" y="655"/>
                </a:cxn>
                <a:cxn ang="0">
                  <a:pos x="1093" y="691"/>
                </a:cxn>
                <a:cxn ang="0">
                  <a:pos x="1111" y="679"/>
                </a:cxn>
                <a:cxn ang="0">
                  <a:pos x="1064" y="613"/>
                </a:cxn>
                <a:cxn ang="0">
                  <a:pos x="1034" y="602"/>
                </a:cxn>
                <a:cxn ang="0">
                  <a:pos x="1052" y="584"/>
                </a:cxn>
                <a:cxn ang="0">
                  <a:pos x="1029" y="560"/>
                </a:cxn>
                <a:cxn ang="0">
                  <a:pos x="975" y="448"/>
                </a:cxn>
                <a:cxn ang="0">
                  <a:pos x="963" y="384"/>
                </a:cxn>
                <a:cxn ang="0">
                  <a:pos x="975" y="289"/>
                </a:cxn>
                <a:cxn ang="0">
                  <a:pos x="958" y="253"/>
                </a:cxn>
                <a:cxn ang="0">
                  <a:pos x="975" y="224"/>
                </a:cxn>
                <a:cxn ang="0">
                  <a:pos x="1040" y="159"/>
                </a:cxn>
                <a:cxn ang="0">
                  <a:pos x="1064" y="88"/>
                </a:cxn>
                <a:cxn ang="0">
                  <a:pos x="1111" y="111"/>
                </a:cxn>
                <a:cxn ang="0">
                  <a:pos x="1064" y="189"/>
                </a:cxn>
                <a:cxn ang="0">
                  <a:pos x="1029" y="248"/>
                </a:cxn>
                <a:cxn ang="0">
                  <a:pos x="1075" y="295"/>
                </a:cxn>
                <a:cxn ang="0">
                  <a:pos x="1087" y="384"/>
                </a:cxn>
                <a:cxn ang="0">
                  <a:pos x="1052" y="425"/>
                </a:cxn>
                <a:cxn ang="0">
                  <a:pos x="1093" y="455"/>
                </a:cxn>
                <a:cxn ang="0">
                  <a:pos x="1093" y="501"/>
                </a:cxn>
                <a:cxn ang="0">
                  <a:pos x="1111" y="572"/>
                </a:cxn>
                <a:cxn ang="0">
                  <a:pos x="1176" y="602"/>
                </a:cxn>
                <a:cxn ang="0">
                  <a:pos x="1217" y="590"/>
                </a:cxn>
                <a:cxn ang="0">
                  <a:pos x="1222" y="620"/>
                </a:cxn>
                <a:cxn ang="0">
                  <a:pos x="1252" y="679"/>
                </a:cxn>
                <a:cxn ang="0">
                  <a:pos x="1306" y="702"/>
                </a:cxn>
                <a:cxn ang="0">
                  <a:pos x="1336" y="679"/>
                </a:cxn>
                <a:cxn ang="0">
                  <a:pos x="1435" y="625"/>
                </a:cxn>
                <a:cxn ang="0">
                  <a:pos x="1477" y="466"/>
                </a:cxn>
                <a:cxn ang="0">
                  <a:pos x="1265" y="496"/>
                </a:cxn>
              </a:cxnLst>
              <a:rect l="0" t="0" r="r" b="b"/>
              <a:pathLst>
                <a:path w="1477" h="709">
                  <a:moveTo>
                    <a:pt x="1116" y="0"/>
                  </a:moveTo>
                  <a:lnTo>
                    <a:pt x="844" y="47"/>
                  </a:lnTo>
                  <a:lnTo>
                    <a:pt x="0" y="212"/>
                  </a:lnTo>
                  <a:lnTo>
                    <a:pt x="47" y="419"/>
                  </a:lnTo>
                  <a:lnTo>
                    <a:pt x="60" y="395"/>
                  </a:lnTo>
                  <a:lnTo>
                    <a:pt x="77" y="384"/>
                  </a:lnTo>
                  <a:lnTo>
                    <a:pt x="142" y="313"/>
                  </a:lnTo>
                  <a:lnTo>
                    <a:pt x="172" y="306"/>
                  </a:lnTo>
                  <a:lnTo>
                    <a:pt x="195" y="271"/>
                  </a:lnTo>
                  <a:lnTo>
                    <a:pt x="218" y="260"/>
                  </a:lnTo>
                  <a:lnTo>
                    <a:pt x="236" y="218"/>
                  </a:lnTo>
                  <a:lnTo>
                    <a:pt x="254" y="242"/>
                  </a:lnTo>
                  <a:lnTo>
                    <a:pt x="289" y="248"/>
                  </a:lnTo>
                  <a:lnTo>
                    <a:pt x="331" y="230"/>
                  </a:lnTo>
                  <a:lnTo>
                    <a:pt x="337" y="207"/>
                  </a:lnTo>
                  <a:lnTo>
                    <a:pt x="443" y="171"/>
                  </a:lnTo>
                  <a:lnTo>
                    <a:pt x="466" y="182"/>
                  </a:lnTo>
                  <a:lnTo>
                    <a:pt x="491" y="189"/>
                  </a:lnTo>
                  <a:lnTo>
                    <a:pt x="520" y="177"/>
                  </a:lnTo>
                  <a:lnTo>
                    <a:pt x="532" y="207"/>
                  </a:lnTo>
                  <a:lnTo>
                    <a:pt x="544" y="212"/>
                  </a:lnTo>
                  <a:lnTo>
                    <a:pt x="580" y="289"/>
                  </a:lnTo>
                  <a:lnTo>
                    <a:pt x="603" y="283"/>
                  </a:lnTo>
                  <a:lnTo>
                    <a:pt x="632" y="295"/>
                  </a:lnTo>
                  <a:lnTo>
                    <a:pt x="662" y="306"/>
                  </a:lnTo>
                  <a:lnTo>
                    <a:pt x="638" y="336"/>
                  </a:lnTo>
                  <a:lnTo>
                    <a:pt x="674" y="372"/>
                  </a:lnTo>
                  <a:lnTo>
                    <a:pt x="738" y="372"/>
                  </a:lnTo>
                  <a:lnTo>
                    <a:pt x="762" y="402"/>
                  </a:lnTo>
                  <a:lnTo>
                    <a:pt x="803" y="419"/>
                  </a:lnTo>
                  <a:lnTo>
                    <a:pt x="833" y="455"/>
                  </a:lnTo>
                  <a:lnTo>
                    <a:pt x="827" y="471"/>
                  </a:lnTo>
                  <a:lnTo>
                    <a:pt x="786" y="542"/>
                  </a:lnTo>
                  <a:lnTo>
                    <a:pt x="762" y="602"/>
                  </a:lnTo>
                  <a:lnTo>
                    <a:pt x="768" y="649"/>
                  </a:lnTo>
                  <a:lnTo>
                    <a:pt x="816" y="649"/>
                  </a:lnTo>
                  <a:lnTo>
                    <a:pt x="857" y="625"/>
                  </a:lnTo>
                  <a:lnTo>
                    <a:pt x="892" y="661"/>
                  </a:lnTo>
                  <a:lnTo>
                    <a:pt x="910" y="673"/>
                  </a:lnTo>
                  <a:lnTo>
                    <a:pt x="910" y="661"/>
                  </a:lnTo>
                  <a:lnTo>
                    <a:pt x="945" y="655"/>
                  </a:lnTo>
                  <a:lnTo>
                    <a:pt x="999" y="655"/>
                  </a:lnTo>
                  <a:lnTo>
                    <a:pt x="1064" y="679"/>
                  </a:lnTo>
                  <a:lnTo>
                    <a:pt x="1093" y="691"/>
                  </a:lnTo>
                  <a:lnTo>
                    <a:pt x="1111" y="691"/>
                  </a:lnTo>
                  <a:lnTo>
                    <a:pt x="1111" y="679"/>
                  </a:lnTo>
                  <a:lnTo>
                    <a:pt x="1093" y="661"/>
                  </a:lnTo>
                  <a:lnTo>
                    <a:pt x="1064" y="613"/>
                  </a:lnTo>
                  <a:lnTo>
                    <a:pt x="1040" y="608"/>
                  </a:lnTo>
                  <a:lnTo>
                    <a:pt x="1034" y="602"/>
                  </a:lnTo>
                  <a:lnTo>
                    <a:pt x="1040" y="584"/>
                  </a:lnTo>
                  <a:lnTo>
                    <a:pt x="1052" y="584"/>
                  </a:lnTo>
                  <a:lnTo>
                    <a:pt x="1057" y="572"/>
                  </a:lnTo>
                  <a:lnTo>
                    <a:pt x="1029" y="560"/>
                  </a:lnTo>
                  <a:lnTo>
                    <a:pt x="1004" y="519"/>
                  </a:lnTo>
                  <a:lnTo>
                    <a:pt x="975" y="448"/>
                  </a:lnTo>
                  <a:lnTo>
                    <a:pt x="969" y="419"/>
                  </a:lnTo>
                  <a:lnTo>
                    <a:pt x="963" y="384"/>
                  </a:lnTo>
                  <a:lnTo>
                    <a:pt x="975" y="306"/>
                  </a:lnTo>
                  <a:lnTo>
                    <a:pt x="975" y="289"/>
                  </a:lnTo>
                  <a:lnTo>
                    <a:pt x="963" y="278"/>
                  </a:lnTo>
                  <a:lnTo>
                    <a:pt x="958" y="253"/>
                  </a:lnTo>
                  <a:lnTo>
                    <a:pt x="963" y="242"/>
                  </a:lnTo>
                  <a:lnTo>
                    <a:pt x="975" y="224"/>
                  </a:lnTo>
                  <a:lnTo>
                    <a:pt x="981" y="200"/>
                  </a:lnTo>
                  <a:lnTo>
                    <a:pt x="1040" y="159"/>
                  </a:lnTo>
                  <a:lnTo>
                    <a:pt x="1052" y="147"/>
                  </a:lnTo>
                  <a:lnTo>
                    <a:pt x="1064" y="88"/>
                  </a:lnTo>
                  <a:lnTo>
                    <a:pt x="1093" y="94"/>
                  </a:lnTo>
                  <a:lnTo>
                    <a:pt x="1111" y="111"/>
                  </a:lnTo>
                  <a:lnTo>
                    <a:pt x="1082" y="159"/>
                  </a:lnTo>
                  <a:lnTo>
                    <a:pt x="1064" y="189"/>
                  </a:lnTo>
                  <a:lnTo>
                    <a:pt x="1046" y="212"/>
                  </a:lnTo>
                  <a:lnTo>
                    <a:pt x="1029" y="248"/>
                  </a:lnTo>
                  <a:lnTo>
                    <a:pt x="1046" y="289"/>
                  </a:lnTo>
                  <a:lnTo>
                    <a:pt x="1075" y="295"/>
                  </a:lnTo>
                  <a:lnTo>
                    <a:pt x="1093" y="372"/>
                  </a:lnTo>
                  <a:lnTo>
                    <a:pt x="1087" y="384"/>
                  </a:lnTo>
                  <a:lnTo>
                    <a:pt x="1046" y="407"/>
                  </a:lnTo>
                  <a:lnTo>
                    <a:pt x="1052" y="425"/>
                  </a:lnTo>
                  <a:lnTo>
                    <a:pt x="1087" y="437"/>
                  </a:lnTo>
                  <a:lnTo>
                    <a:pt x="1093" y="455"/>
                  </a:lnTo>
                  <a:lnTo>
                    <a:pt x="1087" y="484"/>
                  </a:lnTo>
                  <a:lnTo>
                    <a:pt x="1093" y="501"/>
                  </a:lnTo>
                  <a:lnTo>
                    <a:pt x="1093" y="525"/>
                  </a:lnTo>
                  <a:lnTo>
                    <a:pt x="1111" y="572"/>
                  </a:lnTo>
                  <a:lnTo>
                    <a:pt x="1152" y="602"/>
                  </a:lnTo>
                  <a:lnTo>
                    <a:pt x="1176" y="602"/>
                  </a:lnTo>
                  <a:lnTo>
                    <a:pt x="1194" y="584"/>
                  </a:lnTo>
                  <a:lnTo>
                    <a:pt x="1217" y="590"/>
                  </a:lnTo>
                  <a:lnTo>
                    <a:pt x="1229" y="596"/>
                  </a:lnTo>
                  <a:lnTo>
                    <a:pt x="1222" y="620"/>
                  </a:lnTo>
                  <a:lnTo>
                    <a:pt x="1247" y="661"/>
                  </a:lnTo>
                  <a:lnTo>
                    <a:pt x="1252" y="679"/>
                  </a:lnTo>
                  <a:lnTo>
                    <a:pt x="1265" y="702"/>
                  </a:lnTo>
                  <a:lnTo>
                    <a:pt x="1306" y="702"/>
                  </a:lnTo>
                  <a:lnTo>
                    <a:pt x="1306" y="709"/>
                  </a:lnTo>
                  <a:lnTo>
                    <a:pt x="1336" y="679"/>
                  </a:lnTo>
                  <a:lnTo>
                    <a:pt x="1435" y="643"/>
                  </a:lnTo>
                  <a:lnTo>
                    <a:pt x="1435" y="625"/>
                  </a:lnTo>
                  <a:lnTo>
                    <a:pt x="1448" y="602"/>
                  </a:lnTo>
                  <a:lnTo>
                    <a:pt x="1477" y="466"/>
                  </a:lnTo>
                  <a:lnTo>
                    <a:pt x="1471" y="455"/>
                  </a:lnTo>
                  <a:lnTo>
                    <a:pt x="1265" y="496"/>
                  </a:lnTo>
                  <a:lnTo>
                    <a:pt x="1116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87"/>
            <p:cNvSpPr>
              <a:spLocks/>
            </p:cNvSpPr>
            <p:nvPr/>
          </p:nvSpPr>
          <p:spPr bwMode="auto">
            <a:xfrm>
              <a:off x="7610384" y="2851027"/>
              <a:ext cx="162737" cy="259276"/>
            </a:xfrm>
            <a:custGeom>
              <a:avLst/>
              <a:gdLst/>
              <a:ahLst/>
              <a:cxnLst>
                <a:cxn ang="0">
                  <a:pos x="355" y="520"/>
                </a:cxn>
                <a:cxn ang="0">
                  <a:pos x="349" y="484"/>
                </a:cxn>
                <a:cxn ang="0">
                  <a:pos x="326" y="425"/>
                </a:cxn>
                <a:cxn ang="0">
                  <a:pos x="284" y="389"/>
                </a:cxn>
                <a:cxn ang="0">
                  <a:pos x="231" y="348"/>
                </a:cxn>
                <a:cxn ang="0">
                  <a:pos x="207" y="325"/>
                </a:cxn>
                <a:cxn ang="0">
                  <a:pos x="195" y="295"/>
                </a:cxn>
                <a:cxn ang="0">
                  <a:pos x="154" y="224"/>
                </a:cxn>
                <a:cxn ang="0">
                  <a:pos x="136" y="189"/>
                </a:cxn>
                <a:cxn ang="0">
                  <a:pos x="101" y="148"/>
                </a:cxn>
                <a:cxn ang="0">
                  <a:pos x="89" y="123"/>
                </a:cxn>
                <a:cxn ang="0">
                  <a:pos x="83" y="100"/>
                </a:cxn>
                <a:cxn ang="0">
                  <a:pos x="83" y="94"/>
                </a:cxn>
                <a:cxn ang="0">
                  <a:pos x="83" y="82"/>
                </a:cxn>
                <a:cxn ang="0">
                  <a:pos x="106" y="6"/>
                </a:cxn>
                <a:cxn ang="0">
                  <a:pos x="78" y="0"/>
                </a:cxn>
                <a:cxn ang="0">
                  <a:pos x="48" y="6"/>
                </a:cxn>
                <a:cxn ang="0">
                  <a:pos x="18" y="35"/>
                </a:cxn>
                <a:cxn ang="0">
                  <a:pos x="12" y="59"/>
                </a:cxn>
                <a:cxn ang="0">
                  <a:pos x="7" y="65"/>
                </a:cxn>
                <a:cxn ang="0">
                  <a:pos x="0" y="65"/>
                </a:cxn>
                <a:cxn ang="0">
                  <a:pos x="149" y="561"/>
                </a:cxn>
                <a:cxn ang="0">
                  <a:pos x="355" y="520"/>
                </a:cxn>
              </a:cxnLst>
              <a:rect l="0" t="0" r="r" b="b"/>
              <a:pathLst>
                <a:path w="355" h="561">
                  <a:moveTo>
                    <a:pt x="355" y="520"/>
                  </a:moveTo>
                  <a:lnTo>
                    <a:pt x="349" y="484"/>
                  </a:lnTo>
                  <a:lnTo>
                    <a:pt x="326" y="425"/>
                  </a:lnTo>
                  <a:lnTo>
                    <a:pt x="284" y="389"/>
                  </a:lnTo>
                  <a:lnTo>
                    <a:pt x="231" y="348"/>
                  </a:lnTo>
                  <a:lnTo>
                    <a:pt x="207" y="325"/>
                  </a:lnTo>
                  <a:lnTo>
                    <a:pt x="195" y="295"/>
                  </a:lnTo>
                  <a:lnTo>
                    <a:pt x="154" y="224"/>
                  </a:lnTo>
                  <a:lnTo>
                    <a:pt x="136" y="189"/>
                  </a:lnTo>
                  <a:lnTo>
                    <a:pt x="101" y="148"/>
                  </a:lnTo>
                  <a:lnTo>
                    <a:pt x="89" y="123"/>
                  </a:lnTo>
                  <a:lnTo>
                    <a:pt x="83" y="100"/>
                  </a:lnTo>
                  <a:lnTo>
                    <a:pt x="83" y="94"/>
                  </a:lnTo>
                  <a:lnTo>
                    <a:pt x="83" y="82"/>
                  </a:lnTo>
                  <a:lnTo>
                    <a:pt x="106" y="6"/>
                  </a:lnTo>
                  <a:lnTo>
                    <a:pt x="78" y="0"/>
                  </a:lnTo>
                  <a:lnTo>
                    <a:pt x="48" y="6"/>
                  </a:lnTo>
                  <a:lnTo>
                    <a:pt x="18" y="35"/>
                  </a:lnTo>
                  <a:lnTo>
                    <a:pt x="12" y="59"/>
                  </a:lnTo>
                  <a:lnTo>
                    <a:pt x="7" y="65"/>
                  </a:lnTo>
                  <a:lnTo>
                    <a:pt x="0" y="65"/>
                  </a:lnTo>
                  <a:lnTo>
                    <a:pt x="149" y="561"/>
                  </a:lnTo>
                  <a:lnTo>
                    <a:pt x="355" y="5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88"/>
            <p:cNvSpPr>
              <a:spLocks/>
            </p:cNvSpPr>
            <p:nvPr/>
          </p:nvSpPr>
          <p:spPr bwMode="auto">
            <a:xfrm>
              <a:off x="7610384" y="2851027"/>
              <a:ext cx="162737" cy="259276"/>
            </a:xfrm>
            <a:custGeom>
              <a:avLst/>
              <a:gdLst/>
              <a:ahLst/>
              <a:cxnLst>
                <a:cxn ang="0">
                  <a:pos x="355" y="520"/>
                </a:cxn>
                <a:cxn ang="0">
                  <a:pos x="349" y="484"/>
                </a:cxn>
                <a:cxn ang="0">
                  <a:pos x="326" y="425"/>
                </a:cxn>
                <a:cxn ang="0">
                  <a:pos x="284" y="389"/>
                </a:cxn>
                <a:cxn ang="0">
                  <a:pos x="231" y="348"/>
                </a:cxn>
                <a:cxn ang="0">
                  <a:pos x="207" y="325"/>
                </a:cxn>
                <a:cxn ang="0">
                  <a:pos x="195" y="295"/>
                </a:cxn>
                <a:cxn ang="0">
                  <a:pos x="154" y="224"/>
                </a:cxn>
                <a:cxn ang="0">
                  <a:pos x="136" y="189"/>
                </a:cxn>
                <a:cxn ang="0">
                  <a:pos x="101" y="148"/>
                </a:cxn>
                <a:cxn ang="0">
                  <a:pos x="89" y="123"/>
                </a:cxn>
                <a:cxn ang="0">
                  <a:pos x="83" y="100"/>
                </a:cxn>
                <a:cxn ang="0">
                  <a:pos x="83" y="94"/>
                </a:cxn>
                <a:cxn ang="0">
                  <a:pos x="83" y="82"/>
                </a:cxn>
                <a:cxn ang="0">
                  <a:pos x="106" y="6"/>
                </a:cxn>
                <a:cxn ang="0">
                  <a:pos x="78" y="0"/>
                </a:cxn>
                <a:cxn ang="0">
                  <a:pos x="48" y="6"/>
                </a:cxn>
                <a:cxn ang="0">
                  <a:pos x="18" y="35"/>
                </a:cxn>
                <a:cxn ang="0">
                  <a:pos x="12" y="59"/>
                </a:cxn>
                <a:cxn ang="0">
                  <a:pos x="7" y="65"/>
                </a:cxn>
                <a:cxn ang="0">
                  <a:pos x="0" y="65"/>
                </a:cxn>
                <a:cxn ang="0">
                  <a:pos x="149" y="561"/>
                </a:cxn>
                <a:cxn ang="0">
                  <a:pos x="355" y="520"/>
                </a:cxn>
              </a:cxnLst>
              <a:rect l="0" t="0" r="r" b="b"/>
              <a:pathLst>
                <a:path w="355" h="561">
                  <a:moveTo>
                    <a:pt x="355" y="520"/>
                  </a:moveTo>
                  <a:lnTo>
                    <a:pt x="349" y="484"/>
                  </a:lnTo>
                  <a:lnTo>
                    <a:pt x="326" y="425"/>
                  </a:lnTo>
                  <a:lnTo>
                    <a:pt x="284" y="389"/>
                  </a:lnTo>
                  <a:lnTo>
                    <a:pt x="231" y="348"/>
                  </a:lnTo>
                  <a:lnTo>
                    <a:pt x="207" y="325"/>
                  </a:lnTo>
                  <a:lnTo>
                    <a:pt x="195" y="295"/>
                  </a:lnTo>
                  <a:lnTo>
                    <a:pt x="154" y="224"/>
                  </a:lnTo>
                  <a:lnTo>
                    <a:pt x="136" y="189"/>
                  </a:lnTo>
                  <a:lnTo>
                    <a:pt x="101" y="148"/>
                  </a:lnTo>
                  <a:lnTo>
                    <a:pt x="89" y="123"/>
                  </a:lnTo>
                  <a:lnTo>
                    <a:pt x="83" y="100"/>
                  </a:lnTo>
                  <a:lnTo>
                    <a:pt x="83" y="94"/>
                  </a:lnTo>
                  <a:lnTo>
                    <a:pt x="83" y="82"/>
                  </a:lnTo>
                  <a:lnTo>
                    <a:pt x="106" y="6"/>
                  </a:lnTo>
                  <a:lnTo>
                    <a:pt x="78" y="0"/>
                  </a:lnTo>
                  <a:lnTo>
                    <a:pt x="48" y="6"/>
                  </a:lnTo>
                  <a:lnTo>
                    <a:pt x="18" y="35"/>
                  </a:lnTo>
                  <a:lnTo>
                    <a:pt x="12" y="59"/>
                  </a:lnTo>
                  <a:lnTo>
                    <a:pt x="7" y="65"/>
                  </a:lnTo>
                  <a:lnTo>
                    <a:pt x="0" y="65"/>
                  </a:lnTo>
                  <a:lnTo>
                    <a:pt x="149" y="561"/>
                  </a:lnTo>
                  <a:lnTo>
                    <a:pt x="355" y="52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89"/>
            <p:cNvSpPr>
              <a:spLocks/>
            </p:cNvSpPr>
            <p:nvPr/>
          </p:nvSpPr>
          <p:spPr bwMode="auto">
            <a:xfrm>
              <a:off x="7648999" y="2550378"/>
              <a:ext cx="201353" cy="452354"/>
            </a:xfrm>
            <a:custGeom>
              <a:avLst/>
              <a:gdLst/>
              <a:ahLst/>
              <a:cxnLst>
                <a:cxn ang="0">
                  <a:pos x="0" y="738"/>
                </a:cxn>
                <a:cxn ang="0">
                  <a:pos x="18" y="744"/>
                </a:cxn>
                <a:cxn ang="0">
                  <a:pos x="59" y="809"/>
                </a:cxn>
                <a:cxn ang="0">
                  <a:pos x="154" y="868"/>
                </a:cxn>
                <a:cxn ang="0">
                  <a:pos x="231" y="886"/>
                </a:cxn>
                <a:cxn ang="0">
                  <a:pos x="249" y="939"/>
                </a:cxn>
                <a:cxn ang="0">
                  <a:pos x="266" y="986"/>
                </a:cxn>
                <a:cxn ang="0">
                  <a:pos x="307" y="916"/>
                </a:cxn>
                <a:cxn ang="0">
                  <a:pos x="343" y="815"/>
                </a:cxn>
                <a:cxn ang="0">
                  <a:pos x="408" y="708"/>
                </a:cxn>
                <a:cxn ang="0">
                  <a:pos x="444" y="609"/>
                </a:cxn>
                <a:cxn ang="0">
                  <a:pos x="431" y="449"/>
                </a:cxn>
                <a:cxn ang="0">
                  <a:pos x="403" y="307"/>
                </a:cxn>
                <a:cxn ang="0">
                  <a:pos x="337" y="331"/>
                </a:cxn>
                <a:cxn ang="0">
                  <a:pos x="319" y="319"/>
                </a:cxn>
                <a:cxn ang="0">
                  <a:pos x="296" y="325"/>
                </a:cxn>
                <a:cxn ang="0">
                  <a:pos x="319" y="254"/>
                </a:cxn>
                <a:cxn ang="0">
                  <a:pos x="349" y="242"/>
                </a:cxn>
                <a:cxn ang="0">
                  <a:pos x="355" y="171"/>
                </a:cxn>
                <a:cxn ang="0">
                  <a:pos x="385" y="137"/>
                </a:cxn>
                <a:cxn ang="0">
                  <a:pos x="107" y="0"/>
                </a:cxn>
                <a:cxn ang="0">
                  <a:pos x="66" y="48"/>
                </a:cxn>
                <a:cxn ang="0">
                  <a:pos x="53" y="124"/>
                </a:cxn>
                <a:cxn ang="0">
                  <a:pos x="12" y="171"/>
                </a:cxn>
                <a:cxn ang="0">
                  <a:pos x="36" y="206"/>
                </a:cxn>
                <a:cxn ang="0">
                  <a:pos x="18" y="260"/>
                </a:cxn>
                <a:cxn ang="0">
                  <a:pos x="30" y="337"/>
                </a:cxn>
                <a:cxn ang="0">
                  <a:pos x="83" y="396"/>
                </a:cxn>
                <a:cxn ang="0">
                  <a:pos x="130" y="419"/>
                </a:cxn>
                <a:cxn ang="0">
                  <a:pos x="165" y="444"/>
                </a:cxn>
                <a:cxn ang="0">
                  <a:pos x="207" y="490"/>
                </a:cxn>
                <a:cxn ang="0">
                  <a:pos x="112" y="568"/>
                </a:cxn>
                <a:cxn ang="0">
                  <a:pos x="23" y="662"/>
                </a:cxn>
              </a:cxnLst>
              <a:rect l="0" t="0" r="r" b="b"/>
              <a:pathLst>
                <a:path w="444" h="986">
                  <a:moveTo>
                    <a:pt x="23" y="662"/>
                  </a:moveTo>
                  <a:lnTo>
                    <a:pt x="0" y="738"/>
                  </a:lnTo>
                  <a:lnTo>
                    <a:pt x="0" y="750"/>
                  </a:lnTo>
                  <a:lnTo>
                    <a:pt x="18" y="744"/>
                  </a:lnTo>
                  <a:lnTo>
                    <a:pt x="36" y="779"/>
                  </a:lnTo>
                  <a:lnTo>
                    <a:pt x="59" y="809"/>
                  </a:lnTo>
                  <a:lnTo>
                    <a:pt x="83" y="832"/>
                  </a:lnTo>
                  <a:lnTo>
                    <a:pt x="154" y="868"/>
                  </a:lnTo>
                  <a:lnTo>
                    <a:pt x="178" y="880"/>
                  </a:lnTo>
                  <a:lnTo>
                    <a:pt x="231" y="886"/>
                  </a:lnTo>
                  <a:lnTo>
                    <a:pt x="249" y="892"/>
                  </a:lnTo>
                  <a:lnTo>
                    <a:pt x="249" y="939"/>
                  </a:lnTo>
                  <a:lnTo>
                    <a:pt x="249" y="969"/>
                  </a:lnTo>
                  <a:lnTo>
                    <a:pt x="266" y="986"/>
                  </a:lnTo>
                  <a:lnTo>
                    <a:pt x="284" y="963"/>
                  </a:lnTo>
                  <a:lnTo>
                    <a:pt x="307" y="916"/>
                  </a:lnTo>
                  <a:lnTo>
                    <a:pt x="307" y="875"/>
                  </a:lnTo>
                  <a:lnTo>
                    <a:pt x="343" y="815"/>
                  </a:lnTo>
                  <a:lnTo>
                    <a:pt x="360" y="768"/>
                  </a:lnTo>
                  <a:lnTo>
                    <a:pt x="408" y="708"/>
                  </a:lnTo>
                  <a:lnTo>
                    <a:pt x="426" y="656"/>
                  </a:lnTo>
                  <a:lnTo>
                    <a:pt x="444" y="609"/>
                  </a:lnTo>
                  <a:lnTo>
                    <a:pt x="444" y="579"/>
                  </a:lnTo>
                  <a:lnTo>
                    <a:pt x="431" y="449"/>
                  </a:lnTo>
                  <a:lnTo>
                    <a:pt x="419" y="343"/>
                  </a:lnTo>
                  <a:lnTo>
                    <a:pt x="403" y="307"/>
                  </a:lnTo>
                  <a:lnTo>
                    <a:pt x="355" y="319"/>
                  </a:lnTo>
                  <a:lnTo>
                    <a:pt x="337" y="331"/>
                  </a:lnTo>
                  <a:lnTo>
                    <a:pt x="325" y="325"/>
                  </a:lnTo>
                  <a:lnTo>
                    <a:pt x="319" y="319"/>
                  </a:lnTo>
                  <a:lnTo>
                    <a:pt x="307" y="325"/>
                  </a:lnTo>
                  <a:lnTo>
                    <a:pt x="296" y="325"/>
                  </a:lnTo>
                  <a:lnTo>
                    <a:pt x="296" y="307"/>
                  </a:lnTo>
                  <a:lnTo>
                    <a:pt x="319" y="254"/>
                  </a:lnTo>
                  <a:lnTo>
                    <a:pt x="337" y="249"/>
                  </a:lnTo>
                  <a:lnTo>
                    <a:pt x="349" y="242"/>
                  </a:lnTo>
                  <a:lnTo>
                    <a:pt x="349" y="201"/>
                  </a:lnTo>
                  <a:lnTo>
                    <a:pt x="355" y="171"/>
                  </a:lnTo>
                  <a:lnTo>
                    <a:pt x="367" y="153"/>
                  </a:lnTo>
                  <a:lnTo>
                    <a:pt x="385" y="137"/>
                  </a:lnTo>
                  <a:lnTo>
                    <a:pt x="367" y="95"/>
                  </a:lnTo>
                  <a:lnTo>
                    <a:pt x="107" y="0"/>
                  </a:lnTo>
                  <a:lnTo>
                    <a:pt x="89" y="13"/>
                  </a:lnTo>
                  <a:lnTo>
                    <a:pt x="66" y="48"/>
                  </a:lnTo>
                  <a:lnTo>
                    <a:pt x="66" y="66"/>
                  </a:lnTo>
                  <a:lnTo>
                    <a:pt x="53" y="124"/>
                  </a:lnTo>
                  <a:lnTo>
                    <a:pt x="18" y="160"/>
                  </a:lnTo>
                  <a:lnTo>
                    <a:pt x="12" y="171"/>
                  </a:lnTo>
                  <a:lnTo>
                    <a:pt x="12" y="183"/>
                  </a:lnTo>
                  <a:lnTo>
                    <a:pt x="36" y="206"/>
                  </a:lnTo>
                  <a:lnTo>
                    <a:pt x="41" y="249"/>
                  </a:lnTo>
                  <a:lnTo>
                    <a:pt x="18" y="260"/>
                  </a:lnTo>
                  <a:lnTo>
                    <a:pt x="23" y="337"/>
                  </a:lnTo>
                  <a:lnTo>
                    <a:pt x="30" y="337"/>
                  </a:lnTo>
                  <a:lnTo>
                    <a:pt x="71" y="348"/>
                  </a:lnTo>
                  <a:lnTo>
                    <a:pt x="83" y="396"/>
                  </a:lnTo>
                  <a:lnTo>
                    <a:pt x="119" y="401"/>
                  </a:lnTo>
                  <a:lnTo>
                    <a:pt x="130" y="419"/>
                  </a:lnTo>
                  <a:lnTo>
                    <a:pt x="148" y="426"/>
                  </a:lnTo>
                  <a:lnTo>
                    <a:pt x="165" y="444"/>
                  </a:lnTo>
                  <a:lnTo>
                    <a:pt x="213" y="479"/>
                  </a:lnTo>
                  <a:lnTo>
                    <a:pt x="207" y="490"/>
                  </a:lnTo>
                  <a:lnTo>
                    <a:pt x="160" y="520"/>
                  </a:lnTo>
                  <a:lnTo>
                    <a:pt x="112" y="568"/>
                  </a:lnTo>
                  <a:lnTo>
                    <a:pt x="101" y="609"/>
                  </a:lnTo>
                  <a:lnTo>
                    <a:pt x="23" y="66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90"/>
            <p:cNvSpPr>
              <a:spLocks/>
            </p:cNvSpPr>
            <p:nvPr/>
          </p:nvSpPr>
          <p:spPr bwMode="auto">
            <a:xfrm>
              <a:off x="7648999" y="2550378"/>
              <a:ext cx="201353" cy="452354"/>
            </a:xfrm>
            <a:custGeom>
              <a:avLst/>
              <a:gdLst/>
              <a:ahLst/>
              <a:cxnLst>
                <a:cxn ang="0">
                  <a:pos x="0" y="738"/>
                </a:cxn>
                <a:cxn ang="0">
                  <a:pos x="18" y="744"/>
                </a:cxn>
                <a:cxn ang="0">
                  <a:pos x="59" y="809"/>
                </a:cxn>
                <a:cxn ang="0">
                  <a:pos x="154" y="868"/>
                </a:cxn>
                <a:cxn ang="0">
                  <a:pos x="231" y="886"/>
                </a:cxn>
                <a:cxn ang="0">
                  <a:pos x="249" y="939"/>
                </a:cxn>
                <a:cxn ang="0">
                  <a:pos x="266" y="986"/>
                </a:cxn>
                <a:cxn ang="0">
                  <a:pos x="307" y="916"/>
                </a:cxn>
                <a:cxn ang="0">
                  <a:pos x="343" y="815"/>
                </a:cxn>
                <a:cxn ang="0">
                  <a:pos x="408" y="708"/>
                </a:cxn>
                <a:cxn ang="0">
                  <a:pos x="444" y="609"/>
                </a:cxn>
                <a:cxn ang="0">
                  <a:pos x="431" y="449"/>
                </a:cxn>
                <a:cxn ang="0">
                  <a:pos x="403" y="307"/>
                </a:cxn>
                <a:cxn ang="0">
                  <a:pos x="337" y="331"/>
                </a:cxn>
                <a:cxn ang="0">
                  <a:pos x="319" y="319"/>
                </a:cxn>
                <a:cxn ang="0">
                  <a:pos x="296" y="325"/>
                </a:cxn>
                <a:cxn ang="0">
                  <a:pos x="319" y="254"/>
                </a:cxn>
                <a:cxn ang="0">
                  <a:pos x="349" y="242"/>
                </a:cxn>
                <a:cxn ang="0">
                  <a:pos x="355" y="171"/>
                </a:cxn>
                <a:cxn ang="0">
                  <a:pos x="385" y="137"/>
                </a:cxn>
                <a:cxn ang="0">
                  <a:pos x="107" y="0"/>
                </a:cxn>
                <a:cxn ang="0">
                  <a:pos x="66" y="48"/>
                </a:cxn>
                <a:cxn ang="0">
                  <a:pos x="53" y="124"/>
                </a:cxn>
                <a:cxn ang="0">
                  <a:pos x="12" y="171"/>
                </a:cxn>
                <a:cxn ang="0">
                  <a:pos x="36" y="206"/>
                </a:cxn>
                <a:cxn ang="0">
                  <a:pos x="18" y="260"/>
                </a:cxn>
                <a:cxn ang="0">
                  <a:pos x="30" y="337"/>
                </a:cxn>
                <a:cxn ang="0">
                  <a:pos x="83" y="396"/>
                </a:cxn>
                <a:cxn ang="0">
                  <a:pos x="130" y="419"/>
                </a:cxn>
                <a:cxn ang="0">
                  <a:pos x="165" y="444"/>
                </a:cxn>
                <a:cxn ang="0">
                  <a:pos x="207" y="490"/>
                </a:cxn>
                <a:cxn ang="0">
                  <a:pos x="112" y="568"/>
                </a:cxn>
                <a:cxn ang="0">
                  <a:pos x="23" y="662"/>
                </a:cxn>
              </a:cxnLst>
              <a:rect l="0" t="0" r="r" b="b"/>
              <a:pathLst>
                <a:path w="444" h="986">
                  <a:moveTo>
                    <a:pt x="23" y="662"/>
                  </a:moveTo>
                  <a:lnTo>
                    <a:pt x="0" y="738"/>
                  </a:lnTo>
                  <a:lnTo>
                    <a:pt x="0" y="750"/>
                  </a:lnTo>
                  <a:lnTo>
                    <a:pt x="18" y="744"/>
                  </a:lnTo>
                  <a:lnTo>
                    <a:pt x="36" y="779"/>
                  </a:lnTo>
                  <a:lnTo>
                    <a:pt x="59" y="809"/>
                  </a:lnTo>
                  <a:lnTo>
                    <a:pt x="83" y="832"/>
                  </a:lnTo>
                  <a:lnTo>
                    <a:pt x="154" y="868"/>
                  </a:lnTo>
                  <a:lnTo>
                    <a:pt x="178" y="880"/>
                  </a:lnTo>
                  <a:lnTo>
                    <a:pt x="231" y="886"/>
                  </a:lnTo>
                  <a:lnTo>
                    <a:pt x="249" y="892"/>
                  </a:lnTo>
                  <a:lnTo>
                    <a:pt x="249" y="939"/>
                  </a:lnTo>
                  <a:lnTo>
                    <a:pt x="249" y="969"/>
                  </a:lnTo>
                  <a:lnTo>
                    <a:pt x="266" y="986"/>
                  </a:lnTo>
                  <a:lnTo>
                    <a:pt x="284" y="963"/>
                  </a:lnTo>
                  <a:lnTo>
                    <a:pt x="307" y="916"/>
                  </a:lnTo>
                  <a:lnTo>
                    <a:pt x="307" y="875"/>
                  </a:lnTo>
                  <a:lnTo>
                    <a:pt x="343" y="815"/>
                  </a:lnTo>
                  <a:lnTo>
                    <a:pt x="360" y="768"/>
                  </a:lnTo>
                  <a:lnTo>
                    <a:pt x="408" y="708"/>
                  </a:lnTo>
                  <a:lnTo>
                    <a:pt x="426" y="656"/>
                  </a:lnTo>
                  <a:lnTo>
                    <a:pt x="444" y="609"/>
                  </a:lnTo>
                  <a:lnTo>
                    <a:pt x="444" y="579"/>
                  </a:lnTo>
                  <a:lnTo>
                    <a:pt x="431" y="449"/>
                  </a:lnTo>
                  <a:lnTo>
                    <a:pt x="419" y="343"/>
                  </a:lnTo>
                  <a:lnTo>
                    <a:pt x="403" y="307"/>
                  </a:lnTo>
                  <a:lnTo>
                    <a:pt x="355" y="319"/>
                  </a:lnTo>
                  <a:lnTo>
                    <a:pt x="337" y="331"/>
                  </a:lnTo>
                  <a:lnTo>
                    <a:pt x="325" y="325"/>
                  </a:lnTo>
                  <a:lnTo>
                    <a:pt x="319" y="319"/>
                  </a:lnTo>
                  <a:lnTo>
                    <a:pt x="307" y="325"/>
                  </a:lnTo>
                  <a:lnTo>
                    <a:pt x="296" y="325"/>
                  </a:lnTo>
                  <a:lnTo>
                    <a:pt x="296" y="307"/>
                  </a:lnTo>
                  <a:lnTo>
                    <a:pt x="319" y="254"/>
                  </a:lnTo>
                  <a:lnTo>
                    <a:pt x="337" y="249"/>
                  </a:lnTo>
                  <a:lnTo>
                    <a:pt x="349" y="242"/>
                  </a:lnTo>
                  <a:lnTo>
                    <a:pt x="349" y="201"/>
                  </a:lnTo>
                  <a:lnTo>
                    <a:pt x="355" y="171"/>
                  </a:lnTo>
                  <a:lnTo>
                    <a:pt x="367" y="153"/>
                  </a:lnTo>
                  <a:lnTo>
                    <a:pt x="385" y="137"/>
                  </a:lnTo>
                  <a:lnTo>
                    <a:pt x="367" y="95"/>
                  </a:lnTo>
                  <a:lnTo>
                    <a:pt x="107" y="0"/>
                  </a:lnTo>
                  <a:lnTo>
                    <a:pt x="89" y="13"/>
                  </a:lnTo>
                  <a:lnTo>
                    <a:pt x="66" y="48"/>
                  </a:lnTo>
                  <a:lnTo>
                    <a:pt x="66" y="66"/>
                  </a:lnTo>
                  <a:lnTo>
                    <a:pt x="53" y="124"/>
                  </a:lnTo>
                  <a:lnTo>
                    <a:pt x="18" y="160"/>
                  </a:lnTo>
                  <a:lnTo>
                    <a:pt x="12" y="171"/>
                  </a:lnTo>
                  <a:lnTo>
                    <a:pt x="12" y="183"/>
                  </a:lnTo>
                  <a:lnTo>
                    <a:pt x="36" y="206"/>
                  </a:lnTo>
                  <a:lnTo>
                    <a:pt x="41" y="249"/>
                  </a:lnTo>
                  <a:lnTo>
                    <a:pt x="18" y="260"/>
                  </a:lnTo>
                  <a:lnTo>
                    <a:pt x="23" y="337"/>
                  </a:lnTo>
                  <a:lnTo>
                    <a:pt x="30" y="337"/>
                  </a:lnTo>
                  <a:lnTo>
                    <a:pt x="71" y="348"/>
                  </a:lnTo>
                  <a:lnTo>
                    <a:pt x="83" y="396"/>
                  </a:lnTo>
                  <a:lnTo>
                    <a:pt x="119" y="401"/>
                  </a:lnTo>
                  <a:lnTo>
                    <a:pt x="130" y="419"/>
                  </a:lnTo>
                  <a:lnTo>
                    <a:pt x="148" y="426"/>
                  </a:lnTo>
                  <a:lnTo>
                    <a:pt x="165" y="444"/>
                  </a:lnTo>
                  <a:lnTo>
                    <a:pt x="213" y="479"/>
                  </a:lnTo>
                  <a:lnTo>
                    <a:pt x="207" y="490"/>
                  </a:lnTo>
                  <a:lnTo>
                    <a:pt x="160" y="520"/>
                  </a:lnTo>
                  <a:lnTo>
                    <a:pt x="112" y="568"/>
                  </a:lnTo>
                  <a:lnTo>
                    <a:pt x="101" y="609"/>
                  </a:lnTo>
                  <a:lnTo>
                    <a:pt x="23" y="662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91"/>
            <p:cNvSpPr>
              <a:spLocks/>
            </p:cNvSpPr>
            <p:nvPr/>
          </p:nvSpPr>
          <p:spPr bwMode="auto">
            <a:xfrm>
              <a:off x="7836561" y="2332476"/>
              <a:ext cx="251001" cy="251001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83" y="71"/>
                </a:cxn>
                <a:cxn ang="0">
                  <a:pos x="201" y="95"/>
                </a:cxn>
                <a:cxn ang="0">
                  <a:pos x="206" y="89"/>
                </a:cxn>
                <a:cxn ang="0">
                  <a:pos x="213" y="77"/>
                </a:cxn>
                <a:cxn ang="0">
                  <a:pos x="485" y="0"/>
                </a:cxn>
                <a:cxn ang="0">
                  <a:pos x="549" y="224"/>
                </a:cxn>
                <a:cxn ang="0">
                  <a:pos x="538" y="247"/>
                </a:cxn>
                <a:cxn ang="0">
                  <a:pos x="531" y="260"/>
                </a:cxn>
                <a:cxn ang="0">
                  <a:pos x="538" y="272"/>
                </a:cxn>
                <a:cxn ang="0">
                  <a:pos x="538" y="283"/>
                </a:cxn>
                <a:cxn ang="0">
                  <a:pos x="502" y="283"/>
                </a:cxn>
                <a:cxn ang="0">
                  <a:pos x="414" y="325"/>
                </a:cxn>
                <a:cxn ang="0">
                  <a:pos x="384" y="318"/>
                </a:cxn>
                <a:cxn ang="0">
                  <a:pos x="378" y="331"/>
                </a:cxn>
                <a:cxn ang="0">
                  <a:pos x="378" y="348"/>
                </a:cxn>
                <a:cxn ang="0">
                  <a:pos x="373" y="354"/>
                </a:cxn>
                <a:cxn ang="0">
                  <a:pos x="319" y="360"/>
                </a:cxn>
                <a:cxn ang="0">
                  <a:pos x="242" y="396"/>
                </a:cxn>
                <a:cxn ang="0">
                  <a:pos x="231" y="384"/>
                </a:cxn>
                <a:cxn ang="0">
                  <a:pos x="183" y="431"/>
                </a:cxn>
                <a:cxn ang="0">
                  <a:pos x="82" y="520"/>
                </a:cxn>
                <a:cxn ang="0">
                  <a:pos x="41" y="543"/>
                </a:cxn>
                <a:cxn ang="0">
                  <a:pos x="6" y="508"/>
                </a:cxn>
                <a:cxn ang="0">
                  <a:pos x="53" y="460"/>
                </a:cxn>
                <a:cxn ang="0">
                  <a:pos x="59" y="442"/>
                </a:cxn>
                <a:cxn ang="0">
                  <a:pos x="36" y="419"/>
                </a:cxn>
                <a:cxn ang="0">
                  <a:pos x="0" y="118"/>
                </a:cxn>
              </a:cxnLst>
              <a:rect l="0" t="0" r="r" b="b"/>
              <a:pathLst>
                <a:path w="549" h="543">
                  <a:moveTo>
                    <a:pt x="0" y="118"/>
                  </a:moveTo>
                  <a:lnTo>
                    <a:pt x="183" y="71"/>
                  </a:lnTo>
                  <a:lnTo>
                    <a:pt x="201" y="95"/>
                  </a:lnTo>
                  <a:lnTo>
                    <a:pt x="206" y="89"/>
                  </a:lnTo>
                  <a:lnTo>
                    <a:pt x="213" y="77"/>
                  </a:lnTo>
                  <a:lnTo>
                    <a:pt x="485" y="0"/>
                  </a:lnTo>
                  <a:lnTo>
                    <a:pt x="549" y="224"/>
                  </a:lnTo>
                  <a:lnTo>
                    <a:pt x="538" y="247"/>
                  </a:lnTo>
                  <a:lnTo>
                    <a:pt x="531" y="260"/>
                  </a:lnTo>
                  <a:lnTo>
                    <a:pt x="538" y="272"/>
                  </a:lnTo>
                  <a:lnTo>
                    <a:pt x="538" y="283"/>
                  </a:lnTo>
                  <a:lnTo>
                    <a:pt x="502" y="283"/>
                  </a:lnTo>
                  <a:lnTo>
                    <a:pt x="414" y="325"/>
                  </a:lnTo>
                  <a:lnTo>
                    <a:pt x="384" y="318"/>
                  </a:lnTo>
                  <a:lnTo>
                    <a:pt x="378" y="331"/>
                  </a:lnTo>
                  <a:lnTo>
                    <a:pt x="378" y="348"/>
                  </a:lnTo>
                  <a:lnTo>
                    <a:pt x="373" y="354"/>
                  </a:lnTo>
                  <a:lnTo>
                    <a:pt x="319" y="360"/>
                  </a:lnTo>
                  <a:lnTo>
                    <a:pt x="242" y="396"/>
                  </a:lnTo>
                  <a:lnTo>
                    <a:pt x="231" y="384"/>
                  </a:lnTo>
                  <a:lnTo>
                    <a:pt x="183" y="431"/>
                  </a:lnTo>
                  <a:lnTo>
                    <a:pt x="82" y="520"/>
                  </a:lnTo>
                  <a:lnTo>
                    <a:pt x="41" y="543"/>
                  </a:lnTo>
                  <a:lnTo>
                    <a:pt x="6" y="508"/>
                  </a:lnTo>
                  <a:lnTo>
                    <a:pt x="53" y="460"/>
                  </a:lnTo>
                  <a:lnTo>
                    <a:pt x="59" y="442"/>
                  </a:lnTo>
                  <a:lnTo>
                    <a:pt x="36" y="419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3">
                <a:lumMod val="50000"/>
                <a:alpha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92"/>
            <p:cNvSpPr>
              <a:spLocks/>
            </p:cNvSpPr>
            <p:nvPr/>
          </p:nvSpPr>
          <p:spPr bwMode="auto">
            <a:xfrm>
              <a:off x="7836561" y="2332476"/>
              <a:ext cx="251001" cy="251001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83" y="71"/>
                </a:cxn>
                <a:cxn ang="0">
                  <a:pos x="201" y="95"/>
                </a:cxn>
                <a:cxn ang="0">
                  <a:pos x="206" y="89"/>
                </a:cxn>
                <a:cxn ang="0">
                  <a:pos x="213" y="77"/>
                </a:cxn>
                <a:cxn ang="0">
                  <a:pos x="485" y="0"/>
                </a:cxn>
                <a:cxn ang="0">
                  <a:pos x="549" y="224"/>
                </a:cxn>
                <a:cxn ang="0">
                  <a:pos x="538" y="247"/>
                </a:cxn>
                <a:cxn ang="0">
                  <a:pos x="531" y="260"/>
                </a:cxn>
                <a:cxn ang="0">
                  <a:pos x="538" y="272"/>
                </a:cxn>
                <a:cxn ang="0">
                  <a:pos x="538" y="283"/>
                </a:cxn>
                <a:cxn ang="0">
                  <a:pos x="502" y="283"/>
                </a:cxn>
                <a:cxn ang="0">
                  <a:pos x="414" y="325"/>
                </a:cxn>
                <a:cxn ang="0">
                  <a:pos x="384" y="318"/>
                </a:cxn>
                <a:cxn ang="0">
                  <a:pos x="378" y="331"/>
                </a:cxn>
                <a:cxn ang="0">
                  <a:pos x="378" y="348"/>
                </a:cxn>
                <a:cxn ang="0">
                  <a:pos x="373" y="354"/>
                </a:cxn>
                <a:cxn ang="0">
                  <a:pos x="319" y="360"/>
                </a:cxn>
                <a:cxn ang="0">
                  <a:pos x="242" y="396"/>
                </a:cxn>
                <a:cxn ang="0">
                  <a:pos x="231" y="384"/>
                </a:cxn>
                <a:cxn ang="0">
                  <a:pos x="183" y="431"/>
                </a:cxn>
                <a:cxn ang="0">
                  <a:pos x="82" y="520"/>
                </a:cxn>
                <a:cxn ang="0">
                  <a:pos x="41" y="543"/>
                </a:cxn>
                <a:cxn ang="0">
                  <a:pos x="6" y="508"/>
                </a:cxn>
                <a:cxn ang="0">
                  <a:pos x="53" y="460"/>
                </a:cxn>
                <a:cxn ang="0">
                  <a:pos x="59" y="442"/>
                </a:cxn>
                <a:cxn ang="0">
                  <a:pos x="36" y="419"/>
                </a:cxn>
                <a:cxn ang="0">
                  <a:pos x="0" y="118"/>
                </a:cxn>
              </a:cxnLst>
              <a:rect l="0" t="0" r="r" b="b"/>
              <a:pathLst>
                <a:path w="549" h="543">
                  <a:moveTo>
                    <a:pt x="0" y="118"/>
                  </a:moveTo>
                  <a:lnTo>
                    <a:pt x="183" y="71"/>
                  </a:lnTo>
                  <a:lnTo>
                    <a:pt x="201" y="95"/>
                  </a:lnTo>
                  <a:lnTo>
                    <a:pt x="206" y="89"/>
                  </a:lnTo>
                  <a:lnTo>
                    <a:pt x="213" y="77"/>
                  </a:lnTo>
                  <a:lnTo>
                    <a:pt x="485" y="0"/>
                  </a:lnTo>
                  <a:lnTo>
                    <a:pt x="549" y="224"/>
                  </a:lnTo>
                  <a:lnTo>
                    <a:pt x="538" y="247"/>
                  </a:lnTo>
                  <a:lnTo>
                    <a:pt x="531" y="260"/>
                  </a:lnTo>
                  <a:lnTo>
                    <a:pt x="538" y="272"/>
                  </a:lnTo>
                  <a:lnTo>
                    <a:pt x="538" y="283"/>
                  </a:lnTo>
                  <a:lnTo>
                    <a:pt x="502" y="283"/>
                  </a:lnTo>
                  <a:lnTo>
                    <a:pt x="414" y="325"/>
                  </a:lnTo>
                  <a:lnTo>
                    <a:pt x="384" y="318"/>
                  </a:lnTo>
                  <a:lnTo>
                    <a:pt x="378" y="331"/>
                  </a:lnTo>
                  <a:lnTo>
                    <a:pt x="378" y="348"/>
                  </a:lnTo>
                  <a:lnTo>
                    <a:pt x="373" y="354"/>
                  </a:lnTo>
                  <a:lnTo>
                    <a:pt x="319" y="360"/>
                  </a:lnTo>
                  <a:lnTo>
                    <a:pt x="242" y="396"/>
                  </a:lnTo>
                  <a:lnTo>
                    <a:pt x="231" y="384"/>
                  </a:lnTo>
                  <a:lnTo>
                    <a:pt x="183" y="431"/>
                  </a:lnTo>
                  <a:lnTo>
                    <a:pt x="82" y="520"/>
                  </a:lnTo>
                  <a:lnTo>
                    <a:pt x="41" y="543"/>
                  </a:lnTo>
                  <a:lnTo>
                    <a:pt x="6" y="508"/>
                  </a:lnTo>
                  <a:lnTo>
                    <a:pt x="53" y="460"/>
                  </a:lnTo>
                  <a:lnTo>
                    <a:pt x="59" y="442"/>
                  </a:lnTo>
                  <a:lnTo>
                    <a:pt x="36" y="419"/>
                  </a:lnTo>
                  <a:lnTo>
                    <a:pt x="0" y="118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93"/>
            <p:cNvSpPr>
              <a:spLocks/>
            </p:cNvSpPr>
            <p:nvPr/>
          </p:nvSpPr>
          <p:spPr bwMode="auto">
            <a:xfrm>
              <a:off x="7828286" y="2147673"/>
              <a:ext cx="490969" cy="253759"/>
            </a:xfrm>
            <a:custGeom>
              <a:avLst/>
              <a:gdLst/>
              <a:ahLst/>
              <a:cxnLst>
                <a:cxn ang="0">
                  <a:pos x="218" y="178"/>
                </a:cxn>
                <a:cxn ang="0">
                  <a:pos x="567" y="89"/>
                </a:cxn>
                <a:cxn ang="0">
                  <a:pos x="585" y="89"/>
                </a:cxn>
                <a:cxn ang="0">
                  <a:pos x="585" y="53"/>
                </a:cxn>
                <a:cxn ang="0">
                  <a:pos x="638" y="6"/>
                </a:cxn>
                <a:cxn ang="0">
                  <a:pos x="679" y="12"/>
                </a:cxn>
                <a:cxn ang="0">
                  <a:pos x="733" y="89"/>
                </a:cxn>
                <a:cxn ang="0">
                  <a:pos x="738" y="119"/>
                </a:cxn>
                <a:cxn ang="0">
                  <a:pos x="703" y="165"/>
                </a:cxn>
                <a:cxn ang="0">
                  <a:pos x="692" y="236"/>
                </a:cxn>
                <a:cxn ang="0">
                  <a:pos x="774" y="254"/>
                </a:cxn>
                <a:cxn ang="0">
                  <a:pos x="857" y="355"/>
                </a:cxn>
                <a:cxn ang="0">
                  <a:pos x="958" y="396"/>
                </a:cxn>
                <a:cxn ang="0">
                  <a:pos x="1022" y="332"/>
                </a:cxn>
                <a:cxn ang="0">
                  <a:pos x="981" y="296"/>
                </a:cxn>
                <a:cxn ang="0">
                  <a:pos x="945" y="254"/>
                </a:cxn>
                <a:cxn ang="0">
                  <a:pos x="987" y="261"/>
                </a:cxn>
                <a:cxn ang="0">
                  <a:pos x="1063" y="396"/>
                </a:cxn>
                <a:cxn ang="0">
                  <a:pos x="1034" y="408"/>
                </a:cxn>
                <a:cxn ang="0">
                  <a:pos x="951" y="456"/>
                </a:cxn>
                <a:cxn ang="0">
                  <a:pos x="875" y="502"/>
                </a:cxn>
                <a:cxn ang="0">
                  <a:pos x="875" y="479"/>
                </a:cxn>
                <a:cxn ang="0">
                  <a:pos x="851" y="443"/>
                </a:cxn>
                <a:cxn ang="0">
                  <a:pos x="786" y="538"/>
                </a:cxn>
                <a:cxn ang="0">
                  <a:pos x="756" y="520"/>
                </a:cxn>
                <a:cxn ang="0">
                  <a:pos x="738" y="508"/>
                </a:cxn>
                <a:cxn ang="0">
                  <a:pos x="709" y="484"/>
                </a:cxn>
                <a:cxn ang="0">
                  <a:pos x="656" y="461"/>
                </a:cxn>
                <a:cxn ang="0">
                  <a:pos x="621" y="413"/>
                </a:cxn>
                <a:cxn ang="0">
                  <a:pos x="497" y="402"/>
                </a:cxn>
                <a:cxn ang="0">
                  <a:pos x="218" y="491"/>
                </a:cxn>
                <a:cxn ang="0">
                  <a:pos x="195" y="473"/>
                </a:cxn>
                <a:cxn ang="0">
                  <a:pos x="0" y="508"/>
                </a:cxn>
              </a:cxnLst>
              <a:rect l="0" t="0" r="r" b="b"/>
              <a:pathLst>
                <a:path w="1063" h="550">
                  <a:moveTo>
                    <a:pt x="0" y="231"/>
                  </a:moveTo>
                  <a:lnTo>
                    <a:pt x="218" y="178"/>
                  </a:lnTo>
                  <a:lnTo>
                    <a:pt x="561" y="101"/>
                  </a:lnTo>
                  <a:lnTo>
                    <a:pt x="567" y="89"/>
                  </a:lnTo>
                  <a:lnTo>
                    <a:pt x="579" y="83"/>
                  </a:lnTo>
                  <a:lnTo>
                    <a:pt x="585" y="89"/>
                  </a:lnTo>
                  <a:lnTo>
                    <a:pt x="591" y="83"/>
                  </a:lnTo>
                  <a:lnTo>
                    <a:pt x="585" y="53"/>
                  </a:lnTo>
                  <a:lnTo>
                    <a:pt x="614" y="48"/>
                  </a:lnTo>
                  <a:lnTo>
                    <a:pt x="638" y="6"/>
                  </a:lnTo>
                  <a:lnTo>
                    <a:pt x="662" y="0"/>
                  </a:lnTo>
                  <a:lnTo>
                    <a:pt x="679" y="12"/>
                  </a:lnTo>
                  <a:lnTo>
                    <a:pt x="697" y="59"/>
                  </a:lnTo>
                  <a:lnTo>
                    <a:pt x="733" y="89"/>
                  </a:lnTo>
                  <a:lnTo>
                    <a:pt x="745" y="107"/>
                  </a:lnTo>
                  <a:lnTo>
                    <a:pt x="738" y="119"/>
                  </a:lnTo>
                  <a:lnTo>
                    <a:pt x="720" y="130"/>
                  </a:lnTo>
                  <a:lnTo>
                    <a:pt x="703" y="165"/>
                  </a:lnTo>
                  <a:lnTo>
                    <a:pt x="685" y="213"/>
                  </a:lnTo>
                  <a:lnTo>
                    <a:pt x="692" y="236"/>
                  </a:lnTo>
                  <a:lnTo>
                    <a:pt x="733" y="236"/>
                  </a:lnTo>
                  <a:lnTo>
                    <a:pt x="774" y="254"/>
                  </a:lnTo>
                  <a:lnTo>
                    <a:pt x="834" y="319"/>
                  </a:lnTo>
                  <a:lnTo>
                    <a:pt x="857" y="355"/>
                  </a:lnTo>
                  <a:lnTo>
                    <a:pt x="887" y="396"/>
                  </a:lnTo>
                  <a:lnTo>
                    <a:pt x="958" y="396"/>
                  </a:lnTo>
                  <a:lnTo>
                    <a:pt x="999" y="378"/>
                  </a:lnTo>
                  <a:lnTo>
                    <a:pt x="1022" y="332"/>
                  </a:lnTo>
                  <a:lnTo>
                    <a:pt x="1010" y="319"/>
                  </a:lnTo>
                  <a:lnTo>
                    <a:pt x="981" y="296"/>
                  </a:lnTo>
                  <a:lnTo>
                    <a:pt x="945" y="278"/>
                  </a:lnTo>
                  <a:lnTo>
                    <a:pt x="945" y="254"/>
                  </a:lnTo>
                  <a:lnTo>
                    <a:pt x="975" y="261"/>
                  </a:lnTo>
                  <a:lnTo>
                    <a:pt x="987" y="261"/>
                  </a:lnTo>
                  <a:lnTo>
                    <a:pt x="1040" y="332"/>
                  </a:lnTo>
                  <a:lnTo>
                    <a:pt x="1063" y="396"/>
                  </a:lnTo>
                  <a:lnTo>
                    <a:pt x="1063" y="431"/>
                  </a:lnTo>
                  <a:lnTo>
                    <a:pt x="1034" y="408"/>
                  </a:lnTo>
                  <a:lnTo>
                    <a:pt x="999" y="438"/>
                  </a:lnTo>
                  <a:lnTo>
                    <a:pt x="951" y="456"/>
                  </a:lnTo>
                  <a:lnTo>
                    <a:pt x="898" y="502"/>
                  </a:lnTo>
                  <a:lnTo>
                    <a:pt x="875" y="502"/>
                  </a:lnTo>
                  <a:lnTo>
                    <a:pt x="869" y="497"/>
                  </a:lnTo>
                  <a:lnTo>
                    <a:pt x="875" y="479"/>
                  </a:lnTo>
                  <a:lnTo>
                    <a:pt x="862" y="443"/>
                  </a:lnTo>
                  <a:lnTo>
                    <a:pt x="851" y="443"/>
                  </a:lnTo>
                  <a:lnTo>
                    <a:pt x="821" y="491"/>
                  </a:lnTo>
                  <a:lnTo>
                    <a:pt x="786" y="538"/>
                  </a:lnTo>
                  <a:lnTo>
                    <a:pt x="774" y="550"/>
                  </a:lnTo>
                  <a:lnTo>
                    <a:pt x="756" y="520"/>
                  </a:lnTo>
                  <a:lnTo>
                    <a:pt x="750" y="514"/>
                  </a:lnTo>
                  <a:lnTo>
                    <a:pt x="738" y="508"/>
                  </a:lnTo>
                  <a:lnTo>
                    <a:pt x="733" y="502"/>
                  </a:lnTo>
                  <a:lnTo>
                    <a:pt x="709" y="484"/>
                  </a:lnTo>
                  <a:lnTo>
                    <a:pt x="709" y="479"/>
                  </a:lnTo>
                  <a:lnTo>
                    <a:pt x="656" y="461"/>
                  </a:lnTo>
                  <a:lnTo>
                    <a:pt x="638" y="420"/>
                  </a:lnTo>
                  <a:lnTo>
                    <a:pt x="621" y="413"/>
                  </a:lnTo>
                  <a:lnTo>
                    <a:pt x="609" y="378"/>
                  </a:lnTo>
                  <a:lnTo>
                    <a:pt x="497" y="402"/>
                  </a:lnTo>
                  <a:lnTo>
                    <a:pt x="225" y="479"/>
                  </a:lnTo>
                  <a:lnTo>
                    <a:pt x="218" y="491"/>
                  </a:lnTo>
                  <a:lnTo>
                    <a:pt x="213" y="497"/>
                  </a:lnTo>
                  <a:lnTo>
                    <a:pt x="195" y="473"/>
                  </a:lnTo>
                  <a:lnTo>
                    <a:pt x="12" y="520"/>
                  </a:lnTo>
                  <a:lnTo>
                    <a:pt x="0" y="508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94"/>
            <p:cNvSpPr>
              <a:spLocks/>
            </p:cNvSpPr>
            <p:nvPr/>
          </p:nvSpPr>
          <p:spPr bwMode="auto">
            <a:xfrm>
              <a:off x="7828286" y="2147673"/>
              <a:ext cx="490969" cy="237211"/>
            </a:xfrm>
            <a:custGeom>
              <a:avLst/>
              <a:gdLst/>
              <a:ahLst/>
              <a:cxnLst>
                <a:cxn ang="0">
                  <a:pos x="218" y="178"/>
                </a:cxn>
                <a:cxn ang="0">
                  <a:pos x="567" y="89"/>
                </a:cxn>
                <a:cxn ang="0">
                  <a:pos x="585" y="89"/>
                </a:cxn>
                <a:cxn ang="0">
                  <a:pos x="585" y="53"/>
                </a:cxn>
                <a:cxn ang="0">
                  <a:pos x="638" y="6"/>
                </a:cxn>
                <a:cxn ang="0">
                  <a:pos x="679" y="12"/>
                </a:cxn>
                <a:cxn ang="0">
                  <a:pos x="733" y="89"/>
                </a:cxn>
                <a:cxn ang="0">
                  <a:pos x="738" y="119"/>
                </a:cxn>
                <a:cxn ang="0">
                  <a:pos x="703" y="165"/>
                </a:cxn>
                <a:cxn ang="0">
                  <a:pos x="692" y="236"/>
                </a:cxn>
                <a:cxn ang="0">
                  <a:pos x="774" y="254"/>
                </a:cxn>
                <a:cxn ang="0">
                  <a:pos x="857" y="355"/>
                </a:cxn>
                <a:cxn ang="0">
                  <a:pos x="958" y="396"/>
                </a:cxn>
                <a:cxn ang="0">
                  <a:pos x="1022" y="332"/>
                </a:cxn>
                <a:cxn ang="0">
                  <a:pos x="981" y="296"/>
                </a:cxn>
                <a:cxn ang="0">
                  <a:pos x="945" y="254"/>
                </a:cxn>
                <a:cxn ang="0">
                  <a:pos x="987" y="261"/>
                </a:cxn>
                <a:cxn ang="0">
                  <a:pos x="1063" y="396"/>
                </a:cxn>
                <a:cxn ang="0">
                  <a:pos x="1034" y="408"/>
                </a:cxn>
                <a:cxn ang="0">
                  <a:pos x="951" y="456"/>
                </a:cxn>
                <a:cxn ang="0">
                  <a:pos x="875" y="502"/>
                </a:cxn>
                <a:cxn ang="0">
                  <a:pos x="875" y="479"/>
                </a:cxn>
                <a:cxn ang="0">
                  <a:pos x="851" y="443"/>
                </a:cxn>
                <a:cxn ang="0">
                  <a:pos x="786" y="538"/>
                </a:cxn>
                <a:cxn ang="0">
                  <a:pos x="756" y="520"/>
                </a:cxn>
                <a:cxn ang="0">
                  <a:pos x="738" y="508"/>
                </a:cxn>
                <a:cxn ang="0">
                  <a:pos x="709" y="484"/>
                </a:cxn>
                <a:cxn ang="0">
                  <a:pos x="656" y="461"/>
                </a:cxn>
                <a:cxn ang="0">
                  <a:pos x="621" y="413"/>
                </a:cxn>
                <a:cxn ang="0">
                  <a:pos x="497" y="402"/>
                </a:cxn>
                <a:cxn ang="0">
                  <a:pos x="218" y="491"/>
                </a:cxn>
                <a:cxn ang="0">
                  <a:pos x="195" y="473"/>
                </a:cxn>
                <a:cxn ang="0">
                  <a:pos x="0" y="508"/>
                </a:cxn>
              </a:cxnLst>
              <a:rect l="0" t="0" r="r" b="b"/>
              <a:pathLst>
                <a:path w="1063" h="550">
                  <a:moveTo>
                    <a:pt x="0" y="231"/>
                  </a:moveTo>
                  <a:lnTo>
                    <a:pt x="218" y="178"/>
                  </a:lnTo>
                  <a:lnTo>
                    <a:pt x="561" y="101"/>
                  </a:lnTo>
                  <a:lnTo>
                    <a:pt x="567" y="89"/>
                  </a:lnTo>
                  <a:lnTo>
                    <a:pt x="579" y="83"/>
                  </a:lnTo>
                  <a:lnTo>
                    <a:pt x="585" y="89"/>
                  </a:lnTo>
                  <a:lnTo>
                    <a:pt x="591" y="83"/>
                  </a:lnTo>
                  <a:lnTo>
                    <a:pt x="585" y="53"/>
                  </a:lnTo>
                  <a:lnTo>
                    <a:pt x="614" y="48"/>
                  </a:lnTo>
                  <a:lnTo>
                    <a:pt x="638" y="6"/>
                  </a:lnTo>
                  <a:lnTo>
                    <a:pt x="662" y="0"/>
                  </a:lnTo>
                  <a:lnTo>
                    <a:pt x="679" y="12"/>
                  </a:lnTo>
                  <a:lnTo>
                    <a:pt x="697" y="59"/>
                  </a:lnTo>
                  <a:lnTo>
                    <a:pt x="733" y="89"/>
                  </a:lnTo>
                  <a:lnTo>
                    <a:pt x="745" y="107"/>
                  </a:lnTo>
                  <a:lnTo>
                    <a:pt x="738" y="119"/>
                  </a:lnTo>
                  <a:lnTo>
                    <a:pt x="720" y="130"/>
                  </a:lnTo>
                  <a:lnTo>
                    <a:pt x="703" y="165"/>
                  </a:lnTo>
                  <a:lnTo>
                    <a:pt x="685" y="213"/>
                  </a:lnTo>
                  <a:lnTo>
                    <a:pt x="692" y="236"/>
                  </a:lnTo>
                  <a:lnTo>
                    <a:pt x="733" y="236"/>
                  </a:lnTo>
                  <a:lnTo>
                    <a:pt x="774" y="254"/>
                  </a:lnTo>
                  <a:lnTo>
                    <a:pt x="834" y="319"/>
                  </a:lnTo>
                  <a:lnTo>
                    <a:pt x="857" y="355"/>
                  </a:lnTo>
                  <a:lnTo>
                    <a:pt x="887" y="396"/>
                  </a:lnTo>
                  <a:lnTo>
                    <a:pt x="958" y="396"/>
                  </a:lnTo>
                  <a:lnTo>
                    <a:pt x="999" y="378"/>
                  </a:lnTo>
                  <a:lnTo>
                    <a:pt x="1022" y="332"/>
                  </a:lnTo>
                  <a:lnTo>
                    <a:pt x="1010" y="319"/>
                  </a:lnTo>
                  <a:lnTo>
                    <a:pt x="981" y="296"/>
                  </a:lnTo>
                  <a:lnTo>
                    <a:pt x="945" y="278"/>
                  </a:lnTo>
                  <a:lnTo>
                    <a:pt x="945" y="254"/>
                  </a:lnTo>
                  <a:lnTo>
                    <a:pt x="975" y="261"/>
                  </a:lnTo>
                  <a:lnTo>
                    <a:pt x="987" y="261"/>
                  </a:lnTo>
                  <a:lnTo>
                    <a:pt x="1040" y="332"/>
                  </a:lnTo>
                  <a:lnTo>
                    <a:pt x="1063" y="396"/>
                  </a:lnTo>
                  <a:lnTo>
                    <a:pt x="1063" y="431"/>
                  </a:lnTo>
                  <a:lnTo>
                    <a:pt x="1034" y="408"/>
                  </a:lnTo>
                  <a:lnTo>
                    <a:pt x="999" y="438"/>
                  </a:lnTo>
                  <a:lnTo>
                    <a:pt x="951" y="456"/>
                  </a:lnTo>
                  <a:lnTo>
                    <a:pt x="898" y="502"/>
                  </a:lnTo>
                  <a:lnTo>
                    <a:pt x="875" y="502"/>
                  </a:lnTo>
                  <a:lnTo>
                    <a:pt x="869" y="497"/>
                  </a:lnTo>
                  <a:lnTo>
                    <a:pt x="875" y="479"/>
                  </a:lnTo>
                  <a:lnTo>
                    <a:pt x="862" y="443"/>
                  </a:lnTo>
                  <a:lnTo>
                    <a:pt x="851" y="443"/>
                  </a:lnTo>
                  <a:lnTo>
                    <a:pt x="821" y="491"/>
                  </a:lnTo>
                  <a:lnTo>
                    <a:pt x="786" y="538"/>
                  </a:lnTo>
                  <a:lnTo>
                    <a:pt x="774" y="550"/>
                  </a:lnTo>
                  <a:lnTo>
                    <a:pt x="756" y="520"/>
                  </a:lnTo>
                  <a:lnTo>
                    <a:pt x="750" y="514"/>
                  </a:lnTo>
                  <a:lnTo>
                    <a:pt x="738" y="508"/>
                  </a:lnTo>
                  <a:lnTo>
                    <a:pt x="733" y="502"/>
                  </a:lnTo>
                  <a:lnTo>
                    <a:pt x="709" y="484"/>
                  </a:lnTo>
                  <a:lnTo>
                    <a:pt x="709" y="479"/>
                  </a:lnTo>
                  <a:lnTo>
                    <a:pt x="656" y="461"/>
                  </a:lnTo>
                  <a:lnTo>
                    <a:pt x="638" y="420"/>
                  </a:lnTo>
                  <a:lnTo>
                    <a:pt x="621" y="413"/>
                  </a:lnTo>
                  <a:lnTo>
                    <a:pt x="609" y="378"/>
                  </a:lnTo>
                  <a:lnTo>
                    <a:pt x="497" y="402"/>
                  </a:lnTo>
                  <a:lnTo>
                    <a:pt x="225" y="479"/>
                  </a:lnTo>
                  <a:lnTo>
                    <a:pt x="218" y="491"/>
                  </a:lnTo>
                  <a:lnTo>
                    <a:pt x="213" y="497"/>
                  </a:lnTo>
                  <a:lnTo>
                    <a:pt x="195" y="473"/>
                  </a:lnTo>
                  <a:lnTo>
                    <a:pt x="12" y="520"/>
                  </a:lnTo>
                  <a:lnTo>
                    <a:pt x="0" y="508"/>
                  </a:lnTo>
                  <a:lnTo>
                    <a:pt x="0" y="231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95"/>
            <p:cNvSpPr>
              <a:spLocks/>
            </p:cNvSpPr>
            <p:nvPr/>
          </p:nvSpPr>
          <p:spPr bwMode="auto">
            <a:xfrm>
              <a:off x="8057221" y="2321443"/>
              <a:ext cx="126880" cy="14067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64" y="248"/>
                </a:cxn>
                <a:cxn ang="0">
                  <a:pos x="53" y="271"/>
                </a:cxn>
                <a:cxn ang="0">
                  <a:pos x="46" y="284"/>
                </a:cxn>
                <a:cxn ang="0">
                  <a:pos x="53" y="296"/>
                </a:cxn>
                <a:cxn ang="0">
                  <a:pos x="53" y="307"/>
                </a:cxn>
                <a:cxn ang="0">
                  <a:pos x="70" y="307"/>
                </a:cxn>
                <a:cxn ang="0">
                  <a:pos x="129" y="271"/>
                </a:cxn>
                <a:cxn ang="0">
                  <a:pos x="159" y="243"/>
                </a:cxn>
                <a:cxn ang="0">
                  <a:pos x="159" y="213"/>
                </a:cxn>
                <a:cxn ang="0">
                  <a:pos x="153" y="195"/>
                </a:cxn>
                <a:cxn ang="0">
                  <a:pos x="153" y="160"/>
                </a:cxn>
                <a:cxn ang="0">
                  <a:pos x="177" y="136"/>
                </a:cxn>
                <a:cxn ang="0">
                  <a:pos x="188" y="142"/>
                </a:cxn>
                <a:cxn ang="0">
                  <a:pos x="188" y="165"/>
                </a:cxn>
                <a:cxn ang="0">
                  <a:pos x="188" y="213"/>
                </a:cxn>
                <a:cxn ang="0">
                  <a:pos x="200" y="230"/>
                </a:cxn>
                <a:cxn ang="0">
                  <a:pos x="218" y="225"/>
                </a:cxn>
                <a:cxn ang="0">
                  <a:pos x="218" y="195"/>
                </a:cxn>
                <a:cxn ang="0">
                  <a:pos x="230" y="195"/>
                </a:cxn>
                <a:cxn ang="0">
                  <a:pos x="248" y="177"/>
                </a:cxn>
                <a:cxn ang="0">
                  <a:pos x="277" y="177"/>
                </a:cxn>
                <a:cxn ang="0">
                  <a:pos x="277" y="172"/>
                </a:cxn>
                <a:cxn ang="0">
                  <a:pos x="259" y="142"/>
                </a:cxn>
                <a:cxn ang="0">
                  <a:pos x="253" y="136"/>
                </a:cxn>
                <a:cxn ang="0">
                  <a:pos x="241" y="130"/>
                </a:cxn>
                <a:cxn ang="0">
                  <a:pos x="236" y="124"/>
                </a:cxn>
                <a:cxn ang="0">
                  <a:pos x="212" y="106"/>
                </a:cxn>
                <a:cxn ang="0">
                  <a:pos x="212" y="101"/>
                </a:cxn>
                <a:cxn ang="0">
                  <a:pos x="159" y="83"/>
                </a:cxn>
                <a:cxn ang="0">
                  <a:pos x="141" y="42"/>
                </a:cxn>
                <a:cxn ang="0">
                  <a:pos x="124" y="35"/>
                </a:cxn>
                <a:cxn ang="0">
                  <a:pos x="112" y="0"/>
                </a:cxn>
                <a:cxn ang="0">
                  <a:pos x="0" y="24"/>
                </a:cxn>
              </a:cxnLst>
              <a:rect l="0" t="0" r="r" b="b"/>
              <a:pathLst>
                <a:path w="277" h="307">
                  <a:moveTo>
                    <a:pt x="0" y="24"/>
                  </a:moveTo>
                  <a:lnTo>
                    <a:pt x="64" y="248"/>
                  </a:lnTo>
                  <a:lnTo>
                    <a:pt x="53" y="271"/>
                  </a:lnTo>
                  <a:lnTo>
                    <a:pt x="46" y="284"/>
                  </a:lnTo>
                  <a:lnTo>
                    <a:pt x="53" y="296"/>
                  </a:lnTo>
                  <a:lnTo>
                    <a:pt x="53" y="307"/>
                  </a:lnTo>
                  <a:lnTo>
                    <a:pt x="70" y="307"/>
                  </a:lnTo>
                  <a:lnTo>
                    <a:pt x="129" y="271"/>
                  </a:lnTo>
                  <a:lnTo>
                    <a:pt x="159" y="243"/>
                  </a:lnTo>
                  <a:lnTo>
                    <a:pt x="159" y="213"/>
                  </a:lnTo>
                  <a:lnTo>
                    <a:pt x="153" y="195"/>
                  </a:lnTo>
                  <a:lnTo>
                    <a:pt x="153" y="160"/>
                  </a:lnTo>
                  <a:lnTo>
                    <a:pt x="177" y="136"/>
                  </a:lnTo>
                  <a:lnTo>
                    <a:pt x="188" y="142"/>
                  </a:lnTo>
                  <a:lnTo>
                    <a:pt x="188" y="165"/>
                  </a:lnTo>
                  <a:lnTo>
                    <a:pt x="188" y="213"/>
                  </a:lnTo>
                  <a:lnTo>
                    <a:pt x="200" y="230"/>
                  </a:lnTo>
                  <a:lnTo>
                    <a:pt x="218" y="225"/>
                  </a:lnTo>
                  <a:lnTo>
                    <a:pt x="218" y="195"/>
                  </a:lnTo>
                  <a:lnTo>
                    <a:pt x="230" y="195"/>
                  </a:lnTo>
                  <a:lnTo>
                    <a:pt x="248" y="177"/>
                  </a:lnTo>
                  <a:lnTo>
                    <a:pt x="277" y="177"/>
                  </a:lnTo>
                  <a:lnTo>
                    <a:pt x="277" y="172"/>
                  </a:lnTo>
                  <a:lnTo>
                    <a:pt x="259" y="142"/>
                  </a:lnTo>
                  <a:lnTo>
                    <a:pt x="253" y="136"/>
                  </a:lnTo>
                  <a:lnTo>
                    <a:pt x="241" y="130"/>
                  </a:lnTo>
                  <a:lnTo>
                    <a:pt x="236" y="124"/>
                  </a:lnTo>
                  <a:lnTo>
                    <a:pt x="212" y="106"/>
                  </a:lnTo>
                  <a:lnTo>
                    <a:pt x="212" y="101"/>
                  </a:lnTo>
                  <a:lnTo>
                    <a:pt x="159" y="83"/>
                  </a:lnTo>
                  <a:lnTo>
                    <a:pt x="141" y="42"/>
                  </a:lnTo>
                  <a:lnTo>
                    <a:pt x="124" y="35"/>
                  </a:lnTo>
                  <a:lnTo>
                    <a:pt x="11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96"/>
            <p:cNvSpPr>
              <a:spLocks/>
            </p:cNvSpPr>
            <p:nvPr/>
          </p:nvSpPr>
          <p:spPr bwMode="auto">
            <a:xfrm>
              <a:off x="8057221" y="2321443"/>
              <a:ext cx="126880" cy="14067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64" y="248"/>
                </a:cxn>
                <a:cxn ang="0">
                  <a:pos x="53" y="271"/>
                </a:cxn>
                <a:cxn ang="0">
                  <a:pos x="46" y="284"/>
                </a:cxn>
                <a:cxn ang="0">
                  <a:pos x="53" y="296"/>
                </a:cxn>
                <a:cxn ang="0">
                  <a:pos x="53" y="307"/>
                </a:cxn>
                <a:cxn ang="0">
                  <a:pos x="70" y="307"/>
                </a:cxn>
                <a:cxn ang="0">
                  <a:pos x="129" y="271"/>
                </a:cxn>
                <a:cxn ang="0">
                  <a:pos x="159" y="243"/>
                </a:cxn>
                <a:cxn ang="0">
                  <a:pos x="159" y="213"/>
                </a:cxn>
                <a:cxn ang="0">
                  <a:pos x="153" y="195"/>
                </a:cxn>
                <a:cxn ang="0">
                  <a:pos x="153" y="160"/>
                </a:cxn>
                <a:cxn ang="0">
                  <a:pos x="177" y="136"/>
                </a:cxn>
                <a:cxn ang="0">
                  <a:pos x="188" y="142"/>
                </a:cxn>
                <a:cxn ang="0">
                  <a:pos x="188" y="165"/>
                </a:cxn>
                <a:cxn ang="0">
                  <a:pos x="188" y="213"/>
                </a:cxn>
                <a:cxn ang="0">
                  <a:pos x="200" y="230"/>
                </a:cxn>
                <a:cxn ang="0">
                  <a:pos x="218" y="225"/>
                </a:cxn>
                <a:cxn ang="0">
                  <a:pos x="218" y="195"/>
                </a:cxn>
                <a:cxn ang="0">
                  <a:pos x="230" y="195"/>
                </a:cxn>
                <a:cxn ang="0">
                  <a:pos x="248" y="177"/>
                </a:cxn>
                <a:cxn ang="0">
                  <a:pos x="277" y="177"/>
                </a:cxn>
                <a:cxn ang="0">
                  <a:pos x="277" y="172"/>
                </a:cxn>
                <a:cxn ang="0">
                  <a:pos x="259" y="142"/>
                </a:cxn>
                <a:cxn ang="0">
                  <a:pos x="253" y="136"/>
                </a:cxn>
                <a:cxn ang="0">
                  <a:pos x="241" y="130"/>
                </a:cxn>
                <a:cxn ang="0">
                  <a:pos x="236" y="124"/>
                </a:cxn>
                <a:cxn ang="0">
                  <a:pos x="212" y="106"/>
                </a:cxn>
                <a:cxn ang="0">
                  <a:pos x="212" y="101"/>
                </a:cxn>
                <a:cxn ang="0">
                  <a:pos x="159" y="83"/>
                </a:cxn>
                <a:cxn ang="0">
                  <a:pos x="141" y="42"/>
                </a:cxn>
                <a:cxn ang="0">
                  <a:pos x="124" y="35"/>
                </a:cxn>
                <a:cxn ang="0">
                  <a:pos x="112" y="0"/>
                </a:cxn>
                <a:cxn ang="0">
                  <a:pos x="0" y="24"/>
                </a:cxn>
              </a:cxnLst>
              <a:rect l="0" t="0" r="r" b="b"/>
              <a:pathLst>
                <a:path w="277" h="307">
                  <a:moveTo>
                    <a:pt x="0" y="24"/>
                  </a:moveTo>
                  <a:lnTo>
                    <a:pt x="64" y="248"/>
                  </a:lnTo>
                  <a:lnTo>
                    <a:pt x="53" y="271"/>
                  </a:lnTo>
                  <a:lnTo>
                    <a:pt x="46" y="284"/>
                  </a:lnTo>
                  <a:lnTo>
                    <a:pt x="53" y="296"/>
                  </a:lnTo>
                  <a:lnTo>
                    <a:pt x="53" y="307"/>
                  </a:lnTo>
                  <a:lnTo>
                    <a:pt x="70" y="307"/>
                  </a:lnTo>
                  <a:lnTo>
                    <a:pt x="129" y="271"/>
                  </a:lnTo>
                  <a:lnTo>
                    <a:pt x="159" y="243"/>
                  </a:lnTo>
                  <a:lnTo>
                    <a:pt x="159" y="213"/>
                  </a:lnTo>
                  <a:lnTo>
                    <a:pt x="153" y="195"/>
                  </a:lnTo>
                  <a:lnTo>
                    <a:pt x="153" y="160"/>
                  </a:lnTo>
                  <a:lnTo>
                    <a:pt x="177" y="136"/>
                  </a:lnTo>
                  <a:lnTo>
                    <a:pt x="188" y="142"/>
                  </a:lnTo>
                  <a:lnTo>
                    <a:pt x="188" y="165"/>
                  </a:lnTo>
                  <a:lnTo>
                    <a:pt x="188" y="213"/>
                  </a:lnTo>
                  <a:lnTo>
                    <a:pt x="200" y="230"/>
                  </a:lnTo>
                  <a:lnTo>
                    <a:pt x="218" y="225"/>
                  </a:lnTo>
                  <a:lnTo>
                    <a:pt x="218" y="195"/>
                  </a:lnTo>
                  <a:lnTo>
                    <a:pt x="230" y="195"/>
                  </a:lnTo>
                  <a:lnTo>
                    <a:pt x="248" y="177"/>
                  </a:lnTo>
                  <a:lnTo>
                    <a:pt x="277" y="177"/>
                  </a:lnTo>
                  <a:lnTo>
                    <a:pt x="277" y="172"/>
                  </a:lnTo>
                  <a:lnTo>
                    <a:pt x="259" y="142"/>
                  </a:lnTo>
                  <a:lnTo>
                    <a:pt x="253" y="136"/>
                  </a:lnTo>
                  <a:lnTo>
                    <a:pt x="241" y="130"/>
                  </a:lnTo>
                  <a:lnTo>
                    <a:pt x="236" y="124"/>
                  </a:lnTo>
                  <a:lnTo>
                    <a:pt x="212" y="106"/>
                  </a:lnTo>
                  <a:lnTo>
                    <a:pt x="212" y="101"/>
                  </a:lnTo>
                  <a:lnTo>
                    <a:pt x="159" y="83"/>
                  </a:lnTo>
                  <a:lnTo>
                    <a:pt x="141" y="42"/>
                  </a:lnTo>
                  <a:lnTo>
                    <a:pt x="124" y="35"/>
                  </a:lnTo>
                  <a:lnTo>
                    <a:pt x="112" y="0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97"/>
            <p:cNvSpPr>
              <a:spLocks/>
            </p:cNvSpPr>
            <p:nvPr/>
          </p:nvSpPr>
          <p:spPr bwMode="auto">
            <a:xfrm>
              <a:off x="7712439" y="1786341"/>
              <a:ext cx="256518" cy="468903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18" y="171"/>
                </a:cxn>
                <a:cxn ang="0">
                  <a:pos x="12" y="189"/>
                </a:cxn>
                <a:cxn ang="0">
                  <a:pos x="23" y="207"/>
                </a:cxn>
                <a:cxn ang="0">
                  <a:pos x="30" y="219"/>
                </a:cxn>
                <a:cxn ang="0">
                  <a:pos x="77" y="337"/>
                </a:cxn>
                <a:cxn ang="0">
                  <a:pos x="89" y="420"/>
                </a:cxn>
                <a:cxn ang="0">
                  <a:pos x="71" y="466"/>
                </a:cxn>
                <a:cxn ang="0">
                  <a:pos x="77" y="508"/>
                </a:cxn>
                <a:cxn ang="0">
                  <a:pos x="124" y="620"/>
                </a:cxn>
                <a:cxn ang="0">
                  <a:pos x="119" y="673"/>
                </a:cxn>
                <a:cxn ang="0">
                  <a:pos x="130" y="691"/>
                </a:cxn>
                <a:cxn ang="0">
                  <a:pos x="136" y="691"/>
                </a:cxn>
                <a:cxn ang="0">
                  <a:pos x="136" y="679"/>
                </a:cxn>
                <a:cxn ang="0">
                  <a:pos x="154" y="673"/>
                </a:cxn>
                <a:cxn ang="0">
                  <a:pos x="183" y="727"/>
                </a:cxn>
                <a:cxn ang="0">
                  <a:pos x="201" y="826"/>
                </a:cxn>
                <a:cxn ang="0">
                  <a:pos x="201" y="879"/>
                </a:cxn>
                <a:cxn ang="0">
                  <a:pos x="225" y="950"/>
                </a:cxn>
                <a:cxn ang="0">
                  <a:pos x="254" y="1016"/>
                </a:cxn>
                <a:cxn ang="0">
                  <a:pos x="472" y="963"/>
                </a:cxn>
                <a:cxn ang="0">
                  <a:pos x="467" y="945"/>
                </a:cxn>
                <a:cxn ang="0">
                  <a:pos x="443" y="922"/>
                </a:cxn>
                <a:cxn ang="0">
                  <a:pos x="443" y="879"/>
                </a:cxn>
                <a:cxn ang="0">
                  <a:pos x="455" y="862"/>
                </a:cxn>
                <a:cxn ang="0">
                  <a:pos x="443" y="826"/>
                </a:cxn>
                <a:cxn ang="0">
                  <a:pos x="426" y="661"/>
                </a:cxn>
                <a:cxn ang="0">
                  <a:pos x="426" y="608"/>
                </a:cxn>
                <a:cxn ang="0">
                  <a:pos x="449" y="519"/>
                </a:cxn>
                <a:cxn ang="0">
                  <a:pos x="461" y="455"/>
                </a:cxn>
                <a:cxn ang="0">
                  <a:pos x="467" y="407"/>
                </a:cxn>
                <a:cxn ang="0">
                  <a:pos x="449" y="372"/>
                </a:cxn>
                <a:cxn ang="0">
                  <a:pos x="449" y="337"/>
                </a:cxn>
                <a:cxn ang="0">
                  <a:pos x="461" y="313"/>
                </a:cxn>
                <a:cxn ang="0">
                  <a:pos x="526" y="260"/>
                </a:cxn>
                <a:cxn ang="0">
                  <a:pos x="555" y="171"/>
                </a:cxn>
                <a:cxn ang="0">
                  <a:pos x="526" y="118"/>
                </a:cxn>
                <a:cxn ang="0">
                  <a:pos x="520" y="95"/>
                </a:cxn>
                <a:cxn ang="0">
                  <a:pos x="532" y="77"/>
                </a:cxn>
                <a:cxn ang="0">
                  <a:pos x="526" y="60"/>
                </a:cxn>
                <a:cxn ang="0">
                  <a:pos x="514" y="0"/>
                </a:cxn>
                <a:cxn ang="0">
                  <a:pos x="0" y="130"/>
                </a:cxn>
              </a:cxnLst>
              <a:rect l="0" t="0" r="r" b="b"/>
              <a:pathLst>
                <a:path w="555" h="1016">
                  <a:moveTo>
                    <a:pt x="0" y="130"/>
                  </a:moveTo>
                  <a:lnTo>
                    <a:pt x="18" y="171"/>
                  </a:lnTo>
                  <a:lnTo>
                    <a:pt x="12" y="189"/>
                  </a:lnTo>
                  <a:lnTo>
                    <a:pt x="23" y="207"/>
                  </a:lnTo>
                  <a:lnTo>
                    <a:pt x="30" y="219"/>
                  </a:lnTo>
                  <a:lnTo>
                    <a:pt x="77" y="337"/>
                  </a:lnTo>
                  <a:lnTo>
                    <a:pt x="89" y="420"/>
                  </a:lnTo>
                  <a:lnTo>
                    <a:pt x="71" y="466"/>
                  </a:lnTo>
                  <a:lnTo>
                    <a:pt x="77" y="508"/>
                  </a:lnTo>
                  <a:lnTo>
                    <a:pt x="124" y="620"/>
                  </a:lnTo>
                  <a:lnTo>
                    <a:pt x="119" y="673"/>
                  </a:lnTo>
                  <a:lnTo>
                    <a:pt x="130" y="691"/>
                  </a:lnTo>
                  <a:lnTo>
                    <a:pt x="136" y="691"/>
                  </a:lnTo>
                  <a:lnTo>
                    <a:pt x="136" y="679"/>
                  </a:lnTo>
                  <a:lnTo>
                    <a:pt x="154" y="673"/>
                  </a:lnTo>
                  <a:lnTo>
                    <a:pt x="183" y="727"/>
                  </a:lnTo>
                  <a:lnTo>
                    <a:pt x="201" y="826"/>
                  </a:lnTo>
                  <a:lnTo>
                    <a:pt x="201" y="879"/>
                  </a:lnTo>
                  <a:lnTo>
                    <a:pt x="225" y="950"/>
                  </a:lnTo>
                  <a:lnTo>
                    <a:pt x="254" y="1016"/>
                  </a:lnTo>
                  <a:lnTo>
                    <a:pt x="472" y="963"/>
                  </a:lnTo>
                  <a:lnTo>
                    <a:pt x="467" y="945"/>
                  </a:lnTo>
                  <a:lnTo>
                    <a:pt x="443" y="922"/>
                  </a:lnTo>
                  <a:lnTo>
                    <a:pt x="443" y="879"/>
                  </a:lnTo>
                  <a:lnTo>
                    <a:pt x="455" y="862"/>
                  </a:lnTo>
                  <a:lnTo>
                    <a:pt x="443" y="826"/>
                  </a:lnTo>
                  <a:lnTo>
                    <a:pt x="426" y="661"/>
                  </a:lnTo>
                  <a:lnTo>
                    <a:pt x="426" y="608"/>
                  </a:lnTo>
                  <a:lnTo>
                    <a:pt x="449" y="519"/>
                  </a:lnTo>
                  <a:lnTo>
                    <a:pt x="461" y="455"/>
                  </a:lnTo>
                  <a:lnTo>
                    <a:pt x="467" y="407"/>
                  </a:lnTo>
                  <a:lnTo>
                    <a:pt x="449" y="372"/>
                  </a:lnTo>
                  <a:lnTo>
                    <a:pt x="449" y="337"/>
                  </a:lnTo>
                  <a:lnTo>
                    <a:pt x="461" y="313"/>
                  </a:lnTo>
                  <a:lnTo>
                    <a:pt x="526" y="260"/>
                  </a:lnTo>
                  <a:lnTo>
                    <a:pt x="555" y="171"/>
                  </a:lnTo>
                  <a:lnTo>
                    <a:pt x="526" y="118"/>
                  </a:lnTo>
                  <a:lnTo>
                    <a:pt x="520" y="95"/>
                  </a:lnTo>
                  <a:lnTo>
                    <a:pt x="532" y="77"/>
                  </a:lnTo>
                  <a:lnTo>
                    <a:pt x="526" y="60"/>
                  </a:lnTo>
                  <a:lnTo>
                    <a:pt x="514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98"/>
            <p:cNvSpPr>
              <a:spLocks/>
            </p:cNvSpPr>
            <p:nvPr/>
          </p:nvSpPr>
          <p:spPr bwMode="auto">
            <a:xfrm>
              <a:off x="7712439" y="1786341"/>
              <a:ext cx="256518" cy="468903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18" y="171"/>
                </a:cxn>
                <a:cxn ang="0">
                  <a:pos x="12" y="189"/>
                </a:cxn>
                <a:cxn ang="0">
                  <a:pos x="23" y="207"/>
                </a:cxn>
                <a:cxn ang="0">
                  <a:pos x="30" y="219"/>
                </a:cxn>
                <a:cxn ang="0">
                  <a:pos x="77" y="337"/>
                </a:cxn>
                <a:cxn ang="0">
                  <a:pos x="89" y="420"/>
                </a:cxn>
                <a:cxn ang="0">
                  <a:pos x="71" y="466"/>
                </a:cxn>
                <a:cxn ang="0">
                  <a:pos x="77" y="508"/>
                </a:cxn>
                <a:cxn ang="0">
                  <a:pos x="124" y="620"/>
                </a:cxn>
                <a:cxn ang="0">
                  <a:pos x="119" y="673"/>
                </a:cxn>
                <a:cxn ang="0">
                  <a:pos x="130" y="691"/>
                </a:cxn>
                <a:cxn ang="0">
                  <a:pos x="136" y="691"/>
                </a:cxn>
                <a:cxn ang="0">
                  <a:pos x="136" y="679"/>
                </a:cxn>
                <a:cxn ang="0">
                  <a:pos x="154" y="673"/>
                </a:cxn>
                <a:cxn ang="0">
                  <a:pos x="183" y="727"/>
                </a:cxn>
                <a:cxn ang="0">
                  <a:pos x="201" y="826"/>
                </a:cxn>
                <a:cxn ang="0">
                  <a:pos x="201" y="879"/>
                </a:cxn>
                <a:cxn ang="0">
                  <a:pos x="225" y="950"/>
                </a:cxn>
                <a:cxn ang="0">
                  <a:pos x="254" y="1016"/>
                </a:cxn>
                <a:cxn ang="0">
                  <a:pos x="472" y="963"/>
                </a:cxn>
                <a:cxn ang="0">
                  <a:pos x="467" y="945"/>
                </a:cxn>
                <a:cxn ang="0">
                  <a:pos x="443" y="922"/>
                </a:cxn>
                <a:cxn ang="0">
                  <a:pos x="443" y="879"/>
                </a:cxn>
                <a:cxn ang="0">
                  <a:pos x="455" y="862"/>
                </a:cxn>
                <a:cxn ang="0">
                  <a:pos x="443" y="826"/>
                </a:cxn>
                <a:cxn ang="0">
                  <a:pos x="426" y="661"/>
                </a:cxn>
                <a:cxn ang="0">
                  <a:pos x="426" y="608"/>
                </a:cxn>
                <a:cxn ang="0">
                  <a:pos x="449" y="519"/>
                </a:cxn>
                <a:cxn ang="0">
                  <a:pos x="461" y="455"/>
                </a:cxn>
                <a:cxn ang="0">
                  <a:pos x="467" y="407"/>
                </a:cxn>
                <a:cxn ang="0">
                  <a:pos x="449" y="372"/>
                </a:cxn>
                <a:cxn ang="0">
                  <a:pos x="449" y="337"/>
                </a:cxn>
                <a:cxn ang="0">
                  <a:pos x="461" y="313"/>
                </a:cxn>
                <a:cxn ang="0">
                  <a:pos x="526" y="260"/>
                </a:cxn>
                <a:cxn ang="0">
                  <a:pos x="555" y="171"/>
                </a:cxn>
                <a:cxn ang="0">
                  <a:pos x="526" y="118"/>
                </a:cxn>
                <a:cxn ang="0">
                  <a:pos x="520" y="95"/>
                </a:cxn>
                <a:cxn ang="0">
                  <a:pos x="532" y="77"/>
                </a:cxn>
                <a:cxn ang="0">
                  <a:pos x="526" y="60"/>
                </a:cxn>
                <a:cxn ang="0">
                  <a:pos x="514" y="0"/>
                </a:cxn>
                <a:cxn ang="0">
                  <a:pos x="0" y="130"/>
                </a:cxn>
              </a:cxnLst>
              <a:rect l="0" t="0" r="r" b="b"/>
              <a:pathLst>
                <a:path w="555" h="1016">
                  <a:moveTo>
                    <a:pt x="0" y="130"/>
                  </a:moveTo>
                  <a:lnTo>
                    <a:pt x="18" y="171"/>
                  </a:lnTo>
                  <a:lnTo>
                    <a:pt x="12" y="189"/>
                  </a:lnTo>
                  <a:lnTo>
                    <a:pt x="23" y="207"/>
                  </a:lnTo>
                  <a:lnTo>
                    <a:pt x="30" y="219"/>
                  </a:lnTo>
                  <a:lnTo>
                    <a:pt x="77" y="337"/>
                  </a:lnTo>
                  <a:lnTo>
                    <a:pt x="89" y="420"/>
                  </a:lnTo>
                  <a:lnTo>
                    <a:pt x="71" y="466"/>
                  </a:lnTo>
                  <a:lnTo>
                    <a:pt x="77" y="508"/>
                  </a:lnTo>
                  <a:lnTo>
                    <a:pt x="124" y="620"/>
                  </a:lnTo>
                  <a:lnTo>
                    <a:pt x="119" y="673"/>
                  </a:lnTo>
                  <a:lnTo>
                    <a:pt x="130" y="691"/>
                  </a:lnTo>
                  <a:lnTo>
                    <a:pt x="136" y="691"/>
                  </a:lnTo>
                  <a:lnTo>
                    <a:pt x="136" y="679"/>
                  </a:lnTo>
                  <a:lnTo>
                    <a:pt x="154" y="673"/>
                  </a:lnTo>
                  <a:lnTo>
                    <a:pt x="183" y="727"/>
                  </a:lnTo>
                  <a:lnTo>
                    <a:pt x="201" y="826"/>
                  </a:lnTo>
                  <a:lnTo>
                    <a:pt x="201" y="879"/>
                  </a:lnTo>
                  <a:lnTo>
                    <a:pt x="225" y="950"/>
                  </a:lnTo>
                  <a:lnTo>
                    <a:pt x="254" y="1016"/>
                  </a:lnTo>
                  <a:lnTo>
                    <a:pt x="472" y="963"/>
                  </a:lnTo>
                  <a:lnTo>
                    <a:pt x="467" y="945"/>
                  </a:lnTo>
                  <a:lnTo>
                    <a:pt x="443" y="922"/>
                  </a:lnTo>
                  <a:lnTo>
                    <a:pt x="443" y="879"/>
                  </a:lnTo>
                  <a:lnTo>
                    <a:pt x="455" y="862"/>
                  </a:lnTo>
                  <a:lnTo>
                    <a:pt x="443" y="826"/>
                  </a:lnTo>
                  <a:lnTo>
                    <a:pt x="426" y="661"/>
                  </a:lnTo>
                  <a:lnTo>
                    <a:pt x="426" y="608"/>
                  </a:lnTo>
                  <a:lnTo>
                    <a:pt x="449" y="519"/>
                  </a:lnTo>
                  <a:lnTo>
                    <a:pt x="461" y="455"/>
                  </a:lnTo>
                  <a:lnTo>
                    <a:pt x="467" y="407"/>
                  </a:lnTo>
                  <a:lnTo>
                    <a:pt x="449" y="372"/>
                  </a:lnTo>
                  <a:lnTo>
                    <a:pt x="449" y="337"/>
                  </a:lnTo>
                  <a:lnTo>
                    <a:pt x="461" y="313"/>
                  </a:lnTo>
                  <a:lnTo>
                    <a:pt x="526" y="260"/>
                  </a:lnTo>
                  <a:lnTo>
                    <a:pt x="555" y="171"/>
                  </a:lnTo>
                  <a:lnTo>
                    <a:pt x="526" y="118"/>
                  </a:lnTo>
                  <a:lnTo>
                    <a:pt x="520" y="95"/>
                  </a:lnTo>
                  <a:lnTo>
                    <a:pt x="532" y="77"/>
                  </a:lnTo>
                  <a:lnTo>
                    <a:pt x="526" y="60"/>
                  </a:lnTo>
                  <a:lnTo>
                    <a:pt x="514" y="0"/>
                  </a:lnTo>
                  <a:lnTo>
                    <a:pt x="0" y="130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99"/>
            <p:cNvSpPr>
              <a:spLocks/>
            </p:cNvSpPr>
            <p:nvPr/>
          </p:nvSpPr>
          <p:spPr bwMode="auto">
            <a:xfrm>
              <a:off x="7908275" y="1720143"/>
              <a:ext cx="237210" cy="510277"/>
            </a:xfrm>
            <a:custGeom>
              <a:avLst/>
              <a:gdLst/>
              <a:ahLst/>
              <a:cxnLst>
                <a:cxn ang="0">
                  <a:pos x="507" y="945"/>
                </a:cxn>
                <a:cxn ang="0">
                  <a:pos x="490" y="933"/>
                </a:cxn>
                <a:cxn ang="0">
                  <a:pos x="466" y="939"/>
                </a:cxn>
                <a:cxn ang="0">
                  <a:pos x="442" y="981"/>
                </a:cxn>
                <a:cxn ang="0">
                  <a:pos x="413" y="986"/>
                </a:cxn>
                <a:cxn ang="0">
                  <a:pos x="419" y="1016"/>
                </a:cxn>
                <a:cxn ang="0">
                  <a:pos x="413" y="1022"/>
                </a:cxn>
                <a:cxn ang="0">
                  <a:pos x="407" y="1016"/>
                </a:cxn>
                <a:cxn ang="0">
                  <a:pos x="395" y="1022"/>
                </a:cxn>
                <a:cxn ang="0">
                  <a:pos x="389" y="1034"/>
                </a:cxn>
                <a:cxn ang="0">
                  <a:pos x="46" y="1111"/>
                </a:cxn>
                <a:cxn ang="0">
                  <a:pos x="41" y="1093"/>
                </a:cxn>
                <a:cxn ang="0">
                  <a:pos x="17" y="1070"/>
                </a:cxn>
                <a:cxn ang="0">
                  <a:pos x="17" y="1027"/>
                </a:cxn>
                <a:cxn ang="0">
                  <a:pos x="29" y="1010"/>
                </a:cxn>
                <a:cxn ang="0">
                  <a:pos x="17" y="974"/>
                </a:cxn>
                <a:cxn ang="0">
                  <a:pos x="0" y="809"/>
                </a:cxn>
                <a:cxn ang="0">
                  <a:pos x="0" y="756"/>
                </a:cxn>
                <a:cxn ang="0">
                  <a:pos x="23" y="667"/>
                </a:cxn>
                <a:cxn ang="0">
                  <a:pos x="35" y="603"/>
                </a:cxn>
                <a:cxn ang="0">
                  <a:pos x="41" y="555"/>
                </a:cxn>
                <a:cxn ang="0">
                  <a:pos x="23" y="520"/>
                </a:cxn>
                <a:cxn ang="0">
                  <a:pos x="23" y="485"/>
                </a:cxn>
                <a:cxn ang="0">
                  <a:pos x="35" y="461"/>
                </a:cxn>
                <a:cxn ang="0">
                  <a:pos x="100" y="408"/>
                </a:cxn>
                <a:cxn ang="0">
                  <a:pos x="129" y="319"/>
                </a:cxn>
                <a:cxn ang="0">
                  <a:pos x="100" y="266"/>
                </a:cxn>
                <a:cxn ang="0">
                  <a:pos x="94" y="243"/>
                </a:cxn>
                <a:cxn ang="0">
                  <a:pos x="106" y="225"/>
                </a:cxn>
                <a:cxn ang="0">
                  <a:pos x="100" y="208"/>
                </a:cxn>
                <a:cxn ang="0">
                  <a:pos x="88" y="148"/>
                </a:cxn>
                <a:cxn ang="0">
                  <a:pos x="100" y="77"/>
                </a:cxn>
                <a:cxn ang="0">
                  <a:pos x="82" y="48"/>
                </a:cxn>
                <a:cxn ang="0">
                  <a:pos x="88" y="41"/>
                </a:cxn>
                <a:cxn ang="0">
                  <a:pos x="112" y="41"/>
                </a:cxn>
                <a:cxn ang="0">
                  <a:pos x="124" y="13"/>
                </a:cxn>
                <a:cxn ang="0">
                  <a:pos x="142" y="24"/>
                </a:cxn>
                <a:cxn ang="0">
                  <a:pos x="159" y="18"/>
                </a:cxn>
                <a:cxn ang="0">
                  <a:pos x="177" y="0"/>
                </a:cxn>
                <a:cxn ang="0">
                  <a:pos x="401" y="685"/>
                </a:cxn>
                <a:cxn ang="0">
                  <a:pos x="407" y="697"/>
                </a:cxn>
                <a:cxn ang="0">
                  <a:pos x="407" y="727"/>
                </a:cxn>
                <a:cxn ang="0">
                  <a:pos x="407" y="738"/>
                </a:cxn>
                <a:cxn ang="0">
                  <a:pos x="466" y="786"/>
                </a:cxn>
                <a:cxn ang="0">
                  <a:pos x="478" y="786"/>
                </a:cxn>
                <a:cxn ang="0">
                  <a:pos x="484" y="809"/>
                </a:cxn>
                <a:cxn ang="0">
                  <a:pos x="484" y="821"/>
                </a:cxn>
                <a:cxn ang="0">
                  <a:pos x="513" y="880"/>
                </a:cxn>
                <a:cxn ang="0">
                  <a:pos x="513" y="892"/>
                </a:cxn>
                <a:cxn ang="0">
                  <a:pos x="507" y="916"/>
                </a:cxn>
                <a:cxn ang="0">
                  <a:pos x="507" y="945"/>
                </a:cxn>
              </a:cxnLst>
              <a:rect l="0" t="0" r="r" b="b"/>
              <a:pathLst>
                <a:path w="513" h="1111">
                  <a:moveTo>
                    <a:pt x="507" y="945"/>
                  </a:moveTo>
                  <a:lnTo>
                    <a:pt x="490" y="933"/>
                  </a:lnTo>
                  <a:lnTo>
                    <a:pt x="466" y="939"/>
                  </a:lnTo>
                  <a:lnTo>
                    <a:pt x="442" y="981"/>
                  </a:lnTo>
                  <a:lnTo>
                    <a:pt x="413" y="986"/>
                  </a:lnTo>
                  <a:lnTo>
                    <a:pt x="419" y="1016"/>
                  </a:lnTo>
                  <a:lnTo>
                    <a:pt x="413" y="1022"/>
                  </a:lnTo>
                  <a:lnTo>
                    <a:pt x="407" y="1016"/>
                  </a:lnTo>
                  <a:lnTo>
                    <a:pt x="395" y="1022"/>
                  </a:lnTo>
                  <a:lnTo>
                    <a:pt x="389" y="1034"/>
                  </a:lnTo>
                  <a:lnTo>
                    <a:pt x="46" y="1111"/>
                  </a:lnTo>
                  <a:lnTo>
                    <a:pt x="41" y="1093"/>
                  </a:lnTo>
                  <a:lnTo>
                    <a:pt x="17" y="1070"/>
                  </a:lnTo>
                  <a:lnTo>
                    <a:pt x="17" y="1027"/>
                  </a:lnTo>
                  <a:lnTo>
                    <a:pt x="29" y="1010"/>
                  </a:lnTo>
                  <a:lnTo>
                    <a:pt x="17" y="974"/>
                  </a:lnTo>
                  <a:lnTo>
                    <a:pt x="0" y="809"/>
                  </a:lnTo>
                  <a:lnTo>
                    <a:pt x="0" y="756"/>
                  </a:lnTo>
                  <a:lnTo>
                    <a:pt x="23" y="667"/>
                  </a:lnTo>
                  <a:lnTo>
                    <a:pt x="35" y="603"/>
                  </a:lnTo>
                  <a:lnTo>
                    <a:pt x="41" y="555"/>
                  </a:lnTo>
                  <a:lnTo>
                    <a:pt x="23" y="520"/>
                  </a:lnTo>
                  <a:lnTo>
                    <a:pt x="23" y="485"/>
                  </a:lnTo>
                  <a:lnTo>
                    <a:pt x="35" y="461"/>
                  </a:lnTo>
                  <a:lnTo>
                    <a:pt x="100" y="408"/>
                  </a:lnTo>
                  <a:lnTo>
                    <a:pt x="129" y="319"/>
                  </a:lnTo>
                  <a:lnTo>
                    <a:pt x="100" y="266"/>
                  </a:lnTo>
                  <a:lnTo>
                    <a:pt x="94" y="243"/>
                  </a:lnTo>
                  <a:lnTo>
                    <a:pt x="106" y="225"/>
                  </a:lnTo>
                  <a:lnTo>
                    <a:pt x="100" y="208"/>
                  </a:lnTo>
                  <a:lnTo>
                    <a:pt x="88" y="148"/>
                  </a:lnTo>
                  <a:lnTo>
                    <a:pt x="100" y="77"/>
                  </a:lnTo>
                  <a:lnTo>
                    <a:pt x="82" y="48"/>
                  </a:lnTo>
                  <a:lnTo>
                    <a:pt x="88" y="41"/>
                  </a:lnTo>
                  <a:lnTo>
                    <a:pt x="112" y="41"/>
                  </a:lnTo>
                  <a:lnTo>
                    <a:pt x="124" y="13"/>
                  </a:lnTo>
                  <a:lnTo>
                    <a:pt x="142" y="24"/>
                  </a:lnTo>
                  <a:lnTo>
                    <a:pt x="159" y="18"/>
                  </a:lnTo>
                  <a:lnTo>
                    <a:pt x="177" y="0"/>
                  </a:lnTo>
                  <a:lnTo>
                    <a:pt x="401" y="685"/>
                  </a:lnTo>
                  <a:lnTo>
                    <a:pt x="407" y="697"/>
                  </a:lnTo>
                  <a:lnTo>
                    <a:pt x="407" y="727"/>
                  </a:lnTo>
                  <a:lnTo>
                    <a:pt x="407" y="738"/>
                  </a:lnTo>
                  <a:lnTo>
                    <a:pt x="466" y="786"/>
                  </a:lnTo>
                  <a:lnTo>
                    <a:pt x="478" y="786"/>
                  </a:lnTo>
                  <a:lnTo>
                    <a:pt x="484" y="809"/>
                  </a:lnTo>
                  <a:lnTo>
                    <a:pt x="484" y="821"/>
                  </a:lnTo>
                  <a:lnTo>
                    <a:pt x="513" y="880"/>
                  </a:lnTo>
                  <a:lnTo>
                    <a:pt x="513" y="892"/>
                  </a:lnTo>
                  <a:lnTo>
                    <a:pt x="507" y="916"/>
                  </a:lnTo>
                  <a:lnTo>
                    <a:pt x="507" y="94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100"/>
            <p:cNvSpPr>
              <a:spLocks/>
            </p:cNvSpPr>
            <p:nvPr/>
          </p:nvSpPr>
          <p:spPr bwMode="auto">
            <a:xfrm>
              <a:off x="7920372" y="1700808"/>
              <a:ext cx="237210" cy="510277"/>
            </a:xfrm>
            <a:custGeom>
              <a:avLst/>
              <a:gdLst/>
              <a:ahLst/>
              <a:cxnLst>
                <a:cxn ang="0">
                  <a:pos x="507" y="945"/>
                </a:cxn>
                <a:cxn ang="0">
                  <a:pos x="490" y="933"/>
                </a:cxn>
                <a:cxn ang="0">
                  <a:pos x="466" y="939"/>
                </a:cxn>
                <a:cxn ang="0">
                  <a:pos x="442" y="981"/>
                </a:cxn>
                <a:cxn ang="0">
                  <a:pos x="413" y="986"/>
                </a:cxn>
                <a:cxn ang="0">
                  <a:pos x="419" y="1016"/>
                </a:cxn>
                <a:cxn ang="0">
                  <a:pos x="413" y="1022"/>
                </a:cxn>
                <a:cxn ang="0">
                  <a:pos x="407" y="1016"/>
                </a:cxn>
                <a:cxn ang="0">
                  <a:pos x="395" y="1022"/>
                </a:cxn>
                <a:cxn ang="0">
                  <a:pos x="389" y="1034"/>
                </a:cxn>
                <a:cxn ang="0">
                  <a:pos x="46" y="1111"/>
                </a:cxn>
                <a:cxn ang="0">
                  <a:pos x="41" y="1093"/>
                </a:cxn>
                <a:cxn ang="0">
                  <a:pos x="17" y="1070"/>
                </a:cxn>
                <a:cxn ang="0">
                  <a:pos x="17" y="1027"/>
                </a:cxn>
                <a:cxn ang="0">
                  <a:pos x="29" y="1010"/>
                </a:cxn>
                <a:cxn ang="0">
                  <a:pos x="17" y="974"/>
                </a:cxn>
                <a:cxn ang="0">
                  <a:pos x="0" y="809"/>
                </a:cxn>
                <a:cxn ang="0">
                  <a:pos x="0" y="756"/>
                </a:cxn>
                <a:cxn ang="0">
                  <a:pos x="23" y="667"/>
                </a:cxn>
                <a:cxn ang="0">
                  <a:pos x="35" y="603"/>
                </a:cxn>
                <a:cxn ang="0">
                  <a:pos x="41" y="555"/>
                </a:cxn>
                <a:cxn ang="0">
                  <a:pos x="23" y="520"/>
                </a:cxn>
                <a:cxn ang="0">
                  <a:pos x="23" y="485"/>
                </a:cxn>
                <a:cxn ang="0">
                  <a:pos x="35" y="461"/>
                </a:cxn>
                <a:cxn ang="0">
                  <a:pos x="100" y="408"/>
                </a:cxn>
                <a:cxn ang="0">
                  <a:pos x="129" y="319"/>
                </a:cxn>
                <a:cxn ang="0">
                  <a:pos x="100" y="266"/>
                </a:cxn>
                <a:cxn ang="0">
                  <a:pos x="94" y="243"/>
                </a:cxn>
                <a:cxn ang="0">
                  <a:pos x="106" y="225"/>
                </a:cxn>
                <a:cxn ang="0">
                  <a:pos x="100" y="208"/>
                </a:cxn>
                <a:cxn ang="0">
                  <a:pos x="88" y="148"/>
                </a:cxn>
                <a:cxn ang="0">
                  <a:pos x="100" y="77"/>
                </a:cxn>
                <a:cxn ang="0">
                  <a:pos x="82" y="48"/>
                </a:cxn>
                <a:cxn ang="0">
                  <a:pos x="88" y="41"/>
                </a:cxn>
                <a:cxn ang="0">
                  <a:pos x="112" y="41"/>
                </a:cxn>
                <a:cxn ang="0">
                  <a:pos x="124" y="13"/>
                </a:cxn>
                <a:cxn ang="0">
                  <a:pos x="142" y="24"/>
                </a:cxn>
                <a:cxn ang="0">
                  <a:pos x="159" y="18"/>
                </a:cxn>
                <a:cxn ang="0">
                  <a:pos x="177" y="0"/>
                </a:cxn>
                <a:cxn ang="0">
                  <a:pos x="401" y="685"/>
                </a:cxn>
                <a:cxn ang="0">
                  <a:pos x="407" y="697"/>
                </a:cxn>
                <a:cxn ang="0">
                  <a:pos x="407" y="727"/>
                </a:cxn>
                <a:cxn ang="0">
                  <a:pos x="407" y="738"/>
                </a:cxn>
                <a:cxn ang="0">
                  <a:pos x="466" y="786"/>
                </a:cxn>
                <a:cxn ang="0">
                  <a:pos x="478" y="786"/>
                </a:cxn>
                <a:cxn ang="0">
                  <a:pos x="484" y="809"/>
                </a:cxn>
                <a:cxn ang="0">
                  <a:pos x="484" y="821"/>
                </a:cxn>
                <a:cxn ang="0">
                  <a:pos x="513" y="880"/>
                </a:cxn>
                <a:cxn ang="0">
                  <a:pos x="513" y="892"/>
                </a:cxn>
                <a:cxn ang="0">
                  <a:pos x="507" y="916"/>
                </a:cxn>
                <a:cxn ang="0">
                  <a:pos x="507" y="945"/>
                </a:cxn>
              </a:cxnLst>
              <a:rect l="0" t="0" r="r" b="b"/>
              <a:pathLst>
                <a:path w="513" h="1111">
                  <a:moveTo>
                    <a:pt x="507" y="945"/>
                  </a:moveTo>
                  <a:lnTo>
                    <a:pt x="490" y="933"/>
                  </a:lnTo>
                  <a:lnTo>
                    <a:pt x="466" y="939"/>
                  </a:lnTo>
                  <a:lnTo>
                    <a:pt x="442" y="981"/>
                  </a:lnTo>
                  <a:lnTo>
                    <a:pt x="413" y="986"/>
                  </a:lnTo>
                  <a:lnTo>
                    <a:pt x="419" y="1016"/>
                  </a:lnTo>
                  <a:lnTo>
                    <a:pt x="413" y="1022"/>
                  </a:lnTo>
                  <a:lnTo>
                    <a:pt x="407" y="1016"/>
                  </a:lnTo>
                  <a:lnTo>
                    <a:pt x="395" y="1022"/>
                  </a:lnTo>
                  <a:lnTo>
                    <a:pt x="389" y="1034"/>
                  </a:lnTo>
                  <a:lnTo>
                    <a:pt x="46" y="1111"/>
                  </a:lnTo>
                  <a:lnTo>
                    <a:pt x="41" y="1093"/>
                  </a:lnTo>
                  <a:lnTo>
                    <a:pt x="17" y="1070"/>
                  </a:lnTo>
                  <a:lnTo>
                    <a:pt x="17" y="1027"/>
                  </a:lnTo>
                  <a:lnTo>
                    <a:pt x="29" y="1010"/>
                  </a:lnTo>
                  <a:lnTo>
                    <a:pt x="17" y="974"/>
                  </a:lnTo>
                  <a:lnTo>
                    <a:pt x="0" y="809"/>
                  </a:lnTo>
                  <a:lnTo>
                    <a:pt x="0" y="756"/>
                  </a:lnTo>
                  <a:lnTo>
                    <a:pt x="23" y="667"/>
                  </a:lnTo>
                  <a:lnTo>
                    <a:pt x="35" y="603"/>
                  </a:lnTo>
                  <a:lnTo>
                    <a:pt x="41" y="555"/>
                  </a:lnTo>
                  <a:lnTo>
                    <a:pt x="23" y="520"/>
                  </a:lnTo>
                  <a:lnTo>
                    <a:pt x="23" y="485"/>
                  </a:lnTo>
                  <a:lnTo>
                    <a:pt x="35" y="461"/>
                  </a:lnTo>
                  <a:lnTo>
                    <a:pt x="100" y="408"/>
                  </a:lnTo>
                  <a:lnTo>
                    <a:pt x="129" y="319"/>
                  </a:lnTo>
                  <a:lnTo>
                    <a:pt x="100" y="266"/>
                  </a:lnTo>
                  <a:lnTo>
                    <a:pt x="94" y="243"/>
                  </a:lnTo>
                  <a:lnTo>
                    <a:pt x="106" y="225"/>
                  </a:lnTo>
                  <a:lnTo>
                    <a:pt x="100" y="208"/>
                  </a:lnTo>
                  <a:lnTo>
                    <a:pt x="88" y="148"/>
                  </a:lnTo>
                  <a:lnTo>
                    <a:pt x="100" y="77"/>
                  </a:lnTo>
                  <a:lnTo>
                    <a:pt x="82" y="48"/>
                  </a:lnTo>
                  <a:lnTo>
                    <a:pt x="88" y="41"/>
                  </a:lnTo>
                  <a:lnTo>
                    <a:pt x="112" y="41"/>
                  </a:lnTo>
                  <a:lnTo>
                    <a:pt x="124" y="13"/>
                  </a:lnTo>
                  <a:lnTo>
                    <a:pt x="142" y="24"/>
                  </a:lnTo>
                  <a:lnTo>
                    <a:pt x="159" y="18"/>
                  </a:lnTo>
                  <a:lnTo>
                    <a:pt x="177" y="0"/>
                  </a:lnTo>
                  <a:lnTo>
                    <a:pt x="401" y="685"/>
                  </a:lnTo>
                  <a:lnTo>
                    <a:pt x="407" y="697"/>
                  </a:lnTo>
                  <a:lnTo>
                    <a:pt x="407" y="727"/>
                  </a:lnTo>
                  <a:lnTo>
                    <a:pt x="407" y="738"/>
                  </a:lnTo>
                  <a:lnTo>
                    <a:pt x="466" y="786"/>
                  </a:lnTo>
                  <a:lnTo>
                    <a:pt x="478" y="786"/>
                  </a:lnTo>
                  <a:lnTo>
                    <a:pt x="484" y="809"/>
                  </a:lnTo>
                  <a:lnTo>
                    <a:pt x="484" y="821"/>
                  </a:lnTo>
                  <a:lnTo>
                    <a:pt x="513" y="880"/>
                  </a:lnTo>
                  <a:lnTo>
                    <a:pt x="513" y="892"/>
                  </a:lnTo>
                  <a:lnTo>
                    <a:pt x="507" y="916"/>
                  </a:lnTo>
                  <a:lnTo>
                    <a:pt x="507" y="945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101"/>
            <p:cNvSpPr>
              <a:spLocks/>
            </p:cNvSpPr>
            <p:nvPr/>
          </p:nvSpPr>
          <p:spPr bwMode="auto">
            <a:xfrm>
              <a:off x="7991023" y="1251240"/>
              <a:ext cx="540618" cy="871608"/>
            </a:xfrm>
            <a:custGeom>
              <a:avLst/>
              <a:gdLst/>
              <a:ahLst/>
              <a:cxnLst>
                <a:cxn ang="0">
                  <a:pos x="224" y="1701"/>
                </a:cxn>
                <a:cxn ang="0">
                  <a:pos x="230" y="1743"/>
                </a:cxn>
                <a:cxn ang="0">
                  <a:pos x="289" y="1802"/>
                </a:cxn>
                <a:cxn ang="0">
                  <a:pos x="307" y="1825"/>
                </a:cxn>
                <a:cxn ang="0">
                  <a:pos x="336" y="1896"/>
                </a:cxn>
                <a:cxn ang="0">
                  <a:pos x="348" y="1837"/>
                </a:cxn>
                <a:cxn ang="0">
                  <a:pos x="384" y="1737"/>
                </a:cxn>
                <a:cxn ang="0">
                  <a:pos x="425" y="1630"/>
                </a:cxn>
                <a:cxn ang="0">
                  <a:pos x="419" y="1607"/>
                </a:cxn>
                <a:cxn ang="0">
                  <a:pos x="478" y="1495"/>
                </a:cxn>
                <a:cxn ang="0">
                  <a:pos x="502" y="1536"/>
                </a:cxn>
                <a:cxn ang="0">
                  <a:pos x="520" y="1530"/>
                </a:cxn>
                <a:cxn ang="0">
                  <a:pos x="526" y="1483"/>
                </a:cxn>
                <a:cxn ang="0">
                  <a:pos x="609" y="1447"/>
                </a:cxn>
                <a:cxn ang="0">
                  <a:pos x="620" y="1412"/>
                </a:cxn>
                <a:cxn ang="0">
                  <a:pos x="673" y="1394"/>
                </a:cxn>
                <a:cxn ang="0">
                  <a:pos x="691" y="1335"/>
                </a:cxn>
                <a:cxn ang="0">
                  <a:pos x="726" y="1252"/>
                </a:cxn>
                <a:cxn ang="0">
                  <a:pos x="738" y="1229"/>
                </a:cxn>
                <a:cxn ang="0">
                  <a:pos x="803" y="1229"/>
                </a:cxn>
                <a:cxn ang="0">
                  <a:pos x="827" y="1164"/>
                </a:cxn>
                <a:cxn ang="0">
                  <a:pos x="874" y="1117"/>
                </a:cxn>
                <a:cxn ang="0">
                  <a:pos x="945" y="1153"/>
                </a:cxn>
                <a:cxn ang="0">
                  <a:pos x="1028" y="1057"/>
                </a:cxn>
                <a:cxn ang="0">
                  <a:pos x="1104" y="975"/>
                </a:cxn>
                <a:cxn ang="0">
                  <a:pos x="1134" y="969"/>
                </a:cxn>
                <a:cxn ang="0">
                  <a:pos x="1175" y="916"/>
                </a:cxn>
                <a:cxn ang="0">
                  <a:pos x="1146" y="875"/>
                </a:cxn>
                <a:cxn ang="0">
                  <a:pos x="1122" y="875"/>
                </a:cxn>
                <a:cxn ang="0">
                  <a:pos x="1146" y="839"/>
                </a:cxn>
                <a:cxn ang="0">
                  <a:pos x="1116" y="768"/>
                </a:cxn>
                <a:cxn ang="0">
                  <a:pos x="1069" y="757"/>
                </a:cxn>
                <a:cxn ang="0">
                  <a:pos x="1033" y="775"/>
                </a:cxn>
                <a:cxn ang="0">
                  <a:pos x="974" y="662"/>
                </a:cxn>
                <a:cxn ang="0">
                  <a:pos x="980" y="626"/>
                </a:cxn>
                <a:cxn ang="0">
                  <a:pos x="957" y="621"/>
                </a:cxn>
                <a:cxn ang="0">
                  <a:pos x="904" y="615"/>
                </a:cxn>
                <a:cxn ang="0">
                  <a:pos x="863" y="603"/>
                </a:cxn>
                <a:cxn ang="0">
                  <a:pos x="838" y="527"/>
                </a:cxn>
                <a:cxn ang="0">
                  <a:pos x="579" y="7"/>
                </a:cxn>
                <a:cxn ang="0">
                  <a:pos x="513" y="7"/>
                </a:cxn>
                <a:cxn ang="0">
                  <a:pos x="490" y="48"/>
                </a:cxn>
                <a:cxn ang="0">
                  <a:pos x="437" y="66"/>
                </a:cxn>
                <a:cxn ang="0">
                  <a:pos x="348" y="125"/>
                </a:cxn>
                <a:cxn ang="0">
                  <a:pos x="330" y="48"/>
                </a:cxn>
                <a:cxn ang="0">
                  <a:pos x="301" y="30"/>
                </a:cxn>
                <a:cxn ang="0">
                  <a:pos x="148" y="396"/>
                </a:cxn>
                <a:cxn ang="0">
                  <a:pos x="165" y="467"/>
                </a:cxn>
                <a:cxn ang="0">
                  <a:pos x="153" y="532"/>
                </a:cxn>
                <a:cxn ang="0">
                  <a:pos x="124" y="580"/>
                </a:cxn>
                <a:cxn ang="0">
                  <a:pos x="148" y="768"/>
                </a:cxn>
                <a:cxn ang="0">
                  <a:pos x="94" y="869"/>
                </a:cxn>
                <a:cxn ang="0">
                  <a:pos x="100" y="940"/>
                </a:cxn>
                <a:cxn ang="0">
                  <a:pos x="71" y="945"/>
                </a:cxn>
                <a:cxn ang="0">
                  <a:pos x="64" y="1004"/>
                </a:cxn>
                <a:cxn ang="0">
                  <a:pos x="29" y="993"/>
                </a:cxn>
              </a:cxnLst>
              <a:rect l="0" t="0" r="r" b="b"/>
              <a:pathLst>
                <a:path w="1175" h="1896">
                  <a:moveTo>
                    <a:pt x="0" y="1016"/>
                  </a:moveTo>
                  <a:lnTo>
                    <a:pt x="224" y="1701"/>
                  </a:lnTo>
                  <a:lnTo>
                    <a:pt x="230" y="1713"/>
                  </a:lnTo>
                  <a:lnTo>
                    <a:pt x="230" y="1743"/>
                  </a:lnTo>
                  <a:lnTo>
                    <a:pt x="230" y="1754"/>
                  </a:lnTo>
                  <a:lnTo>
                    <a:pt x="289" y="1802"/>
                  </a:lnTo>
                  <a:lnTo>
                    <a:pt x="301" y="1802"/>
                  </a:lnTo>
                  <a:lnTo>
                    <a:pt x="307" y="1825"/>
                  </a:lnTo>
                  <a:lnTo>
                    <a:pt x="307" y="1837"/>
                  </a:lnTo>
                  <a:lnTo>
                    <a:pt x="336" y="1896"/>
                  </a:lnTo>
                  <a:lnTo>
                    <a:pt x="348" y="1878"/>
                  </a:lnTo>
                  <a:lnTo>
                    <a:pt x="348" y="1837"/>
                  </a:lnTo>
                  <a:lnTo>
                    <a:pt x="360" y="1790"/>
                  </a:lnTo>
                  <a:lnTo>
                    <a:pt x="384" y="1737"/>
                  </a:lnTo>
                  <a:lnTo>
                    <a:pt x="401" y="1660"/>
                  </a:lnTo>
                  <a:lnTo>
                    <a:pt x="425" y="1630"/>
                  </a:lnTo>
                  <a:lnTo>
                    <a:pt x="431" y="1619"/>
                  </a:lnTo>
                  <a:lnTo>
                    <a:pt x="419" y="1607"/>
                  </a:lnTo>
                  <a:lnTo>
                    <a:pt x="401" y="1566"/>
                  </a:lnTo>
                  <a:lnTo>
                    <a:pt x="478" y="1495"/>
                  </a:lnTo>
                  <a:lnTo>
                    <a:pt x="490" y="1501"/>
                  </a:lnTo>
                  <a:lnTo>
                    <a:pt x="502" y="1536"/>
                  </a:lnTo>
                  <a:lnTo>
                    <a:pt x="513" y="1542"/>
                  </a:lnTo>
                  <a:lnTo>
                    <a:pt x="520" y="1530"/>
                  </a:lnTo>
                  <a:lnTo>
                    <a:pt x="520" y="1501"/>
                  </a:lnTo>
                  <a:lnTo>
                    <a:pt x="526" y="1483"/>
                  </a:lnTo>
                  <a:lnTo>
                    <a:pt x="584" y="1471"/>
                  </a:lnTo>
                  <a:lnTo>
                    <a:pt x="609" y="1447"/>
                  </a:lnTo>
                  <a:lnTo>
                    <a:pt x="609" y="1424"/>
                  </a:lnTo>
                  <a:lnTo>
                    <a:pt x="620" y="1412"/>
                  </a:lnTo>
                  <a:lnTo>
                    <a:pt x="650" y="1412"/>
                  </a:lnTo>
                  <a:lnTo>
                    <a:pt x="673" y="1394"/>
                  </a:lnTo>
                  <a:lnTo>
                    <a:pt x="679" y="1383"/>
                  </a:lnTo>
                  <a:lnTo>
                    <a:pt x="691" y="1335"/>
                  </a:lnTo>
                  <a:lnTo>
                    <a:pt x="691" y="1300"/>
                  </a:lnTo>
                  <a:lnTo>
                    <a:pt x="726" y="1252"/>
                  </a:lnTo>
                  <a:lnTo>
                    <a:pt x="726" y="1229"/>
                  </a:lnTo>
                  <a:lnTo>
                    <a:pt x="738" y="1229"/>
                  </a:lnTo>
                  <a:lnTo>
                    <a:pt x="779" y="1235"/>
                  </a:lnTo>
                  <a:lnTo>
                    <a:pt x="803" y="1229"/>
                  </a:lnTo>
                  <a:lnTo>
                    <a:pt x="815" y="1206"/>
                  </a:lnTo>
                  <a:lnTo>
                    <a:pt x="827" y="1164"/>
                  </a:lnTo>
                  <a:lnTo>
                    <a:pt x="845" y="1164"/>
                  </a:lnTo>
                  <a:lnTo>
                    <a:pt x="874" y="1117"/>
                  </a:lnTo>
                  <a:lnTo>
                    <a:pt x="916" y="1123"/>
                  </a:lnTo>
                  <a:lnTo>
                    <a:pt x="945" y="1153"/>
                  </a:lnTo>
                  <a:lnTo>
                    <a:pt x="992" y="1075"/>
                  </a:lnTo>
                  <a:lnTo>
                    <a:pt x="1028" y="1057"/>
                  </a:lnTo>
                  <a:lnTo>
                    <a:pt x="1093" y="999"/>
                  </a:lnTo>
                  <a:lnTo>
                    <a:pt x="1104" y="975"/>
                  </a:lnTo>
                  <a:lnTo>
                    <a:pt x="1111" y="963"/>
                  </a:lnTo>
                  <a:lnTo>
                    <a:pt x="1134" y="969"/>
                  </a:lnTo>
                  <a:lnTo>
                    <a:pt x="1163" y="951"/>
                  </a:lnTo>
                  <a:lnTo>
                    <a:pt x="1175" y="916"/>
                  </a:lnTo>
                  <a:lnTo>
                    <a:pt x="1170" y="887"/>
                  </a:lnTo>
                  <a:lnTo>
                    <a:pt x="1146" y="875"/>
                  </a:lnTo>
                  <a:lnTo>
                    <a:pt x="1140" y="881"/>
                  </a:lnTo>
                  <a:lnTo>
                    <a:pt x="1122" y="875"/>
                  </a:lnTo>
                  <a:lnTo>
                    <a:pt x="1134" y="846"/>
                  </a:lnTo>
                  <a:lnTo>
                    <a:pt x="1146" y="839"/>
                  </a:lnTo>
                  <a:lnTo>
                    <a:pt x="1140" y="816"/>
                  </a:lnTo>
                  <a:lnTo>
                    <a:pt x="1116" y="768"/>
                  </a:lnTo>
                  <a:lnTo>
                    <a:pt x="1086" y="757"/>
                  </a:lnTo>
                  <a:lnTo>
                    <a:pt x="1069" y="757"/>
                  </a:lnTo>
                  <a:lnTo>
                    <a:pt x="1058" y="768"/>
                  </a:lnTo>
                  <a:lnTo>
                    <a:pt x="1033" y="775"/>
                  </a:lnTo>
                  <a:lnTo>
                    <a:pt x="1004" y="763"/>
                  </a:lnTo>
                  <a:lnTo>
                    <a:pt x="974" y="662"/>
                  </a:lnTo>
                  <a:lnTo>
                    <a:pt x="987" y="644"/>
                  </a:lnTo>
                  <a:lnTo>
                    <a:pt x="980" y="626"/>
                  </a:lnTo>
                  <a:lnTo>
                    <a:pt x="974" y="621"/>
                  </a:lnTo>
                  <a:lnTo>
                    <a:pt x="957" y="621"/>
                  </a:lnTo>
                  <a:lnTo>
                    <a:pt x="945" y="626"/>
                  </a:lnTo>
                  <a:lnTo>
                    <a:pt x="904" y="615"/>
                  </a:lnTo>
                  <a:lnTo>
                    <a:pt x="874" y="615"/>
                  </a:lnTo>
                  <a:lnTo>
                    <a:pt x="863" y="603"/>
                  </a:lnTo>
                  <a:lnTo>
                    <a:pt x="845" y="544"/>
                  </a:lnTo>
                  <a:lnTo>
                    <a:pt x="838" y="527"/>
                  </a:lnTo>
                  <a:lnTo>
                    <a:pt x="696" y="84"/>
                  </a:lnTo>
                  <a:lnTo>
                    <a:pt x="579" y="7"/>
                  </a:lnTo>
                  <a:lnTo>
                    <a:pt x="543" y="0"/>
                  </a:lnTo>
                  <a:lnTo>
                    <a:pt x="513" y="7"/>
                  </a:lnTo>
                  <a:lnTo>
                    <a:pt x="502" y="25"/>
                  </a:lnTo>
                  <a:lnTo>
                    <a:pt x="490" y="48"/>
                  </a:lnTo>
                  <a:lnTo>
                    <a:pt x="478" y="48"/>
                  </a:lnTo>
                  <a:lnTo>
                    <a:pt x="437" y="66"/>
                  </a:lnTo>
                  <a:lnTo>
                    <a:pt x="371" y="119"/>
                  </a:lnTo>
                  <a:lnTo>
                    <a:pt x="348" y="125"/>
                  </a:lnTo>
                  <a:lnTo>
                    <a:pt x="325" y="89"/>
                  </a:lnTo>
                  <a:lnTo>
                    <a:pt x="330" y="48"/>
                  </a:lnTo>
                  <a:lnTo>
                    <a:pt x="318" y="30"/>
                  </a:lnTo>
                  <a:lnTo>
                    <a:pt x="301" y="30"/>
                  </a:lnTo>
                  <a:lnTo>
                    <a:pt x="254" y="48"/>
                  </a:lnTo>
                  <a:lnTo>
                    <a:pt x="148" y="396"/>
                  </a:lnTo>
                  <a:lnTo>
                    <a:pt x="148" y="444"/>
                  </a:lnTo>
                  <a:lnTo>
                    <a:pt x="165" y="467"/>
                  </a:lnTo>
                  <a:lnTo>
                    <a:pt x="165" y="509"/>
                  </a:lnTo>
                  <a:lnTo>
                    <a:pt x="153" y="532"/>
                  </a:lnTo>
                  <a:lnTo>
                    <a:pt x="135" y="550"/>
                  </a:lnTo>
                  <a:lnTo>
                    <a:pt x="124" y="580"/>
                  </a:lnTo>
                  <a:lnTo>
                    <a:pt x="160" y="722"/>
                  </a:lnTo>
                  <a:lnTo>
                    <a:pt x="148" y="768"/>
                  </a:lnTo>
                  <a:lnTo>
                    <a:pt x="148" y="798"/>
                  </a:lnTo>
                  <a:lnTo>
                    <a:pt x="94" y="869"/>
                  </a:lnTo>
                  <a:lnTo>
                    <a:pt x="82" y="898"/>
                  </a:lnTo>
                  <a:lnTo>
                    <a:pt x="100" y="940"/>
                  </a:lnTo>
                  <a:lnTo>
                    <a:pt x="100" y="945"/>
                  </a:lnTo>
                  <a:lnTo>
                    <a:pt x="71" y="945"/>
                  </a:lnTo>
                  <a:lnTo>
                    <a:pt x="77" y="981"/>
                  </a:lnTo>
                  <a:lnTo>
                    <a:pt x="64" y="1004"/>
                  </a:lnTo>
                  <a:lnTo>
                    <a:pt x="47" y="999"/>
                  </a:lnTo>
                  <a:lnTo>
                    <a:pt x="29" y="993"/>
                  </a:lnTo>
                  <a:lnTo>
                    <a:pt x="0" y="10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102"/>
            <p:cNvSpPr>
              <a:spLocks/>
            </p:cNvSpPr>
            <p:nvPr/>
          </p:nvSpPr>
          <p:spPr bwMode="auto">
            <a:xfrm>
              <a:off x="7991023" y="1251240"/>
              <a:ext cx="540618" cy="871608"/>
            </a:xfrm>
            <a:custGeom>
              <a:avLst/>
              <a:gdLst/>
              <a:ahLst/>
              <a:cxnLst>
                <a:cxn ang="0">
                  <a:pos x="224" y="1701"/>
                </a:cxn>
                <a:cxn ang="0">
                  <a:pos x="230" y="1743"/>
                </a:cxn>
                <a:cxn ang="0">
                  <a:pos x="289" y="1802"/>
                </a:cxn>
                <a:cxn ang="0">
                  <a:pos x="307" y="1825"/>
                </a:cxn>
                <a:cxn ang="0">
                  <a:pos x="336" y="1896"/>
                </a:cxn>
                <a:cxn ang="0">
                  <a:pos x="348" y="1837"/>
                </a:cxn>
                <a:cxn ang="0">
                  <a:pos x="384" y="1737"/>
                </a:cxn>
                <a:cxn ang="0">
                  <a:pos x="425" y="1630"/>
                </a:cxn>
                <a:cxn ang="0">
                  <a:pos x="419" y="1607"/>
                </a:cxn>
                <a:cxn ang="0">
                  <a:pos x="478" y="1495"/>
                </a:cxn>
                <a:cxn ang="0">
                  <a:pos x="502" y="1536"/>
                </a:cxn>
                <a:cxn ang="0">
                  <a:pos x="520" y="1530"/>
                </a:cxn>
                <a:cxn ang="0">
                  <a:pos x="526" y="1483"/>
                </a:cxn>
                <a:cxn ang="0">
                  <a:pos x="609" y="1447"/>
                </a:cxn>
                <a:cxn ang="0">
                  <a:pos x="620" y="1412"/>
                </a:cxn>
                <a:cxn ang="0">
                  <a:pos x="673" y="1394"/>
                </a:cxn>
                <a:cxn ang="0">
                  <a:pos x="691" y="1335"/>
                </a:cxn>
                <a:cxn ang="0">
                  <a:pos x="726" y="1252"/>
                </a:cxn>
                <a:cxn ang="0">
                  <a:pos x="738" y="1229"/>
                </a:cxn>
                <a:cxn ang="0">
                  <a:pos x="803" y="1229"/>
                </a:cxn>
                <a:cxn ang="0">
                  <a:pos x="827" y="1164"/>
                </a:cxn>
                <a:cxn ang="0">
                  <a:pos x="874" y="1117"/>
                </a:cxn>
                <a:cxn ang="0">
                  <a:pos x="945" y="1153"/>
                </a:cxn>
                <a:cxn ang="0">
                  <a:pos x="1028" y="1057"/>
                </a:cxn>
                <a:cxn ang="0">
                  <a:pos x="1104" y="975"/>
                </a:cxn>
                <a:cxn ang="0">
                  <a:pos x="1134" y="969"/>
                </a:cxn>
                <a:cxn ang="0">
                  <a:pos x="1175" y="916"/>
                </a:cxn>
                <a:cxn ang="0">
                  <a:pos x="1146" y="875"/>
                </a:cxn>
                <a:cxn ang="0">
                  <a:pos x="1122" y="875"/>
                </a:cxn>
                <a:cxn ang="0">
                  <a:pos x="1146" y="839"/>
                </a:cxn>
                <a:cxn ang="0">
                  <a:pos x="1116" y="768"/>
                </a:cxn>
                <a:cxn ang="0">
                  <a:pos x="1069" y="757"/>
                </a:cxn>
                <a:cxn ang="0">
                  <a:pos x="1033" y="775"/>
                </a:cxn>
                <a:cxn ang="0">
                  <a:pos x="974" y="662"/>
                </a:cxn>
                <a:cxn ang="0">
                  <a:pos x="980" y="626"/>
                </a:cxn>
                <a:cxn ang="0">
                  <a:pos x="957" y="621"/>
                </a:cxn>
                <a:cxn ang="0">
                  <a:pos x="904" y="615"/>
                </a:cxn>
                <a:cxn ang="0">
                  <a:pos x="863" y="603"/>
                </a:cxn>
                <a:cxn ang="0">
                  <a:pos x="838" y="527"/>
                </a:cxn>
                <a:cxn ang="0">
                  <a:pos x="579" y="7"/>
                </a:cxn>
                <a:cxn ang="0">
                  <a:pos x="513" y="7"/>
                </a:cxn>
                <a:cxn ang="0">
                  <a:pos x="490" y="48"/>
                </a:cxn>
                <a:cxn ang="0">
                  <a:pos x="437" y="66"/>
                </a:cxn>
                <a:cxn ang="0">
                  <a:pos x="348" y="125"/>
                </a:cxn>
                <a:cxn ang="0">
                  <a:pos x="330" y="48"/>
                </a:cxn>
                <a:cxn ang="0">
                  <a:pos x="301" y="30"/>
                </a:cxn>
                <a:cxn ang="0">
                  <a:pos x="148" y="396"/>
                </a:cxn>
                <a:cxn ang="0">
                  <a:pos x="165" y="467"/>
                </a:cxn>
                <a:cxn ang="0">
                  <a:pos x="153" y="532"/>
                </a:cxn>
                <a:cxn ang="0">
                  <a:pos x="124" y="580"/>
                </a:cxn>
                <a:cxn ang="0">
                  <a:pos x="148" y="768"/>
                </a:cxn>
                <a:cxn ang="0">
                  <a:pos x="94" y="869"/>
                </a:cxn>
                <a:cxn ang="0">
                  <a:pos x="100" y="940"/>
                </a:cxn>
                <a:cxn ang="0">
                  <a:pos x="71" y="945"/>
                </a:cxn>
                <a:cxn ang="0">
                  <a:pos x="64" y="1004"/>
                </a:cxn>
                <a:cxn ang="0">
                  <a:pos x="29" y="993"/>
                </a:cxn>
              </a:cxnLst>
              <a:rect l="0" t="0" r="r" b="b"/>
              <a:pathLst>
                <a:path w="1175" h="1896">
                  <a:moveTo>
                    <a:pt x="0" y="1016"/>
                  </a:moveTo>
                  <a:lnTo>
                    <a:pt x="224" y="1701"/>
                  </a:lnTo>
                  <a:lnTo>
                    <a:pt x="230" y="1713"/>
                  </a:lnTo>
                  <a:lnTo>
                    <a:pt x="230" y="1743"/>
                  </a:lnTo>
                  <a:lnTo>
                    <a:pt x="230" y="1754"/>
                  </a:lnTo>
                  <a:lnTo>
                    <a:pt x="289" y="1802"/>
                  </a:lnTo>
                  <a:lnTo>
                    <a:pt x="301" y="1802"/>
                  </a:lnTo>
                  <a:lnTo>
                    <a:pt x="307" y="1825"/>
                  </a:lnTo>
                  <a:lnTo>
                    <a:pt x="307" y="1837"/>
                  </a:lnTo>
                  <a:lnTo>
                    <a:pt x="336" y="1896"/>
                  </a:lnTo>
                  <a:lnTo>
                    <a:pt x="348" y="1878"/>
                  </a:lnTo>
                  <a:lnTo>
                    <a:pt x="348" y="1837"/>
                  </a:lnTo>
                  <a:lnTo>
                    <a:pt x="360" y="1790"/>
                  </a:lnTo>
                  <a:lnTo>
                    <a:pt x="384" y="1737"/>
                  </a:lnTo>
                  <a:lnTo>
                    <a:pt x="401" y="1660"/>
                  </a:lnTo>
                  <a:lnTo>
                    <a:pt x="425" y="1630"/>
                  </a:lnTo>
                  <a:lnTo>
                    <a:pt x="431" y="1619"/>
                  </a:lnTo>
                  <a:lnTo>
                    <a:pt x="419" y="1607"/>
                  </a:lnTo>
                  <a:lnTo>
                    <a:pt x="401" y="1566"/>
                  </a:lnTo>
                  <a:lnTo>
                    <a:pt x="478" y="1495"/>
                  </a:lnTo>
                  <a:lnTo>
                    <a:pt x="490" y="1501"/>
                  </a:lnTo>
                  <a:lnTo>
                    <a:pt x="502" y="1536"/>
                  </a:lnTo>
                  <a:lnTo>
                    <a:pt x="513" y="1542"/>
                  </a:lnTo>
                  <a:lnTo>
                    <a:pt x="520" y="1530"/>
                  </a:lnTo>
                  <a:lnTo>
                    <a:pt x="520" y="1501"/>
                  </a:lnTo>
                  <a:lnTo>
                    <a:pt x="526" y="1483"/>
                  </a:lnTo>
                  <a:lnTo>
                    <a:pt x="584" y="1471"/>
                  </a:lnTo>
                  <a:lnTo>
                    <a:pt x="609" y="1447"/>
                  </a:lnTo>
                  <a:lnTo>
                    <a:pt x="609" y="1424"/>
                  </a:lnTo>
                  <a:lnTo>
                    <a:pt x="620" y="1412"/>
                  </a:lnTo>
                  <a:lnTo>
                    <a:pt x="650" y="1412"/>
                  </a:lnTo>
                  <a:lnTo>
                    <a:pt x="673" y="1394"/>
                  </a:lnTo>
                  <a:lnTo>
                    <a:pt x="679" y="1383"/>
                  </a:lnTo>
                  <a:lnTo>
                    <a:pt x="691" y="1335"/>
                  </a:lnTo>
                  <a:lnTo>
                    <a:pt x="691" y="1300"/>
                  </a:lnTo>
                  <a:lnTo>
                    <a:pt x="726" y="1252"/>
                  </a:lnTo>
                  <a:lnTo>
                    <a:pt x="726" y="1229"/>
                  </a:lnTo>
                  <a:lnTo>
                    <a:pt x="738" y="1229"/>
                  </a:lnTo>
                  <a:lnTo>
                    <a:pt x="779" y="1235"/>
                  </a:lnTo>
                  <a:lnTo>
                    <a:pt x="803" y="1229"/>
                  </a:lnTo>
                  <a:lnTo>
                    <a:pt x="815" y="1206"/>
                  </a:lnTo>
                  <a:lnTo>
                    <a:pt x="827" y="1164"/>
                  </a:lnTo>
                  <a:lnTo>
                    <a:pt x="845" y="1164"/>
                  </a:lnTo>
                  <a:lnTo>
                    <a:pt x="874" y="1117"/>
                  </a:lnTo>
                  <a:lnTo>
                    <a:pt x="916" y="1123"/>
                  </a:lnTo>
                  <a:lnTo>
                    <a:pt x="945" y="1153"/>
                  </a:lnTo>
                  <a:lnTo>
                    <a:pt x="992" y="1075"/>
                  </a:lnTo>
                  <a:lnTo>
                    <a:pt x="1028" y="1057"/>
                  </a:lnTo>
                  <a:lnTo>
                    <a:pt x="1093" y="999"/>
                  </a:lnTo>
                  <a:lnTo>
                    <a:pt x="1104" y="975"/>
                  </a:lnTo>
                  <a:lnTo>
                    <a:pt x="1111" y="963"/>
                  </a:lnTo>
                  <a:lnTo>
                    <a:pt x="1134" y="969"/>
                  </a:lnTo>
                  <a:lnTo>
                    <a:pt x="1163" y="951"/>
                  </a:lnTo>
                  <a:lnTo>
                    <a:pt x="1175" y="916"/>
                  </a:lnTo>
                  <a:lnTo>
                    <a:pt x="1170" y="887"/>
                  </a:lnTo>
                  <a:lnTo>
                    <a:pt x="1146" y="875"/>
                  </a:lnTo>
                  <a:lnTo>
                    <a:pt x="1140" y="881"/>
                  </a:lnTo>
                  <a:lnTo>
                    <a:pt x="1122" y="875"/>
                  </a:lnTo>
                  <a:lnTo>
                    <a:pt x="1134" y="846"/>
                  </a:lnTo>
                  <a:lnTo>
                    <a:pt x="1146" y="839"/>
                  </a:lnTo>
                  <a:lnTo>
                    <a:pt x="1140" y="816"/>
                  </a:lnTo>
                  <a:lnTo>
                    <a:pt x="1116" y="768"/>
                  </a:lnTo>
                  <a:lnTo>
                    <a:pt x="1086" y="757"/>
                  </a:lnTo>
                  <a:lnTo>
                    <a:pt x="1069" y="757"/>
                  </a:lnTo>
                  <a:lnTo>
                    <a:pt x="1058" y="768"/>
                  </a:lnTo>
                  <a:lnTo>
                    <a:pt x="1033" y="775"/>
                  </a:lnTo>
                  <a:lnTo>
                    <a:pt x="1004" y="763"/>
                  </a:lnTo>
                  <a:lnTo>
                    <a:pt x="974" y="662"/>
                  </a:lnTo>
                  <a:lnTo>
                    <a:pt x="987" y="644"/>
                  </a:lnTo>
                  <a:lnTo>
                    <a:pt x="980" y="626"/>
                  </a:lnTo>
                  <a:lnTo>
                    <a:pt x="974" y="621"/>
                  </a:lnTo>
                  <a:lnTo>
                    <a:pt x="957" y="621"/>
                  </a:lnTo>
                  <a:lnTo>
                    <a:pt x="945" y="626"/>
                  </a:lnTo>
                  <a:lnTo>
                    <a:pt x="904" y="615"/>
                  </a:lnTo>
                  <a:lnTo>
                    <a:pt x="874" y="615"/>
                  </a:lnTo>
                  <a:lnTo>
                    <a:pt x="863" y="603"/>
                  </a:lnTo>
                  <a:lnTo>
                    <a:pt x="845" y="544"/>
                  </a:lnTo>
                  <a:lnTo>
                    <a:pt x="838" y="527"/>
                  </a:lnTo>
                  <a:lnTo>
                    <a:pt x="696" y="84"/>
                  </a:lnTo>
                  <a:lnTo>
                    <a:pt x="579" y="7"/>
                  </a:lnTo>
                  <a:lnTo>
                    <a:pt x="543" y="0"/>
                  </a:lnTo>
                  <a:lnTo>
                    <a:pt x="513" y="7"/>
                  </a:lnTo>
                  <a:lnTo>
                    <a:pt x="502" y="25"/>
                  </a:lnTo>
                  <a:lnTo>
                    <a:pt x="490" y="48"/>
                  </a:lnTo>
                  <a:lnTo>
                    <a:pt x="478" y="48"/>
                  </a:lnTo>
                  <a:lnTo>
                    <a:pt x="437" y="66"/>
                  </a:lnTo>
                  <a:lnTo>
                    <a:pt x="371" y="119"/>
                  </a:lnTo>
                  <a:lnTo>
                    <a:pt x="348" y="125"/>
                  </a:lnTo>
                  <a:lnTo>
                    <a:pt x="325" y="89"/>
                  </a:lnTo>
                  <a:lnTo>
                    <a:pt x="330" y="48"/>
                  </a:lnTo>
                  <a:lnTo>
                    <a:pt x="318" y="30"/>
                  </a:lnTo>
                  <a:lnTo>
                    <a:pt x="301" y="30"/>
                  </a:lnTo>
                  <a:lnTo>
                    <a:pt x="254" y="48"/>
                  </a:lnTo>
                  <a:lnTo>
                    <a:pt x="148" y="396"/>
                  </a:lnTo>
                  <a:lnTo>
                    <a:pt x="148" y="444"/>
                  </a:lnTo>
                  <a:lnTo>
                    <a:pt x="165" y="467"/>
                  </a:lnTo>
                  <a:lnTo>
                    <a:pt x="165" y="509"/>
                  </a:lnTo>
                  <a:lnTo>
                    <a:pt x="153" y="532"/>
                  </a:lnTo>
                  <a:lnTo>
                    <a:pt x="135" y="550"/>
                  </a:lnTo>
                  <a:lnTo>
                    <a:pt x="124" y="580"/>
                  </a:lnTo>
                  <a:lnTo>
                    <a:pt x="160" y="722"/>
                  </a:lnTo>
                  <a:lnTo>
                    <a:pt x="148" y="768"/>
                  </a:lnTo>
                  <a:lnTo>
                    <a:pt x="148" y="798"/>
                  </a:lnTo>
                  <a:lnTo>
                    <a:pt x="94" y="869"/>
                  </a:lnTo>
                  <a:lnTo>
                    <a:pt x="82" y="898"/>
                  </a:lnTo>
                  <a:lnTo>
                    <a:pt x="100" y="940"/>
                  </a:lnTo>
                  <a:lnTo>
                    <a:pt x="100" y="945"/>
                  </a:lnTo>
                  <a:lnTo>
                    <a:pt x="71" y="945"/>
                  </a:lnTo>
                  <a:lnTo>
                    <a:pt x="77" y="981"/>
                  </a:lnTo>
                  <a:lnTo>
                    <a:pt x="64" y="1004"/>
                  </a:lnTo>
                  <a:lnTo>
                    <a:pt x="47" y="999"/>
                  </a:lnTo>
                  <a:lnTo>
                    <a:pt x="29" y="993"/>
                  </a:lnTo>
                  <a:lnTo>
                    <a:pt x="0" y="1016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103"/>
            <p:cNvSpPr>
              <a:spLocks/>
            </p:cNvSpPr>
            <p:nvPr/>
          </p:nvSpPr>
          <p:spPr bwMode="auto">
            <a:xfrm>
              <a:off x="6700160" y="2842752"/>
              <a:ext cx="661981" cy="653706"/>
            </a:xfrm>
            <a:custGeom>
              <a:avLst/>
              <a:gdLst/>
              <a:ahLst/>
              <a:cxnLst>
                <a:cxn ang="0">
                  <a:pos x="479" y="0"/>
                </a:cxn>
                <a:cxn ang="0">
                  <a:pos x="474" y="58"/>
                </a:cxn>
                <a:cxn ang="0">
                  <a:pos x="485" y="123"/>
                </a:cxn>
                <a:cxn ang="0">
                  <a:pos x="449" y="306"/>
                </a:cxn>
                <a:cxn ang="0">
                  <a:pos x="456" y="360"/>
                </a:cxn>
                <a:cxn ang="0">
                  <a:pos x="426" y="436"/>
                </a:cxn>
                <a:cxn ang="0">
                  <a:pos x="355" y="512"/>
                </a:cxn>
                <a:cxn ang="0">
                  <a:pos x="314" y="537"/>
                </a:cxn>
                <a:cxn ang="0">
                  <a:pos x="261" y="560"/>
                </a:cxn>
                <a:cxn ang="0">
                  <a:pos x="231" y="601"/>
                </a:cxn>
                <a:cxn ang="0">
                  <a:pos x="213" y="720"/>
                </a:cxn>
                <a:cxn ang="0">
                  <a:pos x="148" y="713"/>
                </a:cxn>
                <a:cxn ang="0">
                  <a:pos x="95" y="808"/>
                </a:cxn>
                <a:cxn ang="0">
                  <a:pos x="95" y="902"/>
                </a:cxn>
                <a:cxn ang="0">
                  <a:pos x="41" y="973"/>
                </a:cxn>
                <a:cxn ang="0">
                  <a:pos x="6" y="1027"/>
                </a:cxn>
                <a:cxn ang="0">
                  <a:pos x="6" y="1085"/>
                </a:cxn>
                <a:cxn ang="0">
                  <a:pos x="77" y="1197"/>
                </a:cxn>
                <a:cxn ang="0">
                  <a:pos x="130" y="1268"/>
                </a:cxn>
                <a:cxn ang="0">
                  <a:pos x="178" y="1280"/>
                </a:cxn>
                <a:cxn ang="0">
                  <a:pos x="195" y="1292"/>
                </a:cxn>
                <a:cxn ang="0">
                  <a:pos x="237" y="1310"/>
                </a:cxn>
                <a:cxn ang="0">
                  <a:pos x="237" y="1346"/>
                </a:cxn>
                <a:cxn ang="0">
                  <a:pos x="355" y="1422"/>
                </a:cxn>
                <a:cxn ang="0">
                  <a:pos x="426" y="1392"/>
                </a:cxn>
                <a:cxn ang="0">
                  <a:pos x="456" y="1357"/>
                </a:cxn>
                <a:cxn ang="0">
                  <a:pos x="497" y="1387"/>
                </a:cxn>
                <a:cxn ang="0">
                  <a:pos x="603" y="1351"/>
                </a:cxn>
                <a:cxn ang="0">
                  <a:pos x="621" y="1298"/>
                </a:cxn>
                <a:cxn ang="0">
                  <a:pos x="703" y="1257"/>
                </a:cxn>
                <a:cxn ang="0">
                  <a:pos x="781" y="1197"/>
                </a:cxn>
                <a:cxn ang="0">
                  <a:pos x="774" y="1126"/>
                </a:cxn>
                <a:cxn ang="0">
                  <a:pos x="898" y="761"/>
                </a:cxn>
                <a:cxn ang="0">
                  <a:pos x="951" y="784"/>
                </a:cxn>
                <a:cxn ang="0">
                  <a:pos x="976" y="819"/>
                </a:cxn>
                <a:cxn ang="0">
                  <a:pos x="1040" y="766"/>
                </a:cxn>
                <a:cxn ang="0">
                  <a:pos x="1093" y="631"/>
                </a:cxn>
                <a:cxn ang="0">
                  <a:pos x="1152" y="583"/>
                </a:cxn>
                <a:cxn ang="0">
                  <a:pos x="1200" y="548"/>
                </a:cxn>
                <a:cxn ang="0">
                  <a:pos x="1235" y="484"/>
                </a:cxn>
                <a:cxn ang="0">
                  <a:pos x="1223" y="454"/>
                </a:cxn>
                <a:cxn ang="0">
                  <a:pos x="1241" y="360"/>
                </a:cxn>
                <a:cxn ang="0">
                  <a:pos x="1395" y="442"/>
                </a:cxn>
                <a:cxn ang="0">
                  <a:pos x="1425" y="448"/>
                </a:cxn>
                <a:cxn ang="0">
                  <a:pos x="1407" y="294"/>
                </a:cxn>
                <a:cxn ang="0">
                  <a:pos x="1383" y="259"/>
                </a:cxn>
                <a:cxn ang="0">
                  <a:pos x="1329" y="264"/>
                </a:cxn>
                <a:cxn ang="0">
                  <a:pos x="1200" y="289"/>
                </a:cxn>
                <a:cxn ang="0">
                  <a:pos x="1152" y="330"/>
                </a:cxn>
                <a:cxn ang="0">
                  <a:pos x="1099" y="300"/>
                </a:cxn>
                <a:cxn ang="0">
                  <a:pos x="1058" y="353"/>
                </a:cxn>
                <a:cxn ang="0">
                  <a:pos x="1005" y="395"/>
                </a:cxn>
                <a:cxn ang="0">
                  <a:pos x="923" y="477"/>
                </a:cxn>
                <a:cxn ang="0">
                  <a:pos x="863" y="294"/>
                </a:cxn>
                <a:cxn ang="0">
                  <a:pos x="485" y="0"/>
                </a:cxn>
              </a:cxnLst>
              <a:rect l="0" t="0" r="r" b="b"/>
              <a:pathLst>
                <a:path w="1443" h="1422">
                  <a:moveTo>
                    <a:pt x="485" y="0"/>
                  </a:moveTo>
                  <a:lnTo>
                    <a:pt x="479" y="0"/>
                  </a:lnTo>
                  <a:lnTo>
                    <a:pt x="456" y="17"/>
                  </a:lnTo>
                  <a:lnTo>
                    <a:pt x="474" y="58"/>
                  </a:lnTo>
                  <a:lnTo>
                    <a:pt x="426" y="94"/>
                  </a:lnTo>
                  <a:lnTo>
                    <a:pt x="485" y="123"/>
                  </a:lnTo>
                  <a:lnTo>
                    <a:pt x="467" y="271"/>
                  </a:lnTo>
                  <a:lnTo>
                    <a:pt x="449" y="306"/>
                  </a:lnTo>
                  <a:lnTo>
                    <a:pt x="449" y="335"/>
                  </a:lnTo>
                  <a:lnTo>
                    <a:pt x="456" y="360"/>
                  </a:lnTo>
                  <a:lnTo>
                    <a:pt x="462" y="406"/>
                  </a:lnTo>
                  <a:lnTo>
                    <a:pt x="426" y="436"/>
                  </a:lnTo>
                  <a:lnTo>
                    <a:pt x="414" y="442"/>
                  </a:lnTo>
                  <a:lnTo>
                    <a:pt x="355" y="512"/>
                  </a:lnTo>
                  <a:lnTo>
                    <a:pt x="350" y="525"/>
                  </a:lnTo>
                  <a:lnTo>
                    <a:pt x="314" y="537"/>
                  </a:lnTo>
                  <a:lnTo>
                    <a:pt x="284" y="530"/>
                  </a:lnTo>
                  <a:lnTo>
                    <a:pt x="261" y="560"/>
                  </a:lnTo>
                  <a:lnTo>
                    <a:pt x="261" y="578"/>
                  </a:lnTo>
                  <a:lnTo>
                    <a:pt x="231" y="601"/>
                  </a:lnTo>
                  <a:lnTo>
                    <a:pt x="201" y="672"/>
                  </a:lnTo>
                  <a:lnTo>
                    <a:pt x="213" y="720"/>
                  </a:lnTo>
                  <a:lnTo>
                    <a:pt x="178" y="761"/>
                  </a:lnTo>
                  <a:lnTo>
                    <a:pt x="148" y="713"/>
                  </a:lnTo>
                  <a:lnTo>
                    <a:pt x="125" y="713"/>
                  </a:lnTo>
                  <a:lnTo>
                    <a:pt x="95" y="808"/>
                  </a:lnTo>
                  <a:lnTo>
                    <a:pt x="95" y="855"/>
                  </a:lnTo>
                  <a:lnTo>
                    <a:pt x="95" y="902"/>
                  </a:lnTo>
                  <a:lnTo>
                    <a:pt x="71" y="915"/>
                  </a:lnTo>
                  <a:lnTo>
                    <a:pt x="41" y="973"/>
                  </a:lnTo>
                  <a:lnTo>
                    <a:pt x="0" y="973"/>
                  </a:lnTo>
                  <a:lnTo>
                    <a:pt x="6" y="1027"/>
                  </a:lnTo>
                  <a:lnTo>
                    <a:pt x="6" y="1062"/>
                  </a:lnTo>
                  <a:lnTo>
                    <a:pt x="6" y="1085"/>
                  </a:lnTo>
                  <a:lnTo>
                    <a:pt x="13" y="1115"/>
                  </a:lnTo>
                  <a:lnTo>
                    <a:pt x="77" y="1197"/>
                  </a:lnTo>
                  <a:lnTo>
                    <a:pt x="119" y="1257"/>
                  </a:lnTo>
                  <a:lnTo>
                    <a:pt x="130" y="1268"/>
                  </a:lnTo>
                  <a:lnTo>
                    <a:pt x="142" y="1263"/>
                  </a:lnTo>
                  <a:lnTo>
                    <a:pt x="178" y="1280"/>
                  </a:lnTo>
                  <a:lnTo>
                    <a:pt x="183" y="1286"/>
                  </a:lnTo>
                  <a:lnTo>
                    <a:pt x="195" y="1292"/>
                  </a:lnTo>
                  <a:lnTo>
                    <a:pt x="213" y="1310"/>
                  </a:lnTo>
                  <a:lnTo>
                    <a:pt x="237" y="1310"/>
                  </a:lnTo>
                  <a:lnTo>
                    <a:pt x="249" y="1316"/>
                  </a:lnTo>
                  <a:lnTo>
                    <a:pt x="237" y="1346"/>
                  </a:lnTo>
                  <a:lnTo>
                    <a:pt x="284" y="1392"/>
                  </a:lnTo>
                  <a:lnTo>
                    <a:pt x="355" y="1422"/>
                  </a:lnTo>
                  <a:lnTo>
                    <a:pt x="391" y="1422"/>
                  </a:lnTo>
                  <a:lnTo>
                    <a:pt x="426" y="1392"/>
                  </a:lnTo>
                  <a:lnTo>
                    <a:pt x="432" y="1374"/>
                  </a:lnTo>
                  <a:lnTo>
                    <a:pt x="456" y="1357"/>
                  </a:lnTo>
                  <a:lnTo>
                    <a:pt x="485" y="1381"/>
                  </a:lnTo>
                  <a:lnTo>
                    <a:pt x="497" y="1387"/>
                  </a:lnTo>
                  <a:lnTo>
                    <a:pt x="520" y="1381"/>
                  </a:lnTo>
                  <a:lnTo>
                    <a:pt x="603" y="1351"/>
                  </a:lnTo>
                  <a:lnTo>
                    <a:pt x="615" y="1298"/>
                  </a:lnTo>
                  <a:lnTo>
                    <a:pt x="621" y="1298"/>
                  </a:lnTo>
                  <a:lnTo>
                    <a:pt x="639" y="1316"/>
                  </a:lnTo>
                  <a:lnTo>
                    <a:pt x="703" y="1257"/>
                  </a:lnTo>
                  <a:lnTo>
                    <a:pt x="728" y="1268"/>
                  </a:lnTo>
                  <a:lnTo>
                    <a:pt x="781" y="1197"/>
                  </a:lnTo>
                  <a:lnTo>
                    <a:pt x="769" y="1174"/>
                  </a:lnTo>
                  <a:lnTo>
                    <a:pt x="774" y="1126"/>
                  </a:lnTo>
                  <a:lnTo>
                    <a:pt x="827" y="1027"/>
                  </a:lnTo>
                  <a:lnTo>
                    <a:pt x="898" y="761"/>
                  </a:lnTo>
                  <a:lnTo>
                    <a:pt x="910" y="761"/>
                  </a:lnTo>
                  <a:lnTo>
                    <a:pt x="951" y="784"/>
                  </a:lnTo>
                  <a:lnTo>
                    <a:pt x="951" y="802"/>
                  </a:lnTo>
                  <a:lnTo>
                    <a:pt x="976" y="819"/>
                  </a:lnTo>
                  <a:lnTo>
                    <a:pt x="1017" y="814"/>
                  </a:lnTo>
                  <a:lnTo>
                    <a:pt x="1040" y="766"/>
                  </a:lnTo>
                  <a:lnTo>
                    <a:pt x="1070" y="666"/>
                  </a:lnTo>
                  <a:lnTo>
                    <a:pt x="1093" y="631"/>
                  </a:lnTo>
                  <a:lnTo>
                    <a:pt x="1129" y="642"/>
                  </a:lnTo>
                  <a:lnTo>
                    <a:pt x="1152" y="583"/>
                  </a:lnTo>
                  <a:lnTo>
                    <a:pt x="1177" y="578"/>
                  </a:lnTo>
                  <a:lnTo>
                    <a:pt x="1200" y="548"/>
                  </a:lnTo>
                  <a:lnTo>
                    <a:pt x="1223" y="495"/>
                  </a:lnTo>
                  <a:lnTo>
                    <a:pt x="1235" y="484"/>
                  </a:lnTo>
                  <a:lnTo>
                    <a:pt x="1241" y="466"/>
                  </a:lnTo>
                  <a:lnTo>
                    <a:pt x="1223" y="454"/>
                  </a:lnTo>
                  <a:lnTo>
                    <a:pt x="1230" y="377"/>
                  </a:lnTo>
                  <a:lnTo>
                    <a:pt x="1241" y="360"/>
                  </a:lnTo>
                  <a:lnTo>
                    <a:pt x="1253" y="353"/>
                  </a:lnTo>
                  <a:lnTo>
                    <a:pt x="1395" y="442"/>
                  </a:lnTo>
                  <a:lnTo>
                    <a:pt x="1418" y="454"/>
                  </a:lnTo>
                  <a:lnTo>
                    <a:pt x="1425" y="448"/>
                  </a:lnTo>
                  <a:lnTo>
                    <a:pt x="1443" y="371"/>
                  </a:lnTo>
                  <a:lnTo>
                    <a:pt x="1407" y="294"/>
                  </a:lnTo>
                  <a:lnTo>
                    <a:pt x="1395" y="289"/>
                  </a:lnTo>
                  <a:lnTo>
                    <a:pt x="1383" y="259"/>
                  </a:lnTo>
                  <a:lnTo>
                    <a:pt x="1354" y="271"/>
                  </a:lnTo>
                  <a:lnTo>
                    <a:pt x="1329" y="264"/>
                  </a:lnTo>
                  <a:lnTo>
                    <a:pt x="1306" y="253"/>
                  </a:lnTo>
                  <a:lnTo>
                    <a:pt x="1200" y="289"/>
                  </a:lnTo>
                  <a:lnTo>
                    <a:pt x="1194" y="312"/>
                  </a:lnTo>
                  <a:lnTo>
                    <a:pt x="1152" y="330"/>
                  </a:lnTo>
                  <a:lnTo>
                    <a:pt x="1117" y="324"/>
                  </a:lnTo>
                  <a:lnTo>
                    <a:pt x="1099" y="300"/>
                  </a:lnTo>
                  <a:lnTo>
                    <a:pt x="1081" y="342"/>
                  </a:lnTo>
                  <a:lnTo>
                    <a:pt x="1058" y="353"/>
                  </a:lnTo>
                  <a:lnTo>
                    <a:pt x="1035" y="388"/>
                  </a:lnTo>
                  <a:lnTo>
                    <a:pt x="1005" y="395"/>
                  </a:lnTo>
                  <a:lnTo>
                    <a:pt x="940" y="466"/>
                  </a:lnTo>
                  <a:lnTo>
                    <a:pt x="923" y="477"/>
                  </a:lnTo>
                  <a:lnTo>
                    <a:pt x="910" y="501"/>
                  </a:lnTo>
                  <a:lnTo>
                    <a:pt x="863" y="294"/>
                  </a:lnTo>
                  <a:lnTo>
                    <a:pt x="550" y="36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104"/>
            <p:cNvSpPr>
              <a:spLocks/>
            </p:cNvSpPr>
            <p:nvPr/>
          </p:nvSpPr>
          <p:spPr bwMode="auto">
            <a:xfrm>
              <a:off x="6700160" y="2842752"/>
              <a:ext cx="661981" cy="653706"/>
            </a:xfrm>
            <a:custGeom>
              <a:avLst/>
              <a:gdLst/>
              <a:ahLst/>
              <a:cxnLst>
                <a:cxn ang="0">
                  <a:pos x="479" y="0"/>
                </a:cxn>
                <a:cxn ang="0">
                  <a:pos x="474" y="58"/>
                </a:cxn>
                <a:cxn ang="0">
                  <a:pos x="485" y="123"/>
                </a:cxn>
                <a:cxn ang="0">
                  <a:pos x="449" y="306"/>
                </a:cxn>
                <a:cxn ang="0">
                  <a:pos x="456" y="360"/>
                </a:cxn>
                <a:cxn ang="0">
                  <a:pos x="426" y="436"/>
                </a:cxn>
                <a:cxn ang="0">
                  <a:pos x="355" y="512"/>
                </a:cxn>
                <a:cxn ang="0">
                  <a:pos x="314" y="537"/>
                </a:cxn>
                <a:cxn ang="0">
                  <a:pos x="261" y="560"/>
                </a:cxn>
                <a:cxn ang="0">
                  <a:pos x="231" y="601"/>
                </a:cxn>
                <a:cxn ang="0">
                  <a:pos x="213" y="720"/>
                </a:cxn>
                <a:cxn ang="0">
                  <a:pos x="148" y="713"/>
                </a:cxn>
                <a:cxn ang="0">
                  <a:pos x="95" y="808"/>
                </a:cxn>
                <a:cxn ang="0">
                  <a:pos x="95" y="902"/>
                </a:cxn>
                <a:cxn ang="0">
                  <a:pos x="41" y="973"/>
                </a:cxn>
                <a:cxn ang="0">
                  <a:pos x="6" y="1027"/>
                </a:cxn>
                <a:cxn ang="0">
                  <a:pos x="6" y="1085"/>
                </a:cxn>
                <a:cxn ang="0">
                  <a:pos x="77" y="1197"/>
                </a:cxn>
                <a:cxn ang="0">
                  <a:pos x="130" y="1268"/>
                </a:cxn>
                <a:cxn ang="0">
                  <a:pos x="178" y="1280"/>
                </a:cxn>
                <a:cxn ang="0">
                  <a:pos x="195" y="1292"/>
                </a:cxn>
                <a:cxn ang="0">
                  <a:pos x="237" y="1310"/>
                </a:cxn>
                <a:cxn ang="0">
                  <a:pos x="237" y="1346"/>
                </a:cxn>
                <a:cxn ang="0">
                  <a:pos x="355" y="1422"/>
                </a:cxn>
                <a:cxn ang="0">
                  <a:pos x="426" y="1392"/>
                </a:cxn>
                <a:cxn ang="0">
                  <a:pos x="456" y="1357"/>
                </a:cxn>
                <a:cxn ang="0">
                  <a:pos x="497" y="1387"/>
                </a:cxn>
                <a:cxn ang="0">
                  <a:pos x="603" y="1351"/>
                </a:cxn>
                <a:cxn ang="0">
                  <a:pos x="621" y="1298"/>
                </a:cxn>
                <a:cxn ang="0">
                  <a:pos x="703" y="1257"/>
                </a:cxn>
                <a:cxn ang="0">
                  <a:pos x="781" y="1197"/>
                </a:cxn>
                <a:cxn ang="0">
                  <a:pos x="774" y="1126"/>
                </a:cxn>
                <a:cxn ang="0">
                  <a:pos x="898" y="761"/>
                </a:cxn>
                <a:cxn ang="0">
                  <a:pos x="951" y="784"/>
                </a:cxn>
                <a:cxn ang="0">
                  <a:pos x="976" y="819"/>
                </a:cxn>
                <a:cxn ang="0">
                  <a:pos x="1040" y="766"/>
                </a:cxn>
                <a:cxn ang="0">
                  <a:pos x="1093" y="631"/>
                </a:cxn>
                <a:cxn ang="0">
                  <a:pos x="1152" y="583"/>
                </a:cxn>
                <a:cxn ang="0">
                  <a:pos x="1200" y="548"/>
                </a:cxn>
                <a:cxn ang="0">
                  <a:pos x="1235" y="484"/>
                </a:cxn>
                <a:cxn ang="0">
                  <a:pos x="1223" y="454"/>
                </a:cxn>
                <a:cxn ang="0">
                  <a:pos x="1241" y="360"/>
                </a:cxn>
                <a:cxn ang="0">
                  <a:pos x="1395" y="442"/>
                </a:cxn>
                <a:cxn ang="0">
                  <a:pos x="1425" y="448"/>
                </a:cxn>
                <a:cxn ang="0">
                  <a:pos x="1407" y="294"/>
                </a:cxn>
                <a:cxn ang="0">
                  <a:pos x="1383" y="259"/>
                </a:cxn>
                <a:cxn ang="0">
                  <a:pos x="1329" y="264"/>
                </a:cxn>
                <a:cxn ang="0">
                  <a:pos x="1200" y="289"/>
                </a:cxn>
                <a:cxn ang="0">
                  <a:pos x="1152" y="330"/>
                </a:cxn>
                <a:cxn ang="0">
                  <a:pos x="1099" y="300"/>
                </a:cxn>
                <a:cxn ang="0">
                  <a:pos x="1058" y="353"/>
                </a:cxn>
                <a:cxn ang="0">
                  <a:pos x="1005" y="395"/>
                </a:cxn>
                <a:cxn ang="0">
                  <a:pos x="923" y="477"/>
                </a:cxn>
                <a:cxn ang="0">
                  <a:pos x="863" y="294"/>
                </a:cxn>
                <a:cxn ang="0">
                  <a:pos x="485" y="0"/>
                </a:cxn>
              </a:cxnLst>
              <a:rect l="0" t="0" r="r" b="b"/>
              <a:pathLst>
                <a:path w="1443" h="1422">
                  <a:moveTo>
                    <a:pt x="485" y="0"/>
                  </a:moveTo>
                  <a:lnTo>
                    <a:pt x="479" y="0"/>
                  </a:lnTo>
                  <a:lnTo>
                    <a:pt x="456" y="17"/>
                  </a:lnTo>
                  <a:lnTo>
                    <a:pt x="474" y="58"/>
                  </a:lnTo>
                  <a:lnTo>
                    <a:pt x="426" y="94"/>
                  </a:lnTo>
                  <a:lnTo>
                    <a:pt x="485" y="123"/>
                  </a:lnTo>
                  <a:lnTo>
                    <a:pt x="467" y="271"/>
                  </a:lnTo>
                  <a:lnTo>
                    <a:pt x="449" y="306"/>
                  </a:lnTo>
                  <a:lnTo>
                    <a:pt x="449" y="335"/>
                  </a:lnTo>
                  <a:lnTo>
                    <a:pt x="456" y="360"/>
                  </a:lnTo>
                  <a:lnTo>
                    <a:pt x="462" y="406"/>
                  </a:lnTo>
                  <a:lnTo>
                    <a:pt x="426" y="436"/>
                  </a:lnTo>
                  <a:lnTo>
                    <a:pt x="414" y="442"/>
                  </a:lnTo>
                  <a:lnTo>
                    <a:pt x="355" y="512"/>
                  </a:lnTo>
                  <a:lnTo>
                    <a:pt x="350" y="525"/>
                  </a:lnTo>
                  <a:lnTo>
                    <a:pt x="314" y="537"/>
                  </a:lnTo>
                  <a:lnTo>
                    <a:pt x="284" y="530"/>
                  </a:lnTo>
                  <a:lnTo>
                    <a:pt x="261" y="560"/>
                  </a:lnTo>
                  <a:lnTo>
                    <a:pt x="261" y="578"/>
                  </a:lnTo>
                  <a:lnTo>
                    <a:pt x="231" y="601"/>
                  </a:lnTo>
                  <a:lnTo>
                    <a:pt x="201" y="672"/>
                  </a:lnTo>
                  <a:lnTo>
                    <a:pt x="213" y="720"/>
                  </a:lnTo>
                  <a:lnTo>
                    <a:pt x="178" y="761"/>
                  </a:lnTo>
                  <a:lnTo>
                    <a:pt x="148" y="713"/>
                  </a:lnTo>
                  <a:lnTo>
                    <a:pt x="125" y="713"/>
                  </a:lnTo>
                  <a:lnTo>
                    <a:pt x="95" y="808"/>
                  </a:lnTo>
                  <a:lnTo>
                    <a:pt x="95" y="855"/>
                  </a:lnTo>
                  <a:lnTo>
                    <a:pt x="95" y="902"/>
                  </a:lnTo>
                  <a:lnTo>
                    <a:pt x="71" y="915"/>
                  </a:lnTo>
                  <a:lnTo>
                    <a:pt x="41" y="973"/>
                  </a:lnTo>
                  <a:lnTo>
                    <a:pt x="0" y="973"/>
                  </a:lnTo>
                  <a:lnTo>
                    <a:pt x="6" y="1027"/>
                  </a:lnTo>
                  <a:lnTo>
                    <a:pt x="6" y="1062"/>
                  </a:lnTo>
                  <a:lnTo>
                    <a:pt x="6" y="1085"/>
                  </a:lnTo>
                  <a:lnTo>
                    <a:pt x="13" y="1115"/>
                  </a:lnTo>
                  <a:lnTo>
                    <a:pt x="77" y="1197"/>
                  </a:lnTo>
                  <a:lnTo>
                    <a:pt x="119" y="1257"/>
                  </a:lnTo>
                  <a:lnTo>
                    <a:pt x="130" y="1268"/>
                  </a:lnTo>
                  <a:lnTo>
                    <a:pt x="142" y="1263"/>
                  </a:lnTo>
                  <a:lnTo>
                    <a:pt x="178" y="1280"/>
                  </a:lnTo>
                  <a:lnTo>
                    <a:pt x="183" y="1286"/>
                  </a:lnTo>
                  <a:lnTo>
                    <a:pt x="195" y="1292"/>
                  </a:lnTo>
                  <a:lnTo>
                    <a:pt x="213" y="1310"/>
                  </a:lnTo>
                  <a:lnTo>
                    <a:pt x="237" y="1310"/>
                  </a:lnTo>
                  <a:lnTo>
                    <a:pt x="249" y="1316"/>
                  </a:lnTo>
                  <a:lnTo>
                    <a:pt x="237" y="1346"/>
                  </a:lnTo>
                  <a:lnTo>
                    <a:pt x="284" y="1392"/>
                  </a:lnTo>
                  <a:lnTo>
                    <a:pt x="355" y="1422"/>
                  </a:lnTo>
                  <a:lnTo>
                    <a:pt x="391" y="1422"/>
                  </a:lnTo>
                  <a:lnTo>
                    <a:pt x="426" y="1392"/>
                  </a:lnTo>
                  <a:lnTo>
                    <a:pt x="432" y="1374"/>
                  </a:lnTo>
                  <a:lnTo>
                    <a:pt x="456" y="1357"/>
                  </a:lnTo>
                  <a:lnTo>
                    <a:pt x="485" y="1381"/>
                  </a:lnTo>
                  <a:lnTo>
                    <a:pt x="497" y="1387"/>
                  </a:lnTo>
                  <a:lnTo>
                    <a:pt x="520" y="1381"/>
                  </a:lnTo>
                  <a:lnTo>
                    <a:pt x="603" y="1351"/>
                  </a:lnTo>
                  <a:lnTo>
                    <a:pt x="615" y="1298"/>
                  </a:lnTo>
                  <a:lnTo>
                    <a:pt x="621" y="1298"/>
                  </a:lnTo>
                  <a:lnTo>
                    <a:pt x="639" y="1316"/>
                  </a:lnTo>
                  <a:lnTo>
                    <a:pt x="703" y="1257"/>
                  </a:lnTo>
                  <a:lnTo>
                    <a:pt x="728" y="1268"/>
                  </a:lnTo>
                  <a:lnTo>
                    <a:pt x="781" y="1197"/>
                  </a:lnTo>
                  <a:lnTo>
                    <a:pt x="769" y="1174"/>
                  </a:lnTo>
                  <a:lnTo>
                    <a:pt x="774" y="1126"/>
                  </a:lnTo>
                  <a:lnTo>
                    <a:pt x="827" y="1027"/>
                  </a:lnTo>
                  <a:lnTo>
                    <a:pt x="898" y="761"/>
                  </a:lnTo>
                  <a:lnTo>
                    <a:pt x="910" y="761"/>
                  </a:lnTo>
                  <a:lnTo>
                    <a:pt x="951" y="784"/>
                  </a:lnTo>
                  <a:lnTo>
                    <a:pt x="951" y="802"/>
                  </a:lnTo>
                  <a:lnTo>
                    <a:pt x="976" y="819"/>
                  </a:lnTo>
                  <a:lnTo>
                    <a:pt x="1017" y="814"/>
                  </a:lnTo>
                  <a:lnTo>
                    <a:pt x="1040" y="766"/>
                  </a:lnTo>
                  <a:lnTo>
                    <a:pt x="1070" y="666"/>
                  </a:lnTo>
                  <a:lnTo>
                    <a:pt x="1093" y="631"/>
                  </a:lnTo>
                  <a:lnTo>
                    <a:pt x="1129" y="642"/>
                  </a:lnTo>
                  <a:lnTo>
                    <a:pt x="1152" y="583"/>
                  </a:lnTo>
                  <a:lnTo>
                    <a:pt x="1177" y="578"/>
                  </a:lnTo>
                  <a:lnTo>
                    <a:pt x="1200" y="548"/>
                  </a:lnTo>
                  <a:lnTo>
                    <a:pt x="1223" y="495"/>
                  </a:lnTo>
                  <a:lnTo>
                    <a:pt x="1235" y="484"/>
                  </a:lnTo>
                  <a:lnTo>
                    <a:pt x="1241" y="466"/>
                  </a:lnTo>
                  <a:lnTo>
                    <a:pt x="1223" y="454"/>
                  </a:lnTo>
                  <a:lnTo>
                    <a:pt x="1230" y="377"/>
                  </a:lnTo>
                  <a:lnTo>
                    <a:pt x="1241" y="360"/>
                  </a:lnTo>
                  <a:lnTo>
                    <a:pt x="1253" y="353"/>
                  </a:lnTo>
                  <a:lnTo>
                    <a:pt x="1395" y="442"/>
                  </a:lnTo>
                  <a:lnTo>
                    <a:pt x="1418" y="454"/>
                  </a:lnTo>
                  <a:lnTo>
                    <a:pt x="1425" y="448"/>
                  </a:lnTo>
                  <a:lnTo>
                    <a:pt x="1443" y="371"/>
                  </a:lnTo>
                  <a:lnTo>
                    <a:pt x="1407" y="294"/>
                  </a:lnTo>
                  <a:lnTo>
                    <a:pt x="1395" y="289"/>
                  </a:lnTo>
                  <a:lnTo>
                    <a:pt x="1383" y="259"/>
                  </a:lnTo>
                  <a:lnTo>
                    <a:pt x="1354" y="271"/>
                  </a:lnTo>
                  <a:lnTo>
                    <a:pt x="1329" y="264"/>
                  </a:lnTo>
                  <a:lnTo>
                    <a:pt x="1306" y="253"/>
                  </a:lnTo>
                  <a:lnTo>
                    <a:pt x="1200" y="289"/>
                  </a:lnTo>
                  <a:lnTo>
                    <a:pt x="1194" y="312"/>
                  </a:lnTo>
                  <a:lnTo>
                    <a:pt x="1152" y="330"/>
                  </a:lnTo>
                  <a:lnTo>
                    <a:pt x="1117" y="324"/>
                  </a:lnTo>
                  <a:lnTo>
                    <a:pt x="1099" y="300"/>
                  </a:lnTo>
                  <a:lnTo>
                    <a:pt x="1081" y="342"/>
                  </a:lnTo>
                  <a:lnTo>
                    <a:pt x="1058" y="353"/>
                  </a:lnTo>
                  <a:lnTo>
                    <a:pt x="1035" y="388"/>
                  </a:lnTo>
                  <a:lnTo>
                    <a:pt x="1005" y="395"/>
                  </a:lnTo>
                  <a:lnTo>
                    <a:pt x="940" y="466"/>
                  </a:lnTo>
                  <a:lnTo>
                    <a:pt x="923" y="477"/>
                  </a:lnTo>
                  <a:lnTo>
                    <a:pt x="910" y="501"/>
                  </a:lnTo>
                  <a:lnTo>
                    <a:pt x="863" y="294"/>
                  </a:lnTo>
                  <a:lnTo>
                    <a:pt x="550" y="360"/>
                  </a:lnTo>
                  <a:lnTo>
                    <a:pt x="485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105"/>
            <p:cNvSpPr>
              <a:spLocks/>
            </p:cNvSpPr>
            <p:nvPr/>
          </p:nvSpPr>
          <p:spPr bwMode="auto">
            <a:xfrm>
              <a:off x="4965218" y="3764009"/>
              <a:ext cx="736454" cy="673014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441" y="0"/>
                </a:cxn>
                <a:cxn ang="0">
                  <a:pos x="1435" y="18"/>
                </a:cxn>
                <a:cxn ang="0">
                  <a:pos x="1464" y="36"/>
                </a:cxn>
                <a:cxn ang="0">
                  <a:pos x="1476" y="71"/>
                </a:cxn>
                <a:cxn ang="0">
                  <a:pos x="1471" y="101"/>
                </a:cxn>
                <a:cxn ang="0">
                  <a:pos x="1429" y="137"/>
                </a:cxn>
                <a:cxn ang="0">
                  <a:pos x="1388" y="183"/>
                </a:cxn>
                <a:cxn ang="0">
                  <a:pos x="1382" y="213"/>
                </a:cxn>
                <a:cxn ang="0">
                  <a:pos x="1601" y="195"/>
                </a:cxn>
                <a:cxn ang="0">
                  <a:pos x="1595" y="213"/>
                </a:cxn>
                <a:cxn ang="0">
                  <a:pos x="1601" y="236"/>
                </a:cxn>
                <a:cxn ang="0">
                  <a:pos x="1583" y="272"/>
                </a:cxn>
                <a:cxn ang="0">
                  <a:pos x="1542" y="314"/>
                </a:cxn>
                <a:cxn ang="0">
                  <a:pos x="1530" y="396"/>
                </a:cxn>
                <a:cxn ang="0">
                  <a:pos x="1482" y="449"/>
                </a:cxn>
                <a:cxn ang="0">
                  <a:pos x="1494" y="497"/>
                </a:cxn>
                <a:cxn ang="0">
                  <a:pos x="1494" y="573"/>
                </a:cxn>
                <a:cxn ang="0">
                  <a:pos x="1482" y="573"/>
                </a:cxn>
                <a:cxn ang="0">
                  <a:pos x="1441" y="609"/>
                </a:cxn>
                <a:cxn ang="0">
                  <a:pos x="1441" y="632"/>
                </a:cxn>
                <a:cxn ang="0">
                  <a:pos x="1376" y="685"/>
                </a:cxn>
                <a:cxn ang="0">
                  <a:pos x="1352" y="750"/>
                </a:cxn>
                <a:cxn ang="0">
                  <a:pos x="1358" y="809"/>
                </a:cxn>
                <a:cxn ang="0">
                  <a:pos x="1352" y="851"/>
                </a:cxn>
                <a:cxn ang="0">
                  <a:pos x="1294" y="887"/>
                </a:cxn>
                <a:cxn ang="0">
                  <a:pos x="1253" y="945"/>
                </a:cxn>
                <a:cxn ang="0">
                  <a:pos x="1235" y="963"/>
                </a:cxn>
                <a:cxn ang="0">
                  <a:pos x="1235" y="1016"/>
                </a:cxn>
                <a:cxn ang="0">
                  <a:pos x="1205" y="1052"/>
                </a:cxn>
                <a:cxn ang="0">
                  <a:pos x="1205" y="1093"/>
                </a:cxn>
                <a:cxn ang="0">
                  <a:pos x="1182" y="1146"/>
                </a:cxn>
                <a:cxn ang="0">
                  <a:pos x="1152" y="1205"/>
                </a:cxn>
                <a:cxn ang="0">
                  <a:pos x="1164" y="1265"/>
                </a:cxn>
                <a:cxn ang="0">
                  <a:pos x="1193" y="1293"/>
                </a:cxn>
                <a:cxn ang="0">
                  <a:pos x="1199" y="1335"/>
                </a:cxn>
                <a:cxn ang="0">
                  <a:pos x="1210" y="1347"/>
                </a:cxn>
                <a:cxn ang="0">
                  <a:pos x="1210" y="1364"/>
                </a:cxn>
                <a:cxn ang="0">
                  <a:pos x="1193" y="1376"/>
                </a:cxn>
                <a:cxn ang="0">
                  <a:pos x="1182" y="1412"/>
                </a:cxn>
                <a:cxn ang="0">
                  <a:pos x="1187" y="1435"/>
                </a:cxn>
                <a:cxn ang="0">
                  <a:pos x="213" y="1465"/>
                </a:cxn>
                <a:cxn ang="0">
                  <a:pos x="206" y="1247"/>
                </a:cxn>
                <a:cxn ang="0">
                  <a:pos x="160" y="1235"/>
                </a:cxn>
                <a:cxn ang="0">
                  <a:pos x="112" y="1252"/>
                </a:cxn>
                <a:cxn ang="0">
                  <a:pos x="100" y="1252"/>
                </a:cxn>
                <a:cxn ang="0">
                  <a:pos x="53" y="1211"/>
                </a:cxn>
                <a:cxn ang="0">
                  <a:pos x="59" y="497"/>
                </a:cxn>
                <a:cxn ang="0">
                  <a:pos x="0" y="60"/>
                </a:cxn>
              </a:cxnLst>
              <a:rect l="0" t="0" r="r" b="b"/>
              <a:pathLst>
                <a:path w="1601" h="1465">
                  <a:moveTo>
                    <a:pt x="0" y="60"/>
                  </a:moveTo>
                  <a:lnTo>
                    <a:pt x="1441" y="0"/>
                  </a:lnTo>
                  <a:lnTo>
                    <a:pt x="1435" y="18"/>
                  </a:lnTo>
                  <a:lnTo>
                    <a:pt x="1464" y="36"/>
                  </a:lnTo>
                  <a:lnTo>
                    <a:pt x="1476" y="71"/>
                  </a:lnTo>
                  <a:lnTo>
                    <a:pt x="1471" y="101"/>
                  </a:lnTo>
                  <a:lnTo>
                    <a:pt x="1429" y="137"/>
                  </a:lnTo>
                  <a:lnTo>
                    <a:pt x="1388" y="183"/>
                  </a:lnTo>
                  <a:lnTo>
                    <a:pt x="1382" y="213"/>
                  </a:lnTo>
                  <a:lnTo>
                    <a:pt x="1601" y="195"/>
                  </a:lnTo>
                  <a:lnTo>
                    <a:pt x="1595" y="213"/>
                  </a:lnTo>
                  <a:lnTo>
                    <a:pt x="1601" y="236"/>
                  </a:lnTo>
                  <a:lnTo>
                    <a:pt x="1583" y="272"/>
                  </a:lnTo>
                  <a:lnTo>
                    <a:pt x="1542" y="314"/>
                  </a:lnTo>
                  <a:lnTo>
                    <a:pt x="1530" y="396"/>
                  </a:lnTo>
                  <a:lnTo>
                    <a:pt x="1482" y="449"/>
                  </a:lnTo>
                  <a:lnTo>
                    <a:pt x="1494" y="497"/>
                  </a:lnTo>
                  <a:lnTo>
                    <a:pt x="1494" y="573"/>
                  </a:lnTo>
                  <a:lnTo>
                    <a:pt x="1482" y="573"/>
                  </a:lnTo>
                  <a:lnTo>
                    <a:pt x="1441" y="609"/>
                  </a:lnTo>
                  <a:lnTo>
                    <a:pt x="1441" y="632"/>
                  </a:lnTo>
                  <a:lnTo>
                    <a:pt x="1376" y="685"/>
                  </a:lnTo>
                  <a:lnTo>
                    <a:pt x="1352" y="750"/>
                  </a:lnTo>
                  <a:lnTo>
                    <a:pt x="1358" y="809"/>
                  </a:lnTo>
                  <a:lnTo>
                    <a:pt x="1352" y="851"/>
                  </a:lnTo>
                  <a:lnTo>
                    <a:pt x="1294" y="887"/>
                  </a:lnTo>
                  <a:lnTo>
                    <a:pt x="1253" y="945"/>
                  </a:lnTo>
                  <a:lnTo>
                    <a:pt x="1235" y="963"/>
                  </a:lnTo>
                  <a:lnTo>
                    <a:pt x="1235" y="1016"/>
                  </a:lnTo>
                  <a:lnTo>
                    <a:pt x="1205" y="1052"/>
                  </a:lnTo>
                  <a:lnTo>
                    <a:pt x="1205" y="1093"/>
                  </a:lnTo>
                  <a:lnTo>
                    <a:pt x="1182" y="1146"/>
                  </a:lnTo>
                  <a:lnTo>
                    <a:pt x="1152" y="1205"/>
                  </a:lnTo>
                  <a:lnTo>
                    <a:pt x="1164" y="1265"/>
                  </a:lnTo>
                  <a:lnTo>
                    <a:pt x="1193" y="1293"/>
                  </a:lnTo>
                  <a:lnTo>
                    <a:pt x="1199" y="1335"/>
                  </a:lnTo>
                  <a:lnTo>
                    <a:pt x="1210" y="1347"/>
                  </a:lnTo>
                  <a:lnTo>
                    <a:pt x="1210" y="1364"/>
                  </a:lnTo>
                  <a:lnTo>
                    <a:pt x="1193" y="1376"/>
                  </a:lnTo>
                  <a:lnTo>
                    <a:pt x="1182" y="1412"/>
                  </a:lnTo>
                  <a:lnTo>
                    <a:pt x="1187" y="1435"/>
                  </a:lnTo>
                  <a:lnTo>
                    <a:pt x="213" y="1465"/>
                  </a:lnTo>
                  <a:lnTo>
                    <a:pt x="206" y="1247"/>
                  </a:lnTo>
                  <a:lnTo>
                    <a:pt x="160" y="1235"/>
                  </a:lnTo>
                  <a:lnTo>
                    <a:pt x="112" y="1252"/>
                  </a:lnTo>
                  <a:lnTo>
                    <a:pt x="100" y="1252"/>
                  </a:lnTo>
                  <a:lnTo>
                    <a:pt x="53" y="1211"/>
                  </a:lnTo>
                  <a:lnTo>
                    <a:pt x="59" y="497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106"/>
            <p:cNvSpPr>
              <a:spLocks/>
            </p:cNvSpPr>
            <p:nvPr/>
          </p:nvSpPr>
          <p:spPr bwMode="auto">
            <a:xfrm>
              <a:off x="4965218" y="3764009"/>
              <a:ext cx="736454" cy="673014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441" y="0"/>
                </a:cxn>
                <a:cxn ang="0">
                  <a:pos x="1435" y="18"/>
                </a:cxn>
                <a:cxn ang="0">
                  <a:pos x="1464" y="36"/>
                </a:cxn>
                <a:cxn ang="0">
                  <a:pos x="1476" y="71"/>
                </a:cxn>
                <a:cxn ang="0">
                  <a:pos x="1471" y="101"/>
                </a:cxn>
                <a:cxn ang="0">
                  <a:pos x="1429" y="137"/>
                </a:cxn>
                <a:cxn ang="0">
                  <a:pos x="1388" y="183"/>
                </a:cxn>
                <a:cxn ang="0">
                  <a:pos x="1382" y="213"/>
                </a:cxn>
                <a:cxn ang="0">
                  <a:pos x="1601" y="195"/>
                </a:cxn>
                <a:cxn ang="0">
                  <a:pos x="1595" y="213"/>
                </a:cxn>
                <a:cxn ang="0">
                  <a:pos x="1601" y="236"/>
                </a:cxn>
                <a:cxn ang="0">
                  <a:pos x="1583" y="272"/>
                </a:cxn>
                <a:cxn ang="0">
                  <a:pos x="1542" y="314"/>
                </a:cxn>
                <a:cxn ang="0">
                  <a:pos x="1530" y="396"/>
                </a:cxn>
                <a:cxn ang="0">
                  <a:pos x="1482" y="449"/>
                </a:cxn>
                <a:cxn ang="0">
                  <a:pos x="1494" y="497"/>
                </a:cxn>
                <a:cxn ang="0">
                  <a:pos x="1494" y="573"/>
                </a:cxn>
                <a:cxn ang="0">
                  <a:pos x="1482" y="573"/>
                </a:cxn>
                <a:cxn ang="0">
                  <a:pos x="1441" y="609"/>
                </a:cxn>
                <a:cxn ang="0">
                  <a:pos x="1441" y="632"/>
                </a:cxn>
                <a:cxn ang="0">
                  <a:pos x="1376" y="685"/>
                </a:cxn>
                <a:cxn ang="0">
                  <a:pos x="1352" y="750"/>
                </a:cxn>
                <a:cxn ang="0">
                  <a:pos x="1358" y="809"/>
                </a:cxn>
                <a:cxn ang="0">
                  <a:pos x="1352" y="851"/>
                </a:cxn>
                <a:cxn ang="0">
                  <a:pos x="1294" y="887"/>
                </a:cxn>
                <a:cxn ang="0">
                  <a:pos x="1253" y="945"/>
                </a:cxn>
                <a:cxn ang="0">
                  <a:pos x="1235" y="963"/>
                </a:cxn>
                <a:cxn ang="0">
                  <a:pos x="1235" y="1016"/>
                </a:cxn>
                <a:cxn ang="0">
                  <a:pos x="1205" y="1052"/>
                </a:cxn>
                <a:cxn ang="0">
                  <a:pos x="1205" y="1093"/>
                </a:cxn>
                <a:cxn ang="0">
                  <a:pos x="1182" y="1146"/>
                </a:cxn>
                <a:cxn ang="0">
                  <a:pos x="1152" y="1205"/>
                </a:cxn>
                <a:cxn ang="0">
                  <a:pos x="1164" y="1265"/>
                </a:cxn>
                <a:cxn ang="0">
                  <a:pos x="1193" y="1293"/>
                </a:cxn>
                <a:cxn ang="0">
                  <a:pos x="1199" y="1335"/>
                </a:cxn>
                <a:cxn ang="0">
                  <a:pos x="1210" y="1347"/>
                </a:cxn>
                <a:cxn ang="0">
                  <a:pos x="1210" y="1364"/>
                </a:cxn>
                <a:cxn ang="0">
                  <a:pos x="1193" y="1376"/>
                </a:cxn>
                <a:cxn ang="0">
                  <a:pos x="1182" y="1412"/>
                </a:cxn>
                <a:cxn ang="0">
                  <a:pos x="1187" y="1435"/>
                </a:cxn>
                <a:cxn ang="0">
                  <a:pos x="213" y="1465"/>
                </a:cxn>
                <a:cxn ang="0">
                  <a:pos x="206" y="1247"/>
                </a:cxn>
                <a:cxn ang="0">
                  <a:pos x="160" y="1235"/>
                </a:cxn>
                <a:cxn ang="0">
                  <a:pos x="112" y="1252"/>
                </a:cxn>
                <a:cxn ang="0">
                  <a:pos x="100" y="1252"/>
                </a:cxn>
                <a:cxn ang="0">
                  <a:pos x="53" y="1211"/>
                </a:cxn>
                <a:cxn ang="0">
                  <a:pos x="59" y="497"/>
                </a:cxn>
                <a:cxn ang="0">
                  <a:pos x="0" y="60"/>
                </a:cxn>
              </a:cxnLst>
              <a:rect l="0" t="0" r="r" b="b"/>
              <a:pathLst>
                <a:path w="1601" h="1465">
                  <a:moveTo>
                    <a:pt x="0" y="60"/>
                  </a:moveTo>
                  <a:lnTo>
                    <a:pt x="1441" y="0"/>
                  </a:lnTo>
                  <a:lnTo>
                    <a:pt x="1435" y="18"/>
                  </a:lnTo>
                  <a:lnTo>
                    <a:pt x="1464" y="36"/>
                  </a:lnTo>
                  <a:lnTo>
                    <a:pt x="1476" y="71"/>
                  </a:lnTo>
                  <a:lnTo>
                    <a:pt x="1471" y="101"/>
                  </a:lnTo>
                  <a:lnTo>
                    <a:pt x="1429" y="137"/>
                  </a:lnTo>
                  <a:lnTo>
                    <a:pt x="1388" y="183"/>
                  </a:lnTo>
                  <a:lnTo>
                    <a:pt x="1382" y="213"/>
                  </a:lnTo>
                  <a:lnTo>
                    <a:pt x="1601" y="195"/>
                  </a:lnTo>
                  <a:lnTo>
                    <a:pt x="1595" y="213"/>
                  </a:lnTo>
                  <a:lnTo>
                    <a:pt x="1601" y="236"/>
                  </a:lnTo>
                  <a:lnTo>
                    <a:pt x="1583" y="272"/>
                  </a:lnTo>
                  <a:lnTo>
                    <a:pt x="1542" y="314"/>
                  </a:lnTo>
                  <a:lnTo>
                    <a:pt x="1530" y="396"/>
                  </a:lnTo>
                  <a:lnTo>
                    <a:pt x="1482" y="449"/>
                  </a:lnTo>
                  <a:lnTo>
                    <a:pt x="1494" y="497"/>
                  </a:lnTo>
                  <a:lnTo>
                    <a:pt x="1494" y="573"/>
                  </a:lnTo>
                  <a:lnTo>
                    <a:pt x="1482" y="573"/>
                  </a:lnTo>
                  <a:lnTo>
                    <a:pt x="1441" y="609"/>
                  </a:lnTo>
                  <a:lnTo>
                    <a:pt x="1441" y="632"/>
                  </a:lnTo>
                  <a:lnTo>
                    <a:pt x="1376" y="685"/>
                  </a:lnTo>
                  <a:lnTo>
                    <a:pt x="1352" y="750"/>
                  </a:lnTo>
                  <a:lnTo>
                    <a:pt x="1358" y="809"/>
                  </a:lnTo>
                  <a:lnTo>
                    <a:pt x="1352" y="851"/>
                  </a:lnTo>
                  <a:lnTo>
                    <a:pt x="1294" y="887"/>
                  </a:lnTo>
                  <a:lnTo>
                    <a:pt x="1253" y="945"/>
                  </a:lnTo>
                  <a:lnTo>
                    <a:pt x="1235" y="963"/>
                  </a:lnTo>
                  <a:lnTo>
                    <a:pt x="1235" y="1016"/>
                  </a:lnTo>
                  <a:lnTo>
                    <a:pt x="1205" y="1052"/>
                  </a:lnTo>
                  <a:lnTo>
                    <a:pt x="1205" y="1093"/>
                  </a:lnTo>
                  <a:lnTo>
                    <a:pt x="1182" y="1146"/>
                  </a:lnTo>
                  <a:lnTo>
                    <a:pt x="1152" y="1205"/>
                  </a:lnTo>
                  <a:lnTo>
                    <a:pt x="1164" y="1265"/>
                  </a:lnTo>
                  <a:lnTo>
                    <a:pt x="1193" y="1293"/>
                  </a:lnTo>
                  <a:lnTo>
                    <a:pt x="1199" y="1335"/>
                  </a:lnTo>
                  <a:lnTo>
                    <a:pt x="1210" y="1347"/>
                  </a:lnTo>
                  <a:lnTo>
                    <a:pt x="1210" y="1364"/>
                  </a:lnTo>
                  <a:lnTo>
                    <a:pt x="1193" y="1376"/>
                  </a:lnTo>
                  <a:lnTo>
                    <a:pt x="1182" y="1412"/>
                  </a:lnTo>
                  <a:lnTo>
                    <a:pt x="1187" y="1435"/>
                  </a:lnTo>
                  <a:lnTo>
                    <a:pt x="213" y="1465"/>
                  </a:lnTo>
                  <a:lnTo>
                    <a:pt x="206" y="1247"/>
                  </a:lnTo>
                  <a:lnTo>
                    <a:pt x="160" y="1235"/>
                  </a:lnTo>
                  <a:lnTo>
                    <a:pt x="112" y="1252"/>
                  </a:lnTo>
                  <a:lnTo>
                    <a:pt x="100" y="1252"/>
                  </a:lnTo>
                  <a:lnTo>
                    <a:pt x="53" y="1211"/>
                  </a:lnTo>
                  <a:lnTo>
                    <a:pt x="59" y="497"/>
                  </a:lnTo>
                  <a:lnTo>
                    <a:pt x="0" y="60"/>
                  </a:lnTo>
                </a:path>
              </a:pathLst>
            </a:custGeom>
            <a:solidFill>
              <a:srgbClr val="376092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109"/>
            <p:cNvSpPr>
              <a:spLocks/>
            </p:cNvSpPr>
            <p:nvPr/>
          </p:nvSpPr>
          <p:spPr bwMode="auto">
            <a:xfrm>
              <a:off x="3668839" y="5661688"/>
              <a:ext cx="104814" cy="68956"/>
            </a:xfrm>
            <a:custGeom>
              <a:avLst/>
              <a:gdLst/>
              <a:ahLst/>
              <a:cxnLst>
                <a:cxn ang="0">
                  <a:pos x="77" y="152"/>
                </a:cxn>
                <a:cxn ang="0">
                  <a:pos x="189" y="152"/>
                </a:cxn>
                <a:cxn ang="0">
                  <a:pos x="230" y="76"/>
                </a:cxn>
                <a:cxn ang="0">
                  <a:pos x="112" y="40"/>
                </a:cxn>
                <a:cxn ang="0">
                  <a:pos x="77" y="40"/>
                </a:cxn>
                <a:cxn ang="0">
                  <a:pos x="41" y="0"/>
                </a:cxn>
                <a:cxn ang="0">
                  <a:pos x="0" y="40"/>
                </a:cxn>
                <a:cxn ang="0">
                  <a:pos x="41" y="111"/>
                </a:cxn>
                <a:cxn ang="0">
                  <a:pos x="77" y="152"/>
                </a:cxn>
              </a:cxnLst>
              <a:rect l="0" t="0" r="r" b="b"/>
              <a:pathLst>
                <a:path w="230" h="152">
                  <a:moveTo>
                    <a:pt x="77" y="152"/>
                  </a:moveTo>
                  <a:lnTo>
                    <a:pt x="189" y="152"/>
                  </a:lnTo>
                  <a:lnTo>
                    <a:pt x="230" y="76"/>
                  </a:lnTo>
                  <a:lnTo>
                    <a:pt x="112" y="40"/>
                  </a:lnTo>
                  <a:lnTo>
                    <a:pt x="77" y="40"/>
                  </a:lnTo>
                  <a:lnTo>
                    <a:pt x="41" y="0"/>
                  </a:lnTo>
                  <a:lnTo>
                    <a:pt x="0" y="40"/>
                  </a:lnTo>
                  <a:lnTo>
                    <a:pt x="41" y="111"/>
                  </a:lnTo>
                  <a:lnTo>
                    <a:pt x="77" y="1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111"/>
            <p:cNvSpPr>
              <a:spLocks/>
            </p:cNvSpPr>
            <p:nvPr/>
          </p:nvSpPr>
          <p:spPr bwMode="auto">
            <a:xfrm>
              <a:off x="3649531" y="5730644"/>
              <a:ext cx="38616" cy="16550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83" y="0"/>
                </a:cxn>
                <a:cxn ang="0">
                  <a:pos x="83" y="36"/>
                </a:cxn>
                <a:cxn ang="0">
                  <a:pos x="0" y="36"/>
                </a:cxn>
              </a:cxnLst>
              <a:rect l="0" t="0" r="r" b="b"/>
              <a:pathLst>
                <a:path w="83" h="36">
                  <a:moveTo>
                    <a:pt x="0" y="36"/>
                  </a:moveTo>
                  <a:lnTo>
                    <a:pt x="83" y="0"/>
                  </a:lnTo>
                  <a:lnTo>
                    <a:pt x="83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113"/>
            <p:cNvSpPr>
              <a:spLocks/>
            </p:cNvSpPr>
            <p:nvPr/>
          </p:nvSpPr>
          <p:spPr bwMode="auto">
            <a:xfrm>
              <a:off x="3619190" y="5683754"/>
              <a:ext cx="35857" cy="3309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3" y="1"/>
                </a:cxn>
                <a:cxn ang="0">
                  <a:pos x="51" y="3"/>
                </a:cxn>
                <a:cxn ang="0">
                  <a:pos x="58" y="7"/>
                </a:cxn>
                <a:cxn ang="0">
                  <a:pos x="64" y="11"/>
                </a:cxn>
                <a:cxn ang="0">
                  <a:pos x="70" y="17"/>
                </a:cxn>
                <a:cxn ang="0">
                  <a:pos x="73" y="22"/>
                </a:cxn>
                <a:cxn ang="0">
                  <a:pos x="75" y="29"/>
                </a:cxn>
                <a:cxn ang="0">
                  <a:pos x="76" y="35"/>
                </a:cxn>
                <a:cxn ang="0">
                  <a:pos x="75" y="42"/>
                </a:cxn>
                <a:cxn ang="0">
                  <a:pos x="73" y="50"/>
                </a:cxn>
                <a:cxn ang="0">
                  <a:pos x="70" y="57"/>
                </a:cxn>
                <a:cxn ang="0">
                  <a:pos x="64" y="63"/>
                </a:cxn>
                <a:cxn ang="0">
                  <a:pos x="58" y="69"/>
                </a:cxn>
                <a:cxn ang="0">
                  <a:pos x="51" y="73"/>
                </a:cxn>
                <a:cxn ang="0">
                  <a:pos x="43" y="76"/>
                </a:cxn>
                <a:cxn ang="0">
                  <a:pos x="35" y="76"/>
                </a:cxn>
                <a:cxn ang="0">
                  <a:pos x="29" y="76"/>
                </a:cxn>
                <a:cxn ang="0">
                  <a:pos x="22" y="73"/>
                </a:cxn>
                <a:cxn ang="0">
                  <a:pos x="16" y="69"/>
                </a:cxn>
                <a:cxn ang="0">
                  <a:pos x="11" y="63"/>
                </a:cxn>
                <a:cxn ang="0">
                  <a:pos x="6" y="57"/>
                </a:cxn>
                <a:cxn ang="0">
                  <a:pos x="2" y="50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6" y="17"/>
                </a:cxn>
                <a:cxn ang="0">
                  <a:pos x="11" y="11"/>
                </a:cxn>
                <a:cxn ang="0">
                  <a:pos x="16" y="7"/>
                </a:cxn>
                <a:cxn ang="0">
                  <a:pos x="22" y="3"/>
                </a:cxn>
                <a:cxn ang="0">
                  <a:pos x="29" y="1"/>
                </a:cxn>
                <a:cxn ang="0">
                  <a:pos x="35" y="0"/>
                </a:cxn>
              </a:cxnLst>
              <a:rect l="0" t="0" r="r" b="b"/>
              <a:pathLst>
                <a:path w="76" h="76">
                  <a:moveTo>
                    <a:pt x="35" y="0"/>
                  </a:moveTo>
                  <a:lnTo>
                    <a:pt x="43" y="1"/>
                  </a:lnTo>
                  <a:lnTo>
                    <a:pt x="51" y="3"/>
                  </a:lnTo>
                  <a:lnTo>
                    <a:pt x="58" y="7"/>
                  </a:lnTo>
                  <a:lnTo>
                    <a:pt x="64" y="11"/>
                  </a:lnTo>
                  <a:lnTo>
                    <a:pt x="70" y="17"/>
                  </a:lnTo>
                  <a:lnTo>
                    <a:pt x="73" y="22"/>
                  </a:lnTo>
                  <a:lnTo>
                    <a:pt x="75" y="29"/>
                  </a:lnTo>
                  <a:lnTo>
                    <a:pt x="76" y="35"/>
                  </a:lnTo>
                  <a:lnTo>
                    <a:pt x="75" y="42"/>
                  </a:lnTo>
                  <a:lnTo>
                    <a:pt x="73" y="50"/>
                  </a:lnTo>
                  <a:lnTo>
                    <a:pt x="70" y="57"/>
                  </a:lnTo>
                  <a:lnTo>
                    <a:pt x="64" y="63"/>
                  </a:lnTo>
                  <a:lnTo>
                    <a:pt x="58" y="69"/>
                  </a:lnTo>
                  <a:lnTo>
                    <a:pt x="51" y="73"/>
                  </a:lnTo>
                  <a:lnTo>
                    <a:pt x="43" y="76"/>
                  </a:lnTo>
                  <a:lnTo>
                    <a:pt x="35" y="76"/>
                  </a:lnTo>
                  <a:lnTo>
                    <a:pt x="29" y="76"/>
                  </a:lnTo>
                  <a:lnTo>
                    <a:pt x="22" y="73"/>
                  </a:lnTo>
                  <a:lnTo>
                    <a:pt x="16" y="69"/>
                  </a:lnTo>
                  <a:lnTo>
                    <a:pt x="11" y="63"/>
                  </a:lnTo>
                  <a:lnTo>
                    <a:pt x="6" y="57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115"/>
            <p:cNvSpPr>
              <a:spLocks/>
            </p:cNvSpPr>
            <p:nvPr/>
          </p:nvSpPr>
          <p:spPr bwMode="auto">
            <a:xfrm>
              <a:off x="3564025" y="5625830"/>
              <a:ext cx="85506" cy="35857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53" y="78"/>
                </a:cxn>
                <a:cxn ang="0">
                  <a:pos x="188" y="0"/>
                </a:cxn>
                <a:cxn ang="0">
                  <a:pos x="41" y="0"/>
                </a:cxn>
                <a:cxn ang="0">
                  <a:pos x="0" y="78"/>
                </a:cxn>
              </a:cxnLst>
              <a:rect l="0" t="0" r="r" b="b"/>
              <a:pathLst>
                <a:path w="188" h="78">
                  <a:moveTo>
                    <a:pt x="0" y="78"/>
                  </a:moveTo>
                  <a:lnTo>
                    <a:pt x="153" y="78"/>
                  </a:lnTo>
                  <a:lnTo>
                    <a:pt x="188" y="0"/>
                  </a:lnTo>
                  <a:lnTo>
                    <a:pt x="41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117"/>
            <p:cNvSpPr>
              <a:spLocks/>
            </p:cNvSpPr>
            <p:nvPr/>
          </p:nvSpPr>
          <p:spPr bwMode="auto">
            <a:xfrm>
              <a:off x="3197177" y="5468610"/>
              <a:ext cx="88264" cy="55165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78" y="118"/>
                </a:cxn>
                <a:cxn ang="0">
                  <a:pos x="155" y="118"/>
                </a:cxn>
                <a:cxn ang="0">
                  <a:pos x="196" y="41"/>
                </a:cxn>
                <a:cxn ang="0">
                  <a:pos x="119" y="0"/>
                </a:cxn>
                <a:cxn ang="0">
                  <a:pos x="43" y="41"/>
                </a:cxn>
                <a:cxn ang="0">
                  <a:pos x="0" y="76"/>
                </a:cxn>
              </a:cxnLst>
              <a:rect l="0" t="0" r="r" b="b"/>
              <a:pathLst>
                <a:path w="196" h="118">
                  <a:moveTo>
                    <a:pt x="0" y="76"/>
                  </a:moveTo>
                  <a:lnTo>
                    <a:pt x="78" y="118"/>
                  </a:lnTo>
                  <a:lnTo>
                    <a:pt x="155" y="118"/>
                  </a:lnTo>
                  <a:lnTo>
                    <a:pt x="196" y="41"/>
                  </a:lnTo>
                  <a:lnTo>
                    <a:pt x="119" y="0"/>
                  </a:lnTo>
                  <a:lnTo>
                    <a:pt x="43" y="41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119"/>
            <p:cNvSpPr>
              <a:spLocks/>
            </p:cNvSpPr>
            <p:nvPr/>
          </p:nvSpPr>
          <p:spPr bwMode="auto">
            <a:xfrm>
              <a:off x="3128221" y="5468610"/>
              <a:ext cx="33099" cy="55165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71" y="41"/>
                </a:cxn>
                <a:cxn ang="0">
                  <a:pos x="71" y="0"/>
                </a:cxn>
                <a:cxn ang="0">
                  <a:pos x="0" y="76"/>
                </a:cxn>
                <a:cxn ang="0">
                  <a:pos x="0" y="118"/>
                </a:cxn>
              </a:cxnLst>
              <a:rect l="0" t="0" r="r" b="b"/>
              <a:pathLst>
                <a:path w="71" h="118">
                  <a:moveTo>
                    <a:pt x="0" y="118"/>
                  </a:moveTo>
                  <a:lnTo>
                    <a:pt x="71" y="41"/>
                  </a:lnTo>
                  <a:lnTo>
                    <a:pt x="71" y="0"/>
                  </a:lnTo>
                  <a:lnTo>
                    <a:pt x="0" y="76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164"/>
            <p:cNvSpPr>
              <a:spLocks/>
            </p:cNvSpPr>
            <p:nvPr/>
          </p:nvSpPr>
          <p:spPr bwMode="auto">
            <a:xfrm>
              <a:off x="2110425" y="2531070"/>
              <a:ext cx="832993" cy="1037103"/>
            </a:xfrm>
            <a:custGeom>
              <a:avLst/>
              <a:gdLst/>
              <a:ahLst/>
              <a:cxnLst>
                <a:cxn ang="0">
                  <a:pos x="1595" y="2255"/>
                </a:cxn>
                <a:cxn ang="0">
                  <a:pos x="1814" y="644"/>
                </a:cxn>
                <a:cxn ang="0">
                  <a:pos x="1216" y="549"/>
                </a:cxn>
                <a:cxn ang="0">
                  <a:pos x="1282" y="160"/>
                </a:cxn>
                <a:cxn ang="0">
                  <a:pos x="389" y="0"/>
                </a:cxn>
                <a:cxn ang="0">
                  <a:pos x="0" y="2001"/>
                </a:cxn>
                <a:cxn ang="0">
                  <a:pos x="0" y="2008"/>
                </a:cxn>
                <a:cxn ang="0">
                  <a:pos x="1595" y="2255"/>
                </a:cxn>
              </a:cxnLst>
              <a:rect l="0" t="0" r="r" b="b"/>
              <a:pathLst>
                <a:path w="1814" h="2255">
                  <a:moveTo>
                    <a:pt x="1595" y="2255"/>
                  </a:moveTo>
                  <a:lnTo>
                    <a:pt x="1814" y="644"/>
                  </a:lnTo>
                  <a:lnTo>
                    <a:pt x="1216" y="549"/>
                  </a:lnTo>
                  <a:lnTo>
                    <a:pt x="1282" y="160"/>
                  </a:lnTo>
                  <a:lnTo>
                    <a:pt x="389" y="0"/>
                  </a:lnTo>
                  <a:lnTo>
                    <a:pt x="0" y="2001"/>
                  </a:lnTo>
                  <a:lnTo>
                    <a:pt x="0" y="2008"/>
                  </a:lnTo>
                  <a:lnTo>
                    <a:pt x="1595" y="225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165"/>
            <p:cNvSpPr>
              <a:spLocks/>
            </p:cNvSpPr>
            <p:nvPr/>
          </p:nvSpPr>
          <p:spPr bwMode="auto">
            <a:xfrm>
              <a:off x="2110425" y="2531070"/>
              <a:ext cx="832993" cy="1037103"/>
            </a:xfrm>
            <a:custGeom>
              <a:avLst/>
              <a:gdLst/>
              <a:ahLst/>
              <a:cxnLst>
                <a:cxn ang="0">
                  <a:pos x="1595" y="2255"/>
                </a:cxn>
                <a:cxn ang="0">
                  <a:pos x="1814" y="644"/>
                </a:cxn>
                <a:cxn ang="0">
                  <a:pos x="1216" y="549"/>
                </a:cxn>
                <a:cxn ang="0">
                  <a:pos x="1282" y="160"/>
                </a:cxn>
                <a:cxn ang="0">
                  <a:pos x="389" y="0"/>
                </a:cxn>
                <a:cxn ang="0">
                  <a:pos x="0" y="2001"/>
                </a:cxn>
                <a:cxn ang="0">
                  <a:pos x="0" y="2008"/>
                </a:cxn>
                <a:cxn ang="0">
                  <a:pos x="1595" y="2255"/>
                </a:cxn>
              </a:cxnLst>
              <a:rect l="0" t="0" r="r" b="b"/>
              <a:pathLst>
                <a:path w="1814" h="2255">
                  <a:moveTo>
                    <a:pt x="1595" y="2255"/>
                  </a:moveTo>
                  <a:lnTo>
                    <a:pt x="1814" y="644"/>
                  </a:lnTo>
                  <a:lnTo>
                    <a:pt x="1216" y="549"/>
                  </a:lnTo>
                  <a:lnTo>
                    <a:pt x="1282" y="160"/>
                  </a:lnTo>
                  <a:lnTo>
                    <a:pt x="389" y="0"/>
                  </a:lnTo>
                  <a:lnTo>
                    <a:pt x="0" y="2001"/>
                  </a:lnTo>
                  <a:lnTo>
                    <a:pt x="0" y="2008"/>
                  </a:lnTo>
                  <a:lnTo>
                    <a:pt x="1595" y="2255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914400" y="403688"/>
              <a:ext cx="7315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prstClr val="black"/>
                  </a:solidFill>
                  <a:latin typeface="Comic Sans MS" pitchFamily="66" charset="0"/>
                </a:rPr>
                <a:t>Average Pastureland Rent, </a:t>
              </a:r>
              <a:r>
                <a:rPr lang="en-US" sz="2400" b="1" dirty="0" smtClean="0">
                  <a:solidFill>
                    <a:prstClr val="black"/>
                  </a:solidFill>
                  <a:latin typeface="Comic Sans MS" pitchFamily="66" charset="0"/>
                </a:rPr>
                <a:t>2018</a:t>
              </a:r>
              <a:endParaRPr lang="en-US" sz="2400" b="1" dirty="0">
                <a:solidFill>
                  <a:prstClr val="black"/>
                </a:solidFill>
                <a:latin typeface="Comic Sans MS" pitchFamily="66" charset="0"/>
              </a:endParaRPr>
            </a:p>
            <a:p>
              <a:pPr algn="ctr"/>
              <a:r>
                <a:rPr lang="en-US" sz="2400" b="1" dirty="0">
                  <a:solidFill>
                    <a:prstClr val="black"/>
                  </a:solidFill>
                  <a:latin typeface="Comic Sans MS" pitchFamily="66" charset="0"/>
                </a:rPr>
                <a:t>($ per acre)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3347864" y="6165304"/>
              <a:ext cx="1761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USDA/NASS data</a:t>
              </a:r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5256076" y="2096852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</a:rPr>
                <a:t>40.00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4644008" y="1556792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</a:rPr>
                <a:t>31.00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4968044" y="2564904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</a:rPr>
                <a:t>54.00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5451199" y="2960441"/>
              <a:ext cx="6459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</a:rPr>
                <a:t>39.00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3887924" y="1592796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</a:rPr>
                <a:t>17.00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3995936" y="270892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</a:rPr>
                <a:t>22.50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4125435" y="3249937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</a:rPr>
                <a:t>19.50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4968044" y="3284984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</a:rPr>
                <a:t>33.00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3923928" y="2096852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</a:rPr>
                <a:t>23.00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7031893" y="3197163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</a:rPr>
                <a:t>21.00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5904148" y="4221088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</a:rPr>
                <a:t>22.00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5796136" y="3722365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</a:rPr>
                <a:t>20.00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7009072" y="3643958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</a:rPr>
                <a:t>28.00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7344308" y="486916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17.00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6480212" y="4221088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</a:rPr>
                <a:t>27.00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5112060" y="4797152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</a:rPr>
                <a:t>18.00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5443525" y="42529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</a:rPr>
                <a:t>19.00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4343400" y="378904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</a:rPr>
                <a:t>13.50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4103948" y="468914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</a:rPr>
                <a:t>6.70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2764771" y="1532046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</a:rPr>
                <a:t>6.30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115616" y="3392996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</a:rPr>
                <a:t>13.00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659544" y="4323393"/>
              <a:ext cx="1243782" cy="1413021"/>
              <a:chOff x="3352800" y="2916634"/>
              <a:chExt cx="1243782" cy="1413021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3352800" y="2916634"/>
                <a:ext cx="274320" cy="2743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3700055" y="2966923"/>
                <a:ext cx="4278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</a:rPr>
                  <a:t>N/A</a:t>
                </a: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352800" y="3648969"/>
                <a:ext cx="274320" cy="27432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3352800" y="4009685"/>
                <a:ext cx="274320" cy="27432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3352800" y="3281101"/>
                <a:ext cx="274320" cy="27432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6" name="TextBox 255"/>
              <p:cNvSpPr txBox="1"/>
              <p:nvPr/>
            </p:nvSpPr>
            <p:spPr>
              <a:xfrm>
                <a:off x="3700055" y="3335369"/>
                <a:ext cx="8179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prstClr val="black"/>
                    </a:solidFill>
                  </a:rPr>
                  <a:t>5 to 14.99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TextBox 256"/>
              <p:cNvSpPr txBox="1"/>
              <p:nvPr/>
            </p:nvSpPr>
            <p:spPr>
              <a:xfrm>
                <a:off x="3700055" y="3686485"/>
                <a:ext cx="8965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prstClr val="black"/>
                    </a:solidFill>
                  </a:rPr>
                  <a:t>15 to 24.99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>
                <a:off x="3700055" y="4052656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</a:rPr>
                  <a:t> </a:t>
                </a:r>
                <a:r>
                  <a:rPr lang="en-US" sz="1200" dirty="0" smtClean="0">
                    <a:solidFill>
                      <a:prstClr val="black"/>
                    </a:solidFill>
                  </a:rPr>
                  <a:t>25+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60" name="TextBox 259"/>
          <p:cNvSpPr txBox="1"/>
          <p:nvPr/>
        </p:nvSpPr>
        <p:spPr>
          <a:xfrm>
            <a:off x="1962575" y="2073219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11.00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1216738" y="1854342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12.00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4972101" y="390007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18.00</a:t>
            </a:r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263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09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68"/>
          <p:cNvGrpSpPr/>
          <p:nvPr/>
        </p:nvGrpSpPr>
        <p:grpSpPr>
          <a:xfrm>
            <a:off x="1143000" y="761834"/>
            <a:ext cx="7162799" cy="5826040"/>
            <a:chOff x="685800" y="609413"/>
            <a:chExt cx="7629525" cy="6565610"/>
          </a:xfrm>
        </p:grpSpPr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7875588" y="2419350"/>
              <a:ext cx="288925" cy="622300"/>
            </a:xfrm>
            <a:custGeom>
              <a:avLst/>
              <a:gdLst/>
              <a:ahLst/>
              <a:cxnLst>
                <a:cxn ang="0">
                  <a:pos x="0" y="824"/>
                </a:cxn>
                <a:cxn ang="0">
                  <a:pos x="8" y="0"/>
                </a:cxn>
                <a:cxn ang="0">
                  <a:pos x="288" y="15"/>
                </a:cxn>
                <a:cxn ang="0">
                  <a:pos x="303" y="122"/>
                </a:cxn>
                <a:cxn ang="0">
                  <a:pos x="380" y="668"/>
                </a:cxn>
                <a:cxn ang="0">
                  <a:pos x="411" y="838"/>
                </a:cxn>
                <a:cxn ang="0">
                  <a:pos x="0" y="824"/>
                </a:cxn>
              </a:cxnLst>
              <a:rect l="0" t="0" r="r" b="b"/>
              <a:pathLst>
                <a:path w="411" h="838">
                  <a:moveTo>
                    <a:pt x="0" y="824"/>
                  </a:moveTo>
                  <a:lnTo>
                    <a:pt x="8" y="0"/>
                  </a:lnTo>
                  <a:lnTo>
                    <a:pt x="288" y="15"/>
                  </a:lnTo>
                  <a:lnTo>
                    <a:pt x="303" y="122"/>
                  </a:lnTo>
                  <a:lnTo>
                    <a:pt x="380" y="668"/>
                  </a:lnTo>
                  <a:lnTo>
                    <a:pt x="411" y="838"/>
                  </a:lnTo>
                  <a:lnTo>
                    <a:pt x="0" y="824"/>
                  </a:lnTo>
                  <a:close/>
                </a:path>
              </a:pathLst>
            </a:custGeom>
            <a:solidFill>
              <a:srgbClr val="9A37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4600575" y="1446213"/>
              <a:ext cx="382588" cy="625475"/>
            </a:xfrm>
            <a:custGeom>
              <a:avLst/>
              <a:gdLst/>
              <a:ahLst/>
              <a:cxnLst>
                <a:cxn ang="0">
                  <a:pos x="0" y="841"/>
                </a:cxn>
                <a:cxn ang="0">
                  <a:pos x="12" y="0"/>
                </a:cxn>
                <a:cxn ang="0">
                  <a:pos x="246" y="17"/>
                </a:cxn>
                <a:cxn ang="0">
                  <a:pos x="541" y="23"/>
                </a:cxn>
                <a:cxn ang="0">
                  <a:pos x="538" y="661"/>
                </a:cxn>
                <a:cxn ang="0">
                  <a:pos x="540" y="848"/>
                </a:cxn>
                <a:cxn ang="0">
                  <a:pos x="0" y="841"/>
                </a:cxn>
              </a:cxnLst>
              <a:rect l="0" t="0" r="r" b="b"/>
              <a:pathLst>
                <a:path w="541" h="848">
                  <a:moveTo>
                    <a:pt x="0" y="841"/>
                  </a:moveTo>
                  <a:lnTo>
                    <a:pt x="12" y="0"/>
                  </a:lnTo>
                  <a:lnTo>
                    <a:pt x="246" y="17"/>
                  </a:lnTo>
                  <a:lnTo>
                    <a:pt x="541" y="23"/>
                  </a:lnTo>
                  <a:lnTo>
                    <a:pt x="538" y="661"/>
                  </a:lnTo>
                  <a:lnTo>
                    <a:pt x="540" y="848"/>
                  </a:lnTo>
                  <a:lnTo>
                    <a:pt x="0" y="841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196" name="Freeform 5"/>
            <p:cNvSpPr>
              <a:spLocks/>
            </p:cNvSpPr>
            <p:nvPr/>
          </p:nvSpPr>
          <p:spPr bwMode="auto">
            <a:xfrm>
              <a:off x="2484438" y="1349375"/>
              <a:ext cx="847725" cy="633413"/>
            </a:xfrm>
            <a:custGeom>
              <a:avLst/>
              <a:gdLst>
                <a:gd name="T0" fmla="*/ 0 w 1197"/>
                <a:gd name="T1" fmla="*/ 796 h 855"/>
                <a:gd name="T2" fmla="*/ 53 w 1197"/>
                <a:gd name="T3" fmla="*/ 0 h 855"/>
                <a:gd name="T4" fmla="*/ 441 w 1197"/>
                <a:gd name="T5" fmla="*/ 21 h 855"/>
                <a:gd name="T6" fmla="*/ 1105 w 1197"/>
                <a:gd name="T7" fmla="*/ 56 h 855"/>
                <a:gd name="T8" fmla="*/ 1197 w 1197"/>
                <a:gd name="T9" fmla="*/ 70 h 855"/>
                <a:gd name="T10" fmla="*/ 1173 w 1197"/>
                <a:gd name="T11" fmla="*/ 722 h 855"/>
                <a:gd name="T12" fmla="*/ 1166 w 1197"/>
                <a:gd name="T13" fmla="*/ 855 h 855"/>
                <a:gd name="T14" fmla="*/ 499 w 1197"/>
                <a:gd name="T15" fmla="*/ 820 h 855"/>
                <a:gd name="T16" fmla="*/ 0 w 1197"/>
                <a:gd name="T17" fmla="*/ 796 h 8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7"/>
                <a:gd name="T28" fmla="*/ 0 h 855"/>
                <a:gd name="T29" fmla="*/ 1197 w 1197"/>
                <a:gd name="T30" fmla="*/ 855 h 8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7" h="855">
                  <a:moveTo>
                    <a:pt x="0" y="796"/>
                  </a:moveTo>
                  <a:lnTo>
                    <a:pt x="53" y="0"/>
                  </a:lnTo>
                  <a:lnTo>
                    <a:pt x="441" y="21"/>
                  </a:lnTo>
                  <a:lnTo>
                    <a:pt x="1105" y="56"/>
                  </a:lnTo>
                  <a:lnTo>
                    <a:pt x="1197" y="70"/>
                  </a:lnTo>
                  <a:lnTo>
                    <a:pt x="1173" y="722"/>
                  </a:lnTo>
                  <a:lnTo>
                    <a:pt x="1166" y="855"/>
                  </a:lnTo>
                  <a:lnTo>
                    <a:pt x="499" y="820"/>
                  </a:lnTo>
                  <a:lnTo>
                    <a:pt x="0" y="796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3235325" y="3136900"/>
              <a:ext cx="593725" cy="534988"/>
            </a:xfrm>
            <a:custGeom>
              <a:avLst/>
              <a:gdLst/>
              <a:ahLst/>
              <a:cxnLst>
                <a:cxn ang="0">
                  <a:pos x="0" y="717"/>
                </a:cxn>
                <a:cxn ang="0">
                  <a:pos x="3" y="485"/>
                </a:cxn>
                <a:cxn ang="0">
                  <a:pos x="28" y="117"/>
                </a:cxn>
                <a:cxn ang="0">
                  <a:pos x="561" y="127"/>
                </a:cxn>
                <a:cxn ang="0">
                  <a:pos x="567" y="0"/>
                </a:cxn>
                <a:cxn ang="0">
                  <a:pos x="842" y="9"/>
                </a:cxn>
                <a:cxn ang="0">
                  <a:pos x="837" y="82"/>
                </a:cxn>
                <a:cxn ang="0">
                  <a:pos x="802" y="618"/>
                </a:cxn>
                <a:cxn ang="0">
                  <a:pos x="289" y="588"/>
                </a:cxn>
                <a:cxn ang="0">
                  <a:pos x="276" y="712"/>
                </a:cxn>
                <a:cxn ang="0">
                  <a:pos x="152" y="723"/>
                </a:cxn>
                <a:cxn ang="0">
                  <a:pos x="0" y="717"/>
                </a:cxn>
              </a:cxnLst>
              <a:rect l="0" t="0" r="r" b="b"/>
              <a:pathLst>
                <a:path w="842" h="723">
                  <a:moveTo>
                    <a:pt x="0" y="717"/>
                  </a:moveTo>
                  <a:lnTo>
                    <a:pt x="3" y="485"/>
                  </a:lnTo>
                  <a:lnTo>
                    <a:pt x="28" y="117"/>
                  </a:lnTo>
                  <a:lnTo>
                    <a:pt x="561" y="127"/>
                  </a:lnTo>
                  <a:lnTo>
                    <a:pt x="567" y="0"/>
                  </a:lnTo>
                  <a:lnTo>
                    <a:pt x="842" y="9"/>
                  </a:lnTo>
                  <a:lnTo>
                    <a:pt x="837" y="82"/>
                  </a:lnTo>
                  <a:lnTo>
                    <a:pt x="802" y="618"/>
                  </a:lnTo>
                  <a:lnTo>
                    <a:pt x="289" y="588"/>
                  </a:lnTo>
                  <a:lnTo>
                    <a:pt x="276" y="712"/>
                  </a:lnTo>
                  <a:lnTo>
                    <a:pt x="152" y="723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198" name="Freeform 7"/>
            <p:cNvSpPr>
              <a:spLocks/>
            </p:cNvSpPr>
            <p:nvPr/>
          </p:nvSpPr>
          <p:spPr bwMode="auto">
            <a:xfrm>
              <a:off x="4491038" y="2416175"/>
              <a:ext cx="381000" cy="708025"/>
            </a:xfrm>
            <a:custGeom>
              <a:avLst/>
              <a:gdLst>
                <a:gd name="T0" fmla="*/ 0 w 538"/>
                <a:gd name="T1" fmla="*/ 948 h 960"/>
                <a:gd name="T2" fmla="*/ 7 w 538"/>
                <a:gd name="T3" fmla="*/ 547 h 960"/>
                <a:gd name="T4" fmla="*/ 26 w 538"/>
                <a:gd name="T5" fmla="*/ 0 h 960"/>
                <a:gd name="T6" fmla="*/ 538 w 538"/>
                <a:gd name="T7" fmla="*/ 26 h 960"/>
                <a:gd name="T8" fmla="*/ 533 w 538"/>
                <a:gd name="T9" fmla="*/ 706 h 960"/>
                <a:gd name="T10" fmla="*/ 406 w 538"/>
                <a:gd name="T11" fmla="*/ 703 h 960"/>
                <a:gd name="T12" fmla="*/ 396 w 538"/>
                <a:gd name="T13" fmla="*/ 960 h 960"/>
                <a:gd name="T14" fmla="*/ 0 w 538"/>
                <a:gd name="T15" fmla="*/ 948 h 9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8"/>
                <a:gd name="T25" fmla="*/ 0 h 960"/>
                <a:gd name="T26" fmla="*/ 538 w 538"/>
                <a:gd name="T27" fmla="*/ 960 h 9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8" h="960">
                  <a:moveTo>
                    <a:pt x="0" y="948"/>
                  </a:moveTo>
                  <a:lnTo>
                    <a:pt x="7" y="547"/>
                  </a:lnTo>
                  <a:lnTo>
                    <a:pt x="26" y="0"/>
                  </a:lnTo>
                  <a:lnTo>
                    <a:pt x="538" y="26"/>
                  </a:lnTo>
                  <a:lnTo>
                    <a:pt x="533" y="706"/>
                  </a:lnTo>
                  <a:lnTo>
                    <a:pt x="406" y="703"/>
                  </a:lnTo>
                  <a:lnTo>
                    <a:pt x="396" y="960"/>
                  </a:lnTo>
                  <a:lnTo>
                    <a:pt x="0" y="948"/>
                  </a:lnTo>
                  <a:close/>
                </a:path>
              </a:pathLst>
            </a:custGeom>
            <a:solidFill>
              <a:srgbClr val="FF560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4476750" y="3116263"/>
              <a:ext cx="471488" cy="812800"/>
            </a:xfrm>
            <a:custGeom>
              <a:avLst/>
              <a:gdLst/>
              <a:ahLst/>
              <a:cxnLst>
                <a:cxn ang="0">
                  <a:pos x="0" y="1083"/>
                </a:cxn>
                <a:cxn ang="0">
                  <a:pos x="15" y="699"/>
                </a:cxn>
                <a:cxn ang="0">
                  <a:pos x="19" y="144"/>
                </a:cxn>
                <a:cxn ang="0">
                  <a:pos x="21" y="0"/>
                </a:cxn>
                <a:cxn ang="0">
                  <a:pos x="417" y="12"/>
                </a:cxn>
                <a:cxn ang="0">
                  <a:pos x="417" y="291"/>
                </a:cxn>
                <a:cxn ang="0">
                  <a:pos x="670" y="307"/>
                </a:cxn>
                <a:cxn ang="0">
                  <a:pos x="647" y="1102"/>
                </a:cxn>
                <a:cxn ang="0">
                  <a:pos x="0" y="1083"/>
                </a:cxn>
              </a:cxnLst>
              <a:rect l="0" t="0" r="r" b="b"/>
              <a:pathLst>
                <a:path w="670" h="1102">
                  <a:moveTo>
                    <a:pt x="0" y="1083"/>
                  </a:moveTo>
                  <a:lnTo>
                    <a:pt x="15" y="699"/>
                  </a:lnTo>
                  <a:lnTo>
                    <a:pt x="19" y="144"/>
                  </a:lnTo>
                  <a:lnTo>
                    <a:pt x="21" y="0"/>
                  </a:lnTo>
                  <a:lnTo>
                    <a:pt x="417" y="12"/>
                  </a:lnTo>
                  <a:lnTo>
                    <a:pt x="417" y="291"/>
                  </a:lnTo>
                  <a:lnTo>
                    <a:pt x="670" y="307"/>
                  </a:lnTo>
                  <a:lnTo>
                    <a:pt x="647" y="1102"/>
                  </a:lnTo>
                  <a:lnTo>
                    <a:pt x="0" y="1083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8200" name="Freeform 9"/>
            <p:cNvSpPr>
              <a:spLocks/>
            </p:cNvSpPr>
            <p:nvPr/>
          </p:nvSpPr>
          <p:spPr bwMode="auto">
            <a:xfrm>
              <a:off x="5407025" y="4340225"/>
              <a:ext cx="571500" cy="515938"/>
            </a:xfrm>
            <a:custGeom>
              <a:avLst/>
              <a:gdLst>
                <a:gd name="T0" fmla="*/ 0 w 808"/>
                <a:gd name="T1" fmla="*/ 349 h 700"/>
                <a:gd name="T2" fmla="*/ 8 w 808"/>
                <a:gd name="T3" fmla="*/ 687 h 700"/>
                <a:gd name="T4" fmla="*/ 758 w 808"/>
                <a:gd name="T5" fmla="*/ 700 h 700"/>
                <a:gd name="T6" fmla="*/ 804 w 808"/>
                <a:gd name="T7" fmla="*/ 550 h 700"/>
                <a:gd name="T8" fmla="*/ 808 w 808"/>
                <a:gd name="T9" fmla="*/ 300 h 700"/>
                <a:gd name="T10" fmla="*/ 640 w 808"/>
                <a:gd name="T11" fmla="*/ 217 h 700"/>
                <a:gd name="T12" fmla="*/ 275 w 808"/>
                <a:gd name="T13" fmla="*/ 210 h 700"/>
                <a:gd name="T14" fmla="*/ 278 w 808"/>
                <a:gd name="T15" fmla="*/ 14 h 700"/>
                <a:gd name="T16" fmla="*/ 8 w 808"/>
                <a:gd name="T17" fmla="*/ 0 h 700"/>
                <a:gd name="T18" fmla="*/ 0 w 808"/>
                <a:gd name="T19" fmla="*/ 349 h 7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8"/>
                <a:gd name="T31" fmla="*/ 0 h 700"/>
                <a:gd name="T32" fmla="*/ 808 w 808"/>
                <a:gd name="T33" fmla="*/ 700 h 7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8" h="700">
                  <a:moveTo>
                    <a:pt x="0" y="349"/>
                  </a:moveTo>
                  <a:lnTo>
                    <a:pt x="8" y="687"/>
                  </a:lnTo>
                  <a:lnTo>
                    <a:pt x="758" y="700"/>
                  </a:lnTo>
                  <a:lnTo>
                    <a:pt x="804" y="550"/>
                  </a:lnTo>
                  <a:lnTo>
                    <a:pt x="808" y="300"/>
                  </a:lnTo>
                  <a:lnTo>
                    <a:pt x="640" y="217"/>
                  </a:lnTo>
                  <a:lnTo>
                    <a:pt x="275" y="210"/>
                  </a:lnTo>
                  <a:lnTo>
                    <a:pt x="278" y="14"/>
                  </a:lnTo>
                  <a:lnTo>
                    <a:pt x="8" y="0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6869113" y="4724400"/>
              <a:ext cx="701675" cy="371475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21" y="331"/>
                </a:cxn>
                <a:cxn ang="0">
                  <a:pos x="136" y="503"/>
                </a:cxn>
                <a:cxn ang="0">
                  <a:pos x="403" y="367"/>
                </a:cxn>
                <a:cxn ang="0">
                  <a:pos x="521" y="468"/>
                </a:cxn>
                <a:cxn ang="0">
                  <a:pos x="785" y="440"/>
                </a:cxn>
                <a:cxn ang="0">
                  <a:pos x="991" y="343"/>
                </a:cxn>
                <a:cxn ang="0">
                  <a:pos x="990" y="0"/>
                </a:cxn>
                <a:cxn ang="0">
                  <a:pos x="190" y="18"/>
                </a:cxn>
                <a:cxn ang="0">
                  <a:pos x="0" y="53"/>
                </a:cxn>
              </a:cxnLst>
              <a:rect l="0" t="0" r="r" b="b"/>
              <a:pathLst>
                <a:path w="991" h="503">
                  <a:moveTo>
                    <a:pt x="0" y="53"/>
                  </a:moveTo>
                  <a:lnTo>
                    <a:pt x="21" y="331"/>
                  </a:lnTo>
                  <a:lnTo>
                    <a:pt x="136" y="503"/>
                  </a:lnTo>
                  <a:lnTo>
                    <a:pt x="403" y="367"/>
                  </a:lnTo>
                  <a:lnTo>
                    <a:pt x="521" y="468"/>
                  </a:lnTo>
                  <a:lnTo>
                    <a:pt x="785" y="440"/>
                  </a:lnTo>
                  <a:lnTo>
                    <a:pt x="991" y="343"/>
                  </a:lnTo>
                  <a:lnTo>
                    <a:pt x="990" y="0"/>
                  </a:lnTo>
                  <a:lnTo>
                    <a:pt x="190" y="1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202" name="Freeform 11"/>
            <p:cNvSpPr>
              <a:spLocks/>
            </p:cNvSpPr>
            <p:nvPr/>
          </p:nvSpPr>
          <p:spPr bwMode="auto">
            <a:xfrm>
              <a:off x="685800" y="1219200"/>
              <a:ext cx="901700" cy="654050"/>
            </a:xfrm>
            <a:custGeom>
              <a:avLst/>
              <a:gdLst>
                <a:gd name="T0" fmla="*/ 0 w 1275"/>
                <a:gd name="T1" fmla="*/ 815 h 885"/>
                <a:gd name="T2" fmla="*/ 59 w 1275"/>
                <a:gd name="T3" fmla="*/ 0 h 885"/>
                <a:gd name="T4" fmla="*/ 1235 w 1275"/>
                <a:gd name="T5" fmla="*/ 87 h 885"/>
                <a:gd name="T6" fmla="*/ 1275 w 1275"/>
                <a:gd name="T7" fmla="*/ 100 h 885"/>
                <a:gd name="T8" fmla="*/ 1221 w 1275"/>
                <a:gd name="T9" fmla="*/ 885 h 885"/>
                <a:gd name="T10" fmla="*/ 1046 w 1275"/>
                <a:gd name="T11" fmla="*/ 874 h 885"/>
                <a:gd name="T12" fmla="*/ 0 w 1275"/>
                <a:gd name="T13" fmla="*/ 815 h 8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5"/>
                <a:gd name="T22" fmla="*/ 0 h 885"/>
                <a:gd name="T23" fmla="*/ 1275 w 1275"/>
                <a:gd name="T24" fmla="*/ 885 h 8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5" h="885">
                  <a:moveTo>
                    <a:pt x="0" y="815"/>
                  </a:moveTo>
                  <a:lnTo>
                    <a:pt x="59" y="0"/>
                  </a:lnTo>
                  <a:lnTo>
                    <a:pt x="1235" y="87"/>
                  </a:lnTo>
                  <a:lnTo>
                    <a:pt x="1275" y="100"/>
                  </a:lnTo>
                  <a:lnTo>
                    <a:pt x="1221" y="885"/>
                  </a:lnTo>
                  <a:lnTo>
                    <a:pt x="1046" y="874"/>
                  </a:lnTo>
                  <a:lnTo>
                    <a:pt x="0" y="815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03" name="Freeform 12"/>
            <p:cNvSpPr>
              <a:spLocks/>
            </p:cNvSpPr>
            <p:nvPr/>
          </p:nvSpPr>
          <p:spPr bwMode="auto">
            <a:xfrm>
              <a:off x="6348413" y="4057650"/>
              <a:ext cx="396875" cy="404813"/>
            </a:xfrm>
            <a:custGeom>
              <a:avLst/>
              <a:gdLst>
                <a:gd name="T0" fmla="*/ 0 w 561"/>
                <a:gd name="T1" fmla="*/ 535 h 546"/>
                <a:gd name="T2" fmla="*/ 12 w 561"/>
                <a:gd name="T3" fmla="*/ 420 h 546"/>
                <a:gd name="T4" fmla="*/ 15 w 561"/>
                <a:gd name="T5" fmla="*/ 135 h 546"/>
                <a:gd name="T6" fmla="*/ 152 w 561"/>
                <a:gd name="T7" fmla="*/ 119 h 546"/>
                <a:gd name="T8" fmla="*/ 154 w 561"/>
                <a:gd name="T9" fmla="*/ 0 h 546"/>
                <a:gd name="T10" fmla="*/ 552 w 561"/>
                <a:gd name="T11" fmla="*/ 4 h 546"/>
                <a:gd name="T12" fmla="*/ 561 w 561"/>
                <a:gd name="T13" fmla="*/ 120 h 546"/>
                <a:gd name="T14" fmla="*/ 485 w 561"/>
                <a:gd name="T15" fmla="*/ 541 h 546"/>
                <a:gd name="T16" fmla="*/ 149 w 561"/>
                <a:gd name="T17" fmla="*/ 546 h 546"/>
                <a:gd name="T18" fmla="*/ 0 w 561"/>
                <a:gd name="T19" fmla="*/ 535 h 5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1"/>
                <a:gd name="T31" fmla="*/ 0 h 546"/>
                <a:gd name="T32" fmla="*/ 561 w 561"/>
                <a:gd name="T33" fmla="*/ 546 h 5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1" h="546">
                  <a:moveTo>
                    <a:pt x="0" y="535"/>
                  </a:moveTo>
                  <a:lnTo>
                    <a:pt x="12" y="420"/>
                  </a:lnTo>
                  <a:lnTo>
                    <a:pt x="15" y="135"/>
                  </a:lnTo>
                  <a:lnTo>
                    <a:pt x="152" y="119"/>
                  </a:lnTo>
                  <a:lnTo>
                    <a:pt x="154" y="0"/>
                  </a:lnTo>
                  <a:lnTo>
                    <a:pt x="552" y="4"/>
                  </a:lnTo>
                  <a:lnTo>
                    <a:pt x="561" y="120"/>
                  </a:lnTo>
                  <a:lnTo>
                    <a:pt x="485" y="541"/>
                  </a:lnTo>
                  <a:lnTo>
                    <a:pt x="149" y="546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276725" y="3902075"/>
              <a:ext cx="661988" cy="539750"/>
            </a:xfrm>
            <a:custGeom>
              <a:avLst/>
              <a:gdLst/>
              <a:ahLst/>
              <a:cxnLst>
                <a:cxn ang="0">
                  <a:pos x="0" y="421"/>
                </a:cxn>
                <a:cxn ang="0">
                  <a:pos x="2" y="555"/>
                </a:cxn>
                <a:cxn ang="0">
                  <a:pos x="199" y="563"/>
                </a:cxn>
                <a:cxn ang="0">
                  <a:pos x="193" y="731"/>
                </a:cxn>
                <a:cxn ang="0">
                  <a:pos x="856" y="592"/>
                </a:cxn>
                <a:cxn ang="0">
                  <a:pos x="866" y="305"/>
                </a:cxn>
                <a:cxn ang="0">
                  <a:pos x="935" y="316"/>
                </a:cxn>
                <a:cxn ang="0">
                  <a:pos x="929" y="38"/>
                </a:cxn>
                <a:cxn ang="0">
                  <a:pos x="282" y="19"/>
                </a:cxn>
                <a:cxn ang="0">
                  <a:pos x="14" y="0"/>
                </a:cxn>
                <a:cxn ang="0">
                  <a:pos x="0" y="421"/>
                </a:cxn>
              </a:cxnLst>
              <a:rect l="0" t="0" r="r" b="b"/>
              <a:pathLst>
                <a:path w="935" h="731">
                  <a:moveTo>
                    <a:pt x="0" y="421"/>
                  </a:moveTo>
                  <a:lnTo>
                    <a:pt x="2" y="555"/>
                  </a:lnTo>
                  <a:lnTo>
                    <a:pt x="199" y="563"/>
                  </a:lnTo>
                  <a:lnTo>
                    <a:pt x="193" y="731"/>
                  </a:lnTo>
                  <a:lnTo>
                    <a:pt x="856" y="592"/>
                  </a:lnTo>
                  <a:lnTo>
                    <a:pt x="866" y="305"/>
                  </a:lnTo>
                  <a:lnTo>
                    <a:pt x="935" y="316"/>
                  </a:lnTo>
                  <a:lnTo>
                    <a:pt x="929" y="38"/>
                  </a:lnTo>
                  <a:lnTo>
                    <a:pt x="282" y="19"/>
                  </a:lnTo>
                  <a:lnTo>
                    <a:pt x="14" y="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408488" y="4343400"/>
              <a:ext cx="468312" cy="498475"/>
            </a:xfrm>
            <a:custGeom>
              <a:avLst/>
              <a:gdLst/>
              <a:ahLst/>
              <a:cxnLst>
                <a:cxn ang="0">
                  <a:pos x="0" y="238"/>
                </a:cxn>
                <a:cxn ang="0">
                  <a:pos x="3" y="139"/>
                </a:cxn>
                <a:cxn ang="0">
                  <a:pos x="666" y="0"/>
                </a:cxn>
                <a:cxn ang="0">
                  <a:pos x="664" y="331"/>
                </a:cxn>
                <a:cxn ang="0">
                  <a:pos x="666" y="543"/>
                </a:cxn>
                <a:cxn ang="0">
                  <a:pos x="560" y="593"/>
                </a:cxn>
                <a:cxn ang="0">
                  <a:pos x="343" y="524"/>
                </a:cxn>
                <a:cxn ang="0">
                  <a:pos x="288" y="641"/>
                </a:cxn>
                <a:cxn ang="0">
                  <a:pos x="205" y="673"/>
                </a:cxn>
                <a:cxn ang="0">
                  <a:pos x="59" y="491"/>
                </a:cxn>
                <a:cxn ang="0">
                  <a:pos x="74" y="240"/>
                </a:cxn>
                <a:cxn ang="0">
                  <a:pos x="0" y="238"/>
                </a:cxn>
              </a:cxnLst>
              <a:rect l="0" t="0" r="r" b="b"/>
              <a:pathLst>
                <a:path w="666" h="673">
                  <a:moveTo>
                    <a:pt x="0" y="238"/>
                  </a:moveTo>
                  <a:lnTo>
                    <a:pt x="3" y="139"/>
                  </a:lnTo>
                  <a:lnTo>
                    <a:pt x="666" y="0"/>
                  </a:lnTo>
                  <a:lnTo>
                    <a:pt x="664" y="331"/>
                  </a:lnTo>
                  <a:lnTo>
                    <a:pt x="666" y="543"/>
                  </a:lnTo>
                  <a:lnTo>
                    <a:pt x="560" y="593"/>
                  </a:lnTo>
                  <a:lnTo>
                    <a:pt x="343" y="524"/>
                  </a:lnTo>
                  <a:lnTo>
                    <a:pt x="288" y="641"/>
                  </a:lnTo>
                  <a:lnTo>
                    <a:pt x="205" y="673"/>
                  </a:lnTo>
                  <a:lnTo>
                    <a:pt x="59" y="491"/>
                  </a:lnTo>
                  <a:lnTo>
                    <a:pt x="74" y="240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7316788" y="1474788"/>
              <a:ext cx="373062" cy="552450"/>
            </a:xfrm>
            <a:custGeom>
              <a:avLst/>
              <a:gdLst/>
              <a:ahLst/>
              <a:cxnLst>
                <a:cxn ang="0">
                  <a:pos x="0" y="612"/>
                </a:cxn>
                <a:cxn ang="0">
                  <a:pos x="17" y="2"/>
                </a:cxn>
                <a:cxn ang="0">
                  <a:pos x="428" y="0"/>
                </a:cxn>
                <a:cxn ang="0">
                  <a:pos x="529" y="0"/>
                </a:cxn>
                <a:cxn ang="0">
                  <a:pos x="531" y="494"/>
                </a:cxn>
                <a:cxn ang="0">
                  <a:pos x="524" y="745"/>
                </a:cxn>
                <a:cxn ang="0">
                  <a:pos x="129" y="737"/>
                </a:cxn>
                <a:cxn ang="0">
                  <a:pos x="129" y="612"/>
                </a:cxn>
                <a:cxn ang="0">
                  <a:pos x="0" y="612"/>
                </a:cxn>
              </a:cxnLst>
              <a:rect l="0" t="0" r="r" b="b"/>
              <a:pathLst>
                <a:path w="531" h="745">
                  <a:moveTo>
                    <a:pt x="0" y="612"/>
                  </a:moveTo>
                  <a:lnTo>
                    <a:pt x="17" y="2"/>
                  </a:lnTo>
                  <a:lnTo>
                    <a:pt x="428" y="0"/>
                  </a:lnTo>
                  <a:lnTo>
                    <a:pt x="529" y="0"/>
                  </a:lnTo>
                  <a:lnTo>
                    <a:pt x="531" y="494"/>
                  </a:lnTo>
                  <a:lnTo>
                    <a:pt x="524" y="745"/>
                  </a:lnTo>
                  <a:lnTo>
                    <a:pt x="129" y="737"/>
                  </a:lnTo>
                  <a:lnTo>
                    <a:pt x="12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8207" name="Freeform 16"/>
            <p:cNvSpPr>
              <a:spLocks/>
            </p:cNvSpPr>
            <p:nvPr/>
          </p:nvSpPr>
          <p:spPr bwMode="auto">
            <a:xfrm>
              <a:off x="3825875" y="2389188"/>
              <a:ext cx="681038" cy="430212"/>
            </a:xfrm>
            <a:custGeom>
              <a:avLst/>
              <a:gdLst>
                <a:gd name="T0" fmla="*/ 0 w 967"/>
                <a:gd name="T1" fmla="*/ 546 h 581"/>
                <a:gd name="T2" fmla="*/ 5 w 967"/>
                <a:gd name="T3" fmla="*/ 252 h 581"/>
                <a:gd name="T4" fmla="*/ 23 w 967"/>
                <a:gd name="T5" fmla="*/ 0 h 581"/>
                <a:gd name="T6" fmla="*/ 573 w 967"/>
                <a:gd name="T7" fmla="*/ 12 h 581"/>
                <a:gd name="T8" fmla="*/ 967 w 967"/>
                <a:gd name="T9" fmla="*/ 34 h 581"/>
                <a:gd name="T10" fmla="*/ 948 w 967"/>
                <a:gd name="T11" fmla="*/ 581 h 581"/>
                <a:gd name="T12" fmla="*/ 0 w 967"/>
                <a:gd name="T13" fmla="*/ 546 h 5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7"/>
                <a:gd name="T22" fmla="*/ 0 h 581"/>
                <a:gd name="T23" fmla="*/ 967 w 967"/>
                <a:gd name="T24" fmla="*/ 581 h 5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7" h="581">
                  <a:moveTo>
                    <a:pt x="0" y="546"/>
                  </a:moveTo>
                  <a:lnTo>
                    <a:pt x="5" y="252"/>
                  </a:lnTo>
                  <a:lnTo>
                    <a:pt x="23" y="0"/>
                  </a:lnTo>
                  <a:lnTo>
                    <a:pt x="573" y="12"/>
                  </a:lnTo>
                  <a:lnTo>
                    <a:pt x="967" y="34"/>
                  </a:lnTo>
                  <a:lnTo>
                    <a:pt x="948" y="581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08" name="Freeform 17"/>
            <p:cNvSpPr>
              <a:spLocks/>
            </p:cNvSpPr>
            <p:nvPr/>
          </p:nvSpPr>
          <p:spPr bwMode="auto">
            <a:xfrm>
              <a:off x="3279775" y="1881188"/>
              <a:ext cx="561975" cy="868362"/>
            </a:xfrm>
            <a:custGeom>
              <a:avLst/>
              <a:gdLst>
                <a:gd name="T0" fmla="*/ 0 w 798"/>
                <a:gd name="T1" fmla="*/ 1089 h 1173"/>
                <a:gd name="T2" fmla="*/ 10 w 798"/>
                <a:gd name="T3" fmla="*/ 833 h 1173"/>
                <a:gd name="T4" fmla="*/ 44 w 798"/>
                <a:gd name="T5" fmla="*/ 133 h 1173"/>
                <a:gd name="T6" fmla="*/ 51 w 798"/>
                <a:gd name="T7" fmla="*/ 0 h 1173"/>
                <a:gd name="T8" fmla="*/ 547 w 798"/>
                <a:gd name="T9" fmla="*/ 22 h 1173"/>
                <a:gd name="T10" fmla="*/ 533 w 798"/>
                <a:gd name="T11" fmla="*/ 666 h 1173"/>
                <a:gd name="T12" fmla="*/ 798 w 798"/>
                <a:gd name="T13" fmla="*/ 686 h 1173"/>
                <a:gd name="T14" fmla="*/ 780 w 798"/>
                <a:gd name="T15" fmla="*/ 938 h 1173"/>
                <a:gd name="T16" fmla="*/ 629 w 798"/>
                <a:gd name="T17" fmla="*/ 975 h 1173"/>
                <a:gd name="T18" fmla="*/ 454 w 798"/>
                <a:gd name="T19" fmla="*/ 1173 h 1173"/>
                <a:gd name="T20" fmla="*/ 286 w 798"/>
                <a:gd name="T21" fmla="*/ 1086 h 1173"/>
                <a:gd name="T22" fmla="*/ 186 w 798"/>
                <a:gd name="T23" fmla="*/ 910 h 1173"/>
                <a:gd name="T24" fmla="*/ 0 w 798"/>
                <a:gd name="T25" fmla="*/ 1089 h 11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98"/>
                <a:gd name="T40" fmla="*/ 0 h 1173"/>
                <a:gd name="T41" fmla="*/ 798 w 798"/>
                <a:gd name="T42" fmla="*/ 1173 h 11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98" h="1173">
                  <a:moveTo>
                    <a:pt x="0" y="1089"/>
                  </a:moveTo>
                  <a:lnTo>
                    <a:pt x="10" y="833"/>
                  </a:lnTo>
                  <a:lnTo>
                    <a:pt x="44" y="133"/>
                  </a:lnTo>
                  <a:lnTo>
                    <a:pt x="51" y="0"/>
                  </a:lnTo>
                  <a:lnTo>
                    <a:pt x="547" y="22"/>
                  </a:lnTo>
                  <a:lnTo>
                    <a:pt x="533" y="666"/>
                  </a:lnTo>
                  <a:lnTo>
                    <a:pt x="798" y="686"/>
                  </a:lnTo>
                  <a:lnTo>
                    <a:pt x="780" y="938"/>
                  </a:lnTo>
                  <a:lnTo>
                    <a:pt x="629" y="975"/>
                  </a:lnTo>
                  <a:lnTo>
                    <a:pt x="454" y="1173"/>
                  </a:lnTo>
                  <a:lnTo>
                    <a:pt x="286" y="1086"/>
                  </a:lnTo>
                  <a:lnTo>
                    <a:pt x="186" y="910"/>
                  </a:lnTo>
                  <a:lnTo>
                    <a:pt x="0" y="1089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967288" y="1933575"/>
              <a:ext cx="576262" cy="519113"/>
            </a:xfrm>
            <a:custGeom>
              <a:avLst/>
              <a:gdLst/>
              <a:ahLst/>
              <a:cxnLst>
                <a:cxn ang="0">
                  <a:pos x="0" y="671"/>
                </a:cxn>
                <a:cxn ang="0">
                  <a:pos x="20" y="187"/>
                </a:cxn>
                <a:cxn ang="0">
                  <a:pos x="18" y="0"/>
                </a:cxn>
                <a:cxn ang="0">
                  <a:pos x="815" y="20"/>
                </a:cxn>
                <a:cxn ang="0">
                  <a:pos x="801" y="699"/>
                </a:cxn>
                <a:cxn ang="0">
                  <a:pos x="543" y="702"/>
                </a:cxn>
                <a:cxn ang="0">
                  <a:pos x="0" y="671"/>
                </a:cxn>
              </a:cxnLst>
              <a:rect l="0" t="0" r="r" b="b"/>
              <a:pathLst>
                <a:path w="815" h="702">
                  <a:moveTo>
                    <a:pt x="0" y="671"/>
                  </a:moveTo>
                  <a:lnTo>
                    <a:pt x="20" y="187"/>
                  </a:lnTo>
                  <a:lnTo>
                    <a:pt x="18" y="0"/>
                  </a:lnTo>
                  <a:lnTo>
                    <a:pt x="815" y="20"/>
                  </a:lnTo>
                  <a:lnTo>
                    <a:pt x="801" y="699"/>
                  </a:lnTo>
                  <a:lnTo>
                    <a:pt x="543" y="702"/>
                  </a:lnTo>
                  <a:lnTo>
                    <a:pt x="0" y="671"/>
                  </a:lnTo>
                  <a:close/>
                </a:path>
              </a:pathLst>
            </a:custGeom>
            <a:solidFill>
              <a:srgbClr val="9A37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5319713" y="3940175"/>
              <a:ext cx="665162" cy="409575"/>
            </a:xfrm>
            <a:custGeom>
              <a:avLst/>
              <a:gdLst/>
              <a:ahLst/>
              <a:cxnLst>
                <a:cxn ang="0">
                  <a:pos x="0" y="277"/>
                </a:cxn>
                <a:cxn ang="0">
                  <a:pos x="5" y="0"/>
                </a:cxn>
                <a:cxn ang="0">
                  <a:pos x="941" y="18"/>
                </a:cxn>
                <a:cxn ang="0">
                  <a:pos x="937" y="367"/>
                </a:cxn>
                <a:cxn ang="0">
                  <a:pos x="652" y="343"/>
                </a:cxn>
                <a:cxn ang="0">
                  <a:pos x="574" y="378"/>
                </a:cxn>
                <a:cxn ang="0">
                  <a:pos x="642" y="540"/>
                </a:cxn>
                <a:cxn ang="0">
                  <a:pos x="401" y="553"/>
                </a:cxn>
                <a:cxn ang="0">
                  <a:pos x="131" y="539"/>
                </a:cxn>
                <a:cxn ang="0">
                  <a:pos x="131" y="273"/>
                </a:cxn>
                <a:cxn ang="0">
                  <a:pos x="0" y="277"/>
                </a:cxn>
              </a:cxnLst>
              <a:rect l="0" t="0" r="r" b="b"/>
              <a:pathLst>
                <a:path w="941" h="553">
                  <a:moveTo>
                    <a:pt x="0" y="277"/>
                  </a:moveTo>
                  <a:lnTo>
                    <a:pt x="5" y="0"/>
                  </a:lnTo>
                  <a:lnTo>
                    <a:pt x="941" y="18"/>
                  </a:lnTo>
                  <a:lnTo>
                    <a:pt x="937" y="367"/>
                  </a:lnTo>
                  <a:lnTo>
                    <a:pt x="652" y="343"/>
                  </a:lnTo>
                  <a:lnTo>
                    <a:pt x="574" y="378"/>
                  </a:lnTo>
                  <a:lnTo>
                    <a:pt x="642" y="540"/>
                  </a:lnTo>
                  <a:lnTo>
                    <a:pt x="401" y="553"/>
                  </a:lnTo>
                  <a:lnTo>
                    <a:pt x="131" y="539"/>
                  </a:lnTo>
                  <a:lnTo>
                    <a:pt x="131" y="273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981575" y="1462088"/>
              <a:ext cx="565150" cy="487362"/>
            </a:xfrm>
            <a:custGeom>
              <a:avLst/>
              <a:gdLst/>
              <a:ahLst/>
              <a:cxnLst>
                <a:cxn ang="0">
                  <a:pos x="0" y="638"/>
                </a:cxn>
                <a:cxn ang="0">
                  <a:pos x="3" y="0"/>
                </a:cxn>
                <a:cxn ang="0">
                  <a:pos x="379" y="12"/>
                </a:cxn>
                <a:cxn ang="0">
                  <a:pos x="802" y="12"/>
                </a:cxn>
                <a:cxn ang="0">
                  <a:pos x="797" y="658"/>
                </a:cxn>
                <a:cxn ang="0">
                  <a:pos x="0" y="638"/>
                </a:cxn>
              </a:cxnLst>
              <a:rect l="0" t="0" r="r" b="b"/>
              <a:pathLst>
                <a:path w="802" h="658">
                  <a:moveTo>
                    <a:pt x="0" y="638"/>
                  </a:moveTo>
                  <a:lnTo>
                    <a:pt x="3" y="0"/>
                  </a:lnTo>
                  <a:lnTo>
                    <a:pt x="379" y="12"/>
                  </a:lnTo>
                  <a:lnTo>
                    <a:pt x="802" y="12"/>
                  </a:lnTo>
                  <a:lnTo>
                    <a:pt x="797" y="658"/>
                  </a:lnTo>
                  <a:lnTo>
                    <a:pt x="0" y="638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8212" name="Freeform 21"/>
            <p:cNvSpPr>
              <a:spLocks/>
            </p:cNvSpPr>
            <p:nvPr/>
          </p:nvSpPr>
          <p:spPr bwMode="auto">
            <a:xfrm>
              <a:off x="3332163" y="3571875"/>
              <a:ext cx="574675" cy="455613"/>
            </a:xfrm>
            <a:custGeom>
              <a:avLst/>
              <a:gdLst>
                <a:gd name="T0" fmla="*/ 0 w 812"/>
                <a:gd name="T1" fmla="*/ 261 h 616"/>
                <a:gd name="T2" fmla="*/ 14 w 812"/>
                <a:gd name="T3" fmla="*/ 135 h 616"/>
                <a:gd name="T4" fmla="*/ 138 w 812"/>
                <a:gd name="T5" fmla="*/ 124 h 616"/>
                <a:gd name="T6" fmla="*/ 151 w 812"/>
                <a:gd name="T7" fmla="*/ 0 h 616"/>
                <a:gd name="T8" fmla="*/ 664 w 812"/>
                <a:gd name="T9" fmla="*/ 30 h 616"/>
                <a:gd name="T10" fmla="*/ 714 w 812"/>
                <a:gd name="T11" fmla="*/ 407 h 616"/>
                <a:gd name="T12" fmla="*/ 812 w 812"/>
                <a:gd name="T13" fmla="*/ 501 h 616"/>
                <a:gd name="T14" fmla="*/ 601 w 812"/>
                <a:gd name="T15" fmla="*/ 492 h 616"/>
                <a:gd name="T16" fmla="*/ 574 w 812"/>
                <a:gd name="T17" fmla="*/ 616 h 616"/>
                <a:gd name="T18" fmla="*/ 276 w 812"/>
                <a:gd name="T19" fmla="*/ 612 h 616"/>
                <a:gd name="T20" fmla="*/ 199 w 812"/>
                <a:gd name="T21" fmla="*/ 528 h 616"/>
                <a:gd name="T22" fmla="*/ 211 w 812"/>
                <a:gd name="T23" fmla="*/ 270 h 616"/>
                <a:gd name="T24" fmla="*/ 0 w 812"/>
                <a:gd name="T25" fmla="*/ 261 h 6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2"/>
                <a:gd name="T40" fmla="*/ 0 h 616"/>
                <a:gd name="T41" fmla="*/ 812 w 812"/>
                <a:gd name="T42" fmla="*/ 616 h 6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2" h="616">
                  <a:moveTo>
                    <a:pt x="0" y="261"/>
                  </a:moveTo>
                  <a:lnTo>
                    <a:pt x="14" y="135"/>
                  </a:lnTo>
                  <a:lnTo>
                    <a:pt x="138" y="124"/>
                  </a:lnTo>
                  <a:lnTo>
                    <a:pt x="151" y="0"/>
                  </a:lnTo>
                  <a:lnTo>
                    <a:pt x="664" y="30"/>
                  </a:lnTo>
                  <a:lnTo>
                    <a:pt x="714" y="407"/>
                  </a:lnTo>
                  <a:lnTo>
                    <a:pt x="812" y="501"/>
                  </a:lnTo>
                  <a:lnTo>
                    <a:pt x="601" y="492"/>
                  </a:lnTo>
                  <a:lnTo>
                    <a:pt x="574" y="616"/>
                  </a:lnTo>
                  <a:lnTo>
                    <a:pt x="276" y="612"/>
                  </a:lnTo>
                  <a:lnTo>
                    <a:pt x="199" y="528"/>
                  </a:lnTo>
                  <a:lnTo>
                    <a:pt x="211" y="27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13" name="Freeform 22"/>
            <p:cNvSpPr>
              <a:spLocks/>
            </p:cNvSpPr>
            <p:nvPr/>
          </p:nvSpPr>
          <p:spPr bwMode="auto">
            <a:xfrm>
              <a:off x="3219450" y="3667125"/>
              <a:ext cx="307975" cy="609600"/>
            </a:xfrm>
            <a:custGeom>
              <a:avLst/>
              <a:gdLst>
                <a:gd name="T0" fmla="*/ 0 w 435"/>
                <a:gd name="T1" fmla="*/ 437 h 823"/>
                <a:gd name="T2" fmla="*/ 8 w 435"/>
                <a:gd name="T3" fmla="*/ 725 h 823"/>
                <a:gd name="T4" fmla="*/ 216 w 435"/>
                <a:gd name="T5" fmla="*/ 823 h 823"/>
                <a:gd name="T6" fmla="*/ 413 w 435"/>
                <a:gd name="T7" fmla="*/ 823 h 823"/>
                <a:gd name="T8" fmla="*/ 435 w 435"/>
                <a:gd name="T9" fmla="*/ 483 h 823"/>
                <a:gd name="T10" fmla="*/ 358 w 435"/>
                <a:gd name="T11" fmla="*/ 399 h 823"/>
                <a:gd name="T12" fmla="*/ 370 w 435"/>
                <a:gd name="T13" fmla="*/ 141 h 823"/>
                <a:gd name="T14" fmla="*/ 159 w 435"/>
                <a:gd name="T15" fmla="*/ 132 h 823"/>
                <a:gd name="T16" fmla="*/ 173 w 435"/>
                <a:gd name="T17" fmla="*/ 6 h 823"/>
                <a:gd name="T18" fmla="*/ 21 w 435"/>
                <a:gd name="T19" fmla="*/ 0 h 823"/>
                <a:gd name="T20" fmla="*/ 0 w 435"/>
                <a:gd name="T21" fmla="*/ 437 h 8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5"/>
                <a:gd name="T34" fmla="*/ 0 h 823"/>
                <a:gd name="T35" fmla="*/ 435 w 435"/>
                <a:gd name="T36" fmla="*/ 823 h 8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5" h="823">
                  <a:moveTo>
                    <a:pt x="0" y="437"/>
                  </a:moveTo>
                  <a:lnTo>
                    <a:pt x="8" y="725"/>
                  </a:lnTo>
                  <a:lnTo>
                    <a:pt x="216" y="823"/>
                  </a:lnTo>
                  <a:lnTo>
                    <a:pt x="413" y="823"/>
                  </a:lnTo>
                  <a:lnTo>
                    <a:pt x="435" y="483"/>
                  </a:lnTo>
                  <a:lnTo>
                    <a:pt x="358" y="399"/>
                  </a:lnTo>
                  <a:lnTo>
                    <a:pt x="370" y="141"/>
                  </a:lnTo>
                  <a:lnTo>
                    <a:pt x="159" y="132"/>
                  </a:lnTo>
                  <a:lnTo>
                    <a:pt x="173" y="6"/>
                  </a:lnTo>
                  <a:lnTo>
                    <a:pt x="21" y="0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FF560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14" name="Freeform 23"/>
            <p:cNvSpPr>
              <a:spLocks/>
            </p:cNvSpPr>
            <p:nvPr/>
          </p:nvSpPr>
          <p:spPr bwMode="auto">
            <a:xfrm>
              <a:off x="3316288" y="1400175"/>
              <a:ext cx="631825" cy="496888"/>
            </a:xfrm>
            <a:custGeom>
              <a:avLst/>
              <a:gdLst>
                <a:gd name="T0" fmla="*/ 0 w 895"/>
                <a:gd name="T1" fmla="*/ 652 h 674"/>
                <a:gd name="T2" fmla="*/ 24 w 895"/>
                <a:gd name="T3" fmla="*/ 0 h 674"/>
                <a:gd name="T4" fmla="*/ 589 w 895"/>
                <a:gd name="T5" fmla="*/ 24 h 674"/>
                <a:gd name="T6" fmla="*/ 682 w 895"/>
                <a:gd name="T7" fmla="*/ 27 h 674"/>
                <a:gd name="T8" fmla="*/ 895 w 895"/>
                <a:gd name="T9" fmla="*/ 341 h 674"/>
                <a:gd name="T10" fmla="*/ 882 w 895"/>
                <a:gd name="T11" fmla="*/ 673 h 674"/>
                <a:gd name="T12" fmla="*/ 496 w 895"/>
                <a:gd name="T13" fmla="*/ 674 h 674"/>
                <a:gd name="T14" fmla="*/ 0 w 895"/>
                <a:gd name="T15" fmla="*/ 652 h 6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5"/>
                <a:gd name="T25" fmla="*/ 0 h 674"/>
                <a:gd name="T26" fmla="*/ 895 w 895"/>
                <a:gd name="T27" fmla="*/ 674 h 6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5" h="674">
                  <a:moveTo>
                    <a:pt x="0" y="652"/>
                  </a:moveTo>
                  <a:lnTo>
                    <a:pt x="24" y="0"/>
                  </a:lnTo>
                  <a:lnTo>
                    <a:pt x="589" y="24"/>
                  </a:lnTo>
                  <a:lnTo>
                    <a:pt x="682" y="27"/>
                  </a:lnTo>
                  <a:lnTo>
                    <a:pt x="895" y="341"/>
                  </a:lnTo>
                  <a:lnTo>
                    <a:pt x="882" y="673"/>
                  </a:lnTo>
                  <a:lnTo>
                    <a:pt x="496" y="674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15" name="Freeform 24"/>
            <p:cNvSpPr>
              <a:spLocks/>
            </p:cNvSpPr>
            <p:nvPr/>
          </p:nvSpPr>
          <p:spPr bwMode="auto">
            <a:xfrm>
              <a:off x="7300913" y="3241675"/>
              <a:ext cx="566737" cy="461963"/>
            </a:xfrm>
            <a:custGeom>
              <a:avLst/>
              <a:gdLst>
                <a:gd name="T0" fmla="*/ 0 w 802"/>
                <a:gd name="T1" fmla="*/ 458 h 625"/>
                <a:gd name="T2" fmla="*/ 0 w 802"/>
                <a:gd name="T3" fmla="*/ 251 h 625"/>
                <a:gd name="T4" fmla="*/ 135 w 802"/>
                <a:gd name="T5" fmla="*/ 251 h 625"/>
                <a:gd name="T6" fmla="*/ 303 w 802"/>
                <a:gd name="T7" fmla="*/ 278 h 625"/>
                <a:gd name="T8" fmla="*/ 482 w 802"/>
                <a:gd name="T9" fmla="*/ 0 h 625"/>
                <a:gd name="T10" fmla="*/ 799 w 802"/>
                <a:gd name="T11" fmla="*/ 186 h 625"/>
                <a:gd name="T12" fmla="*/ 802 w 802"/>
                <a:gd name="T13" fmla="*/ 374 h 625"/>
                <a:gd name="T14" fmla="*/ 665 w 802"/>
                <a:gd name="T15" fmla="*/ 383 h 625"/>
                <a:gd name="T16" fmla="*/ 665 w 802"/>
                <a:gd name="T17" fmla="*/ 615 h 625"/>
                <a:gd name="T18" fmla="*/ 131 w 802"/>
                <a:gd name="T19" fmla="*/ 625 h 625"/>
                <a:gd name="T20" fmla="*/ 128 w 802"/>
                <a:gd name="T21" fmla="*/ 458 h 625"/>
                <a:gd name="T22" fmla="*/ 0 w 802"/>
                <a:gd name="T23" fmla="*/ 458 h 6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2"/>
                <a:gd name="T37" fmla="*/ 0 h 625"/>
                <a:gd name="T38" fmla="*/ 802 w 802"/>
                <a:gd name="T39" fmla="*/ 625 h 6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2" h="625">
                  <a:moveTo>
                    <a:pt x="0" y="458"/>
                  </a:moveTo>
                  <a:lnTo>
                    <a:pt x="0" y="251"/>
                  </a:lnTo>
                  <a:lnTo>
                    <a:pt x="135" y="251"/>
                  </a:lnTo>
                  <a:lnTo>
                    <a:pt x="303" y="278"/>
                  </a:lnTo>
                  <a:lnTo>
                    <a:pt x="482" y="0"/>
                  </a:lnTo>
                  <a:lnTo>
                    <a:pt x="799" y="186"/>
                  </a:lnTo>
                  <a:lnTo>
                    <a:pt x="802" y="374"/>
                  </a:lnTo>
                  <a:lnTo>
                    <a:pt x="665" y="383"/>
                  </a:lnTo>
                  <a:lnTo>
                    <a:pt x="665" y="615"/>
                  </a:lnTo>
                  <a:lnTo>
                    <a:pt x="131" y="625"/>
                  </a:lnTo>
                  <a:lnTo>
                    <a:pt x="128" y="458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16" name="Freeform 25"/>
            <p:cNvSpPr>
              <a:spLocks/>
            </p:cNvSpPr>
            <p:nvPr/>
          </p:nvSpPr>
          <p:spPr bwMode="auto">
            <a:xfrm>
              <a:off x="6388100" y="3457575"/>
              <a:ext cx="455613" cy="604838"/>
            </a:xfrm>
            <a:custGeom>
              <a:avLst/>
              <a:gdLst>
                <a:gd name="T0" fmla="*/ 0 w 643"/>
                <a:gd name="T1" fmla="*/ 598 h 816"/>
                <a:gd name="T2" fmla="*/ 65 w 643"/>
                <a:gd name="T3" fmla="*/ 0 h 816"/>
                <a:gd name="T4" fmla="*/ 643 w 643"/>
                <a:gd name="T5" fmla="*/ 4 h 816"/>
                <a:gd name="T6" fmla="*/ 640 w 643"/>
                <a:gd name="T7" fmla="*/ 199 h 816"/>
                <a:gd name="T8" fmla="*/ 524 w 643"/>
                <a:gd name="T9" fmla="*/ 323 h 816"/>
                <a:gd name="T10" fmla="*/ 498 w 643"/>
                <a:gd name="T11" fmla="*/ 816 h 816"/>
                <a:gd name="T12" fmla="*/ 100 w 643"/>
                <a:gd name="T13" fmla="*/ 812 h 816"/>
                <a:gd name="T14" fmla="*/ 102 w 643"/>
                <a:gd name="T15" fmla="*/ 555 h 816"/>
                <a:gd name="T16" fmla="*/ 0 w 643"/>
                <a:gd name="T17" fmla="*/ 598 h 8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3"/>
                <a:gd name="T28" fmla="*/ 0 h 816"/>
                <a:gd name="T29" fmla="*/ 643 w 643"/>
                <a:gd name="T30" fmla="*/ 816 h 8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3" h="816">
                  <a:moveTo>
                    <a:pt x="0" y="598"/>
                  </a:moveTo>
                  <a:lnTo>
                    <a:pt x="65" y="0"/>
                  </a:lnTo>
                  <a:lnTo>
                    <a:pt x="643" y="4"/>
                  </a:lnTo>
                  <a:lnTo>
                    <a:pt x="640" y="199"/>
                  </a:lnTo>
                  <a:lnTo>
                    <a:pt x="524" y="323"/>
                  </a:lnTo>
                  <a:lnTo>
                    <a:pt x="498" y="816"/>
                  </a:lnTo>
                  <a:lnTo>
                    <a:pt x="100" y="812"/>
                  </a:lnTo>
                  <a:lnTo>
                    <a:pt x="102" y="555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17" name="Freeform 26"/>
            <p:cNvSpPr>
              <a:spLocks/>
            </p:cNvSpPr>
            <p:nvPr/>
          </p:nvSpPr>
          <p:spPr bwMode="auto">
            <a:xfrm>
              <a:off x="3371850" y="3902075"/>
              <a:ext cx="700088" cy="590550"/>
            </a:xfrm>
            <a:custGeom>
              <a:avLst/>
              <a:gdLst>
                <a:gd name="T0" fmla="*/ 0 w 988"/>
                <a:gd name="T1" fmla="*/ 502 h 794"/>
                <a:gd name="T2" fmla="*/ 158 w 988"/>
                <a:gd name="T3" fmla="*/ 715 h 794"/>
                <a:gd name="T4" fmla="*/ 437 w 988"/>
                <a:gd name="T5" fmla="*/ 672 h 794"/>
                <a:gd name="T6" fmla="*/ 517 w 988"/>
                <a:gd name="T7" fmla="*/ 729 h 794"/>
                <a:gd name="T8" fmla="*/ 587 w 988"/>
                <a:gd name="T9" fmla="*/ 608 h 794"/>
                <a:gd name="T10" fmla="*/ 792 w 988"/>
                <a:gd name="T11" fmla="*/ 794 h 794"/>
                <a:gd name="T12" fmla="*/ 773 w 988"/>
                <a:gd name="T13" fmla="*/ 500 h 794"/>
                <a:gd name="T14" fmla="*/ 925 w 988"/>
                <a:gd name="T15" fmla="*/ 351 h 794"/>
                <a:gd name="T16" fmla="*/ 988 w 988"/>
                <a:gd name="T17" fmla="*/ 221 h 794"/>
                <a:gd name="T18" fmla="*/ 857 w 988"/>
                <a:gd name="T19" fmla="*/ 197 h 794"/>
                <a:gd name="T20" fmla="*/ 874 w 988"/>
                <a:gd name="T21" fmla="*/ 0 h 794"/>
                <a:gd name="T22" fmla="*/ 755 w 988"/>
                <a:gd name="T23" fmla="*/ 51 h 794"/>
                <a:gd name="T24" fmla="*/ 544 w 988"/>
                <a:gd name="T25" fmla="*/ 42 h 794"/>
                <a:gd name="T26" fmla="*/ 517 w 988"/>
                <a:gd name="T27" fmla="*/ 166 h 794"/>
                <a:gd name="T28" fmla="*/ 219 w 988"/>
                <a:gd name="T29" fmla="*/ 162 h 794"/>
                <a:gd name="T30" fmla="*/ 197 w 988"/>
                <a:gd name="T31" fmla="*/ 502 h 794"/>
                <a:gd name="T32" fmla="*/ 0 w 988"/>
                <a:gd name="T33" fmla="*/ 502 h 7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8"/>
                <a:gd name="T52" fmla="*/ 0 h 794"/>
                <a:gd name="T53" fmla="*/ 988 w 988"/>
                <a:gd name="T54" fmla="*/ 794 h 7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8" h="794">
                  <a:moveTo>
                    <a:pt x="0" y="502"/>
                  </a:moveTo>
                  <a:lnTo>
                    <a:pt x="158" y="715"/>
                  </a:lnTo>
                  <a:lnTo>
                    <a:pt x="437" y="672"/>
                  </a:lnTo>
                  <a:lnTo>
                    <a:pt x="517" y="729"/>
                  </a:lnTo>
                  <a:lnTo>
                    <a:pt x="587" y="608"/>
                  </a:lnTo>
                  <a:lnTo>
                    <a:pt x="792" y="794"/>
                  </a:lnTo>
                  <a:lnTo>
                    <a:pt x="773" y="500"/>
                  </a:lnTo>
                  <a:lnTo>
                    <a:pt x="925" y="351"/>
                  </a:lnTo>
                  <a:lnTo>
                    <a:pt x="988" y="221"/>
                  </a:lnTo>
                  <a:lnTo>
                    <a:pt x="857" y="197"/>
                  </a:lnTo>
                  <a:lnTo>
                    <a:pt x="874" y="0"/>
                  </a:lnTo>
                  <a:lnTo>
                    <a:pt x="755" y="51"/>
                  </a:lnTo>
                  <a:lnTo>
                    <a:pt x="544" y="42"/>
                  </a:lnTo>
                  <a:lnTo>
                    <a:pt x="517" y="166"/>
                  </a:lnTo>
                  <a:lnTo>
                    <a:pt x="219" y="162"/>
                  </a:lnTo>
                  <a:lnTo>
                    <a:pt x="197" y="502"/>
                  </a:lnTo>
                  <a:lnTo>
                    <a:pt x="0" y="502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18" name="Freeform 27"/>
            <p:cNvSpPr>
              <a:spLocks/>
            </p:cNvSpPr>
            <p:nvPr/>
          </p:nvSpPr>
          <p:spPr bwMode="auto">
            <a:xfrm>
              <a:off x="4879975" y="4584700"/>
              <a:ext cx="533400" cy="527050"/>
            </a:xfrm>
            <a:custGeom>
              <a:avLst/>
              <a:gdLst>
                <a:gd name="T0" fmla="*/ 0 w 754"/>
                <a:gd name="T1" fmla="*/ 0 h 713"/>
                <a:gd name="T2" fmla="*/ 2 w 754"/>
                <a:gd name="T3" fmla="*/ 212 h 713"/>
                <a:gd name="T4" fmla="*/ 70 w 754"/>
                <a:gd name="T5" fmla="*/ 439 h 713"/>
                <a:gd name="T6" fmla="*/ 229 w 754"/>
                <a:gd name="T7" fmla="*/ 486 h 713"/>
                <a:gd name="T8" fmla="*/ 190 w 754"/>
                <a:gd name="T9" fmla="*/ 592 h 713"/>
                <a:gd name="T10" fmla="*/ 334 w 754"/>
                <a:gd name="T11" fmla="*/ 713 h 713"/>
                <a:gd name="T12" fmla="*/ 553 w 754"/>
                <a:gd name="T13" fmla="*/ 486 h 713"/>
                <a:gd name="T14" fmla="*/ 741 w 754"/>
                <a:gd name="T15" fmla="*/ 589 h 713"/>
                <a:gd name="T16" fmla="*/ 754 w 754"/>
                <a:gd name="T17" fmla="*/ 356 h 713"/>
                <a:gd name="T18" fmla="*/ 746 w 754"/>
                <a:gd name="T19" fmla="*/ 18 h 713"/>
                <a:gd name="T20" fmla="*/ 0 w 754"/>
                <a:gd name="T21" fmla="*/ 0 h 7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54"/>
                <a:gd name="T34" fmla="*/ 0 h 713"/>
                <a:gd name="T35" fmla="*/ 754 w 754"/>
                <a:gd name="T36" fmla="*/ 713 h 7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54" h="713">
                  <a:moveTo>
                    <a:pt x="0" y="0"/>
                  </a:moveTo>
                  <a:lnTo>
                    <a:pt x="2" y="212"/>
                  </a:lnTo>
                  <a:lnTo>
                    <a:pt x="70" y="439"/>
                  </a:lnTo>
                  <a:lnTo>
                    <a:pt x="229" y="486"/>
                  </a:lnTo>
                  <a:lnTo>
                    <a:pt x="190" y="592"/>
                  </a:lnTo>
                  <a:lnTo>
                    <a:pt x="334" y="713"/>
                  </a:lnTo>
                  <a:lnTo>
                    <a:pt x="553" y="486"/>
                  </a:lnTo>
                  <a:lnTo>
                    <a:pt x="741" y="589"/>
                  </a:lnTo>
                  <a:lnTo>
                    <a:pt x="754" y="356"/>
                  </a:lnTo>
                  <a:lnTo>
                    <a:pt x="746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60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19" name="Freeform 28"/>
            <p:cNvSpPr>
              <a:spLocks/>
            </p:cNvSpPr>
            <p:nvPr/>
          </p:nvSpPr>
          <p:spPr bwMode="auto">
            <a:xfrm>
              <a:off x="5975350" y="4357688"/>
              <a:ext cx="477838" cy="460375"/>
            </a:xfrm>
            <a:custGeom>
              <a:avLst/>
              <a:gdLst>
                <a:gd name="T0" fmla="*/ 0 w 679"/>
                <a:gd name="T1" fmla="*/ 526 h 621"/>
                <a:gd name="T2" fmla="*/ 4 w 679"/>
                <a:gd name="T3" fmla="*/ 276 h 621"/>
                <a:gd name="T4" fmla="*/ 68 w 679"/>
                <a:gd name="T5" fmla="*/ 259 h 621"/>
                <a:gd name="T6" fmla="*/ 80 w 679"/>
                <a:gd name="T7" fmla="*/ 0 h 621"/>
                <a:gd name="T8" fmla="*/ 137 w 679"/>
                <a:gd name="T9" fmla="*/ 11 h 621"/>
                <a:gd name="T10" fmla="*/ 542 w 679"/>
                <a:gd name="T11" fmla="*/ 15 h 621"/>
                <a:gd name="T12" fmla="*/ 530 w 679"/>
                <a:gd name="T13" fmla="*/ 130 h 621"/>
                <a:gd name="T14" fmla="*/ 679 w 679"/>
                <a:gd name="T15" fmla="*/ 141 h 621"/>
                <a:gd name="T16" fmla="*/ 667 w 679"/>
                <a:gd name="T17" fmla="*/ 551 h 621"/>
                <a:gd name="T18" fmla="*/ 453 w 679"/>
                <a:gd name="T19" fmla="*/ 621 h 621"/>
                <a:gd name="T20" fmla="*/ 351 w 679"/>
                <a:gd name="T21" fmla="*/ 523 h 621"/>
                <a:gd name="T22" fmla="*/ 0 w 679"/>
                <a:gd name="T23" fmla="*/ 526 h 6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9"/>
                <a:gd name="T37" fmla="*/ 0 h 621"/>
                <a:gd name="T38" fmla="*/ 679 w 679"/>
                <a:gd name="T39" fmla="*/ 621 h 6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9" h="621">
                  <a:moveTo>
                    <a:pt x="0" y="526"/>
                  </a:moveTo>
                  <a:lnTo>
                    <a:pt x="4" y="276"/>
                  </a:lnTo>
                  <a:lnTo>
                    <a:pt x="68" y="259"/>
                  </a:lnTo>
                  <a:lnTo>
                    <a:pt x="80" y="0"/>
                  </a:lnTo>
                  <a:lnTo>
                    <a:pt x="137" y="11"/>
                  </a:lnTo>
                  <a:lnTo>
                    <a:pt x="542" y="15"/>
                  </a:lnTo>
                  <a:lnTo>
                    <a:pt x="530" y="130"/>
                  </a:lnTo>
                  <a:lnTo>
                    <a:pt x="679" y="141"/>
                  </a:lnTo>
                  <a:lnTo>
                    <a:pt x="667" y="551"/>
                  </a:lnTo>
                  <a:lnTo>
                    <a:pt x="453" y="621"/>
                  </a:lnTo>
                  <a:lnTo>
                    <a:pt x="351" y="523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5543550" y="1470025"/>
              <a:ext cx="631825" cy="479425"/>
            </a:xfrm>
            <a:custGeom>
              <a:avLst/>
              <a:gdLst/>
              <a:ahLst/>
              <a:cxnLst>
                <a:cxn ang="0">
                  <a:pos x="0" y="646"/>
                </a:cxn>
                <a:cxn ang="0">
                  <a:pos x="5" y="0"/>
                </a:cxn>
                <a:cxn ang="0">
                  <a:pos x="366" y="18"/>
                </a:cxn>
                <a:cxn ang="0">
                  <a:pos x="894" y="23"/>
                </a:cxn>
                <a:cxn ang="0">
                  <a:pos x="885" y="337"/>
                </a:cxn>
                <a:cxn ang="0">
                  <a:pos x="499" y="476"/>
                </a:cxn>
                <a:cxn ang="0">
                  <a:pos x="503" y="618"/>
                </a:cxn>
                <a:cxn ang="0">
                  <a:pos x="0" y="646"/>
                </a:cxn>
              </a:cxnLst>
              <a:rect l="0" t="0" r="r" b="b"/>
              <a:pathLst>
                <a:path w="894" h="646">
                  <a:moveTo>
                    <a:pt x="0" y="646"/>
                  </a:moveTo>
                  <a:lnTo>
                    <a:pt x="5" y="0"/>
                  </a:lnTo>
                  <a:lnTo>
                    <a:pt x="366" y="18"/>
                  </a:lnTo>
                  <a:lnTo>
                    <a:pt x="894" y="23"/>
                  </a:lnTo>
                  <a:lnTo>
                    <a:pt x="885" y="337"/>
                  </a:lnTo>
                  <a:lnTo>
                    <a:pt x="499" y="476"/>
                  </a:lnTo>
                  <a:lnTo>
                    <a:pt x="503" y="618"/>
                  </a:lnTo>
                  <a:lnTo>
                    <a:pt x="0" y="646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867275" y="2428875"/>
              <a:ext cx="485775" cy="528638"/>
            </a:xfrm>
            <a:custGeom>
              <a:avLst/>
              <a:gdLst/>
              <a:ahLst/>
              <a:cxnLst>
                <a:cxn ang="0">
                  <a:pos x="0" y="685"/>
                </a:cxn>
                <a:cxn ang="0">
                  <a:pos x="5" y="5"/>
                </a:cxn>
                <a:cxn ang="0">
                  <a:pos x="142" y="0"/>
                </a:cxn>
                <a:cxn ang="0">
                  <a:pos x="685" y="31"/>
                </a:cxn>
                <a:cxn ang="0">
                  <a:pos x="669" y="713"/>
                </a:cxn>
                <a:cxn ang="0">
                  <a:pos x="0" y="685"/>
                </a:cxn>
              </a:cxnLst>
              <a:rect l="0" t="0" r="r" b="b"/>
              <a:pathLst>
                <a:path w="685" h="713">
                  <a:moveTo>
                    <a:pt x="0" y="685"/>
                  </a:moveTo>
                  <a:lnTo>
                    <a:pt x="5" y="5"/>
                  </a:lnTo>
                  <a:lnTo>
                    <a:pt x="142" y="0"/>
                  </a:lnTo>
                  <a:lnTo>
                    <a:pt x="685" y="31"/>
                  </a:lnTo>
                  <a:lnTo>
                    <a:pt x="669" y="713"/>
                  </a:lnTo>
                  <a:lnTo>
                    <a:pt x="0" y="685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222" name="Freeform 31"/>
            <p:cNvSpPr>
              <a:spLocks/>
            </p:cNvSpPr>
            <p:nvPr/>
          </p:nvSpPr>
          <p:spPr bwMode="auto">
            <a:xfrm>
              <a:off x="3802063" y="3594100"/>
              <a:ext cx="684212" cy="619125"/>
            </a:xfrm>
            <a:custGeom>
              <a:avLst/>
              <a:gdLst>
                <a:gd name="T0" fmla="*/ 0 w 971"/>
                <a:gd name="T1" fmla="*/ 0 h 839"/>
                <a:gd name="T2" fmla="*/ 50 w 971"/>
                <a:gd name="T3" fmla="*/ 377 h 839"/>
                <a:gd name="T4" fmla="*/ 148 w 971"/>
                <a:gd name="T5" fmla="*/ 471 h 839"/>
                <a:gd name="T6" fmla="*/ 267 w 971"/>
                <a:gd name="T7" fmla="*/ 420 h 839"/>
                <a:gd name="T8" fmla="*/ 250 w 971"/>
                <a:gd name="T9" fmla="*/ 617 h 839"/>
                <a:gd name="T10" fmla="*/ 381 w 971"/>
                <a:gd name="T11" fmla="*/ 641 h 839"/>
                <a:gd name="T12" fmla="*/ 318 w 971"/>
                <a:gd name="T13" fmla="*/ 771 h 839"/>
                <a:gd name="T14" fmla="*/ 674 w 971"/>
                <a:gd name="T15" fmla="*/ 839 h 839"/>
                <a:gd name="T16" fmla="*/ 688 w 971"/>
                <a:gd name="T17" fmla="*/ 418 h 839"/>
                <a:gd name="T18" fmla="*/ 956 w 971"/>
                <a:gd name="T19" fmla="*/ 437 h 839"/>
                <a:gd name="T20" fmla="*/ 971 w 971"/>
                <a:gd name="T21" fmla="*/ 53 h 839"/>
                <a:gd name="T22" fmla="*/ 0 w 971"/>
                <a:gd name="T23" fmla="*/ 0 h 8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1"/>
                <a:gd name="T37" fmla="*/ 0 h 839"/>
                <a:gd name="T38" fmla="*/ 971 w 971"/>
                <a:gd name="T39" fmla="*/ 839 h 8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1" h="839">
                  <a:moveTo>
                    <a:pt x="0" y="0"/>
                  </a:moveTo>
                  <a:lnTo>
                    <a:pt x="50" y="377"/>
                  </a:lnTo>
                  <a:lnTo>
                    <a:pt x="148" y="471"/>
                  </a:lnTo>
                  <a:lnTo>
                    <a:pt x="267" y="420"/>
                  </a:lnTo>
                  <a:lnTo>
                    <a:pt x="250" y="617"/>
                  </a:lnTo>
                  <a:lnTo>
                    <a:pt x="381" y="641"/>
                  </a:lnTo>
                  <a:lnTo>
                    <a:pt x="318" y="771"/>
                  </a:lnTo>
                  <a:lnTo>
                    <a:pt x="674" y="839"/>
                  </a:lnTo>
                  <a:lnTo>
                    <a:pt x="688" y="418"/>
                  </a:lnTo>
                  <a:lnTo>
                    <a:pt x="956" y="437"/>
                  </a:lnTo>
                  <a:lnTo>
                    <a:pt x="971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7242175" y="3697288"/>
              <a:ext cx="528638" cy="439737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7" y="49"/>
                </a:cxn>
                <a:cxn ang="0">
                  <a:pos x="212" y="10"/>
                </a:cxn>
                <a:cxn ang="0">
                  <a:pos x="746" y="0"/>
                </a:cxn>
                <a:cxn ang="0">
                  <a:pos x="741" y="164"/>
                </a:cxn>
                <a:cxn ang="0">
                  <a:pos x="574" y="314"/>
                </a:cxn>
                <a:cxn ang="0">
                  <a:pos x="582" y="576"/>
                </a:cxn>
                <a:cxn ang="0">
                  <a:pos x="0" y="594"/>
                </a:cxn>
              </a:cxnLst>
              <a:rect l="0" t="0" r="r" b="b"/>
              <a:pathLst>
                <a:path w="746" h="594">
                  <a:moveTo>
                    <a:pt x="0" y="594"/>
                  </a:moveTo>
                  <a:lnTo>
                    <a:pt x="7" y="49"/>
                  </a:lnTo>
                  <a:lnTo>
                    <a:pt x="212" y="10"/>
                  </a:lnTo>
                  <a:lnTo>
                    <a:pt x="746" y="0"/>
                  </a:lnTo>
                  <a:lnTo>
                    <a:pt x="741" y="164"/>
                  </a:lnTo>
                  <a:lnTo>
                    <a:pt x="574" y="314"/>
                  </a:lnTo>
                  <a:lnTo>
                    <a:pt x="582" y="576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224" name="Freeform 33"/>
            <p:cNvSpPr>
              <a:spLocks/>
            </p:cNvSpPr>
            <p:nvPr/>
          </p:nvSpPr>
          <p:spPr bwMode="auto">
            <a:xfrm>
              <a:off x="7566025" y="4324350"/>
              <a:ext cx="611188" cy="1009650"/>
            </a:xfrm>
            <a:custGeom>
              <a:avLst/>
              <a:gdLst>
                <a:gd name="T0" fmla="*/ 0 w 866"/>
                <a:gd name="T1" fmla="*/ 544 h 1363"/>
                <a:gd name="T2" fmla="*/ 1 w 866"/>
                <a:gd name="T3" fmla="*/ 887 h 1363"/>
                <a:gd name="T4" fmla="*/ 532 w 866"/>
                <a:gd name="T5" fmla="*/ 1239 h 1363"/>
                <a:gd name="T6" fmla="*/ 861 w 866"/>
                <a:gd name="T7" fmla="*/ 1363 h 1363"/>
                <a:gd name="T8" fmla="*/ 863 w 866"/>
                <a:gd name="T9" fmla="*/ 897 h 1363"/>
                <a:gd name="T10" fmla="*/ 865 w 866"/>
                <a:gd name="T11" fmla="*/ 505 h 1363"/>
                <a:gd name="T12" fmla="*/ 866 w 866"/>
                <a:gd name="T13" fmla="*/ 12 h 1363"/>
                <a:gd name="T14" fmla="*/ 276 w 866"/>
                <a:gd name="T15" fmla="*/ 0 h 1363"/>
                <a:gd name="T16" fmla="*/ 143 w 866"/>
                <a:gd name="T17" fmla="*/ 0 h 1363"/>
                <a:gd name="T18" fmla="*/ 139 w 866"/>
                <a:gd name="T19" fmla="*/ 403 h 1363"/>
                <a:gd name="T20" fmla="*/ 8 w 866"/>
                <a:gd name="T21" fmla="*/ 413 h 1363"/>
                <a:gd name="T22" fmla="*/ 0 w 866"/>
                <a:gd name="T23" fmla="*/ 544 h 13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6"/>
                <a:gd name="T37" fmla="*/ 0 h 1363"/>
                <a:gd name="T38" fmla="*/ 866 w 866"/>
                <a:gd name="T39" fmla="*/ 1363 h 13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6" h="1363">
                  <a:moveTo>
                    <a:pt x="0" y="544"/>
                  </a:moveTo>
                  <a:lnTo>
                    <a:pt x="1" y="887"/>
                  </a:lnTo>
                  <a:lnTo>
                    <a:pt x="532" y="1239"/>
                  </a:lnTo>
                  <a:lnTo>
                    <a:pt x="861" y="1363"/>
                  </a:lnTo>
                  <a:lnTo>
                    <a:pt x="863" y="897"/>
                  </a:lnTo>
                  <a:lnTo>
                    <a:pt x="865" y="505"/>
                  </a:lnTo>
                  <a:lnTo>
                    <a:pt x="866" y="12"/>
                  </a:lnTo>
                  <a:lnTo>
                    <a:pt x="276" y="0"/>
                  </a:lnTo>
                  <a:lnTo>
                    <a:pt x="143" y="0"/>
                  </a:lnTo>
                  <a:lnTo>
                    <a:pt x="139" y="403"/>
                  </a:lnTo>
                  <a:lnTo>
                    <a:pt x="8" y="413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6835775" y="3124200"/>
              <a:ext cx="560388" cy="481013"/>
            </a:xfrm>
            <a:custGeom>
              <a:avLst/>
              <a:gdLst/>
              <a:ahLst/>
              <a:cxnLst>
                <a:cxn ang="0">
                  <a:pos x="0" y="311"/>
                </a:cxn>
                <a:cxn ang="0">
                  <a:pos x="8" y="455"/>
                </a:cxn>
                <a:cxn ang="0">
                  <a:pos x="5" y="650"/>
                </a:cxn>
                <a:cxn ang="0">
                  <a:pos x="658" y="410"/>
                </a:cxn>
                <a:cxn ang="0">
                  <a:pos x="793" y="410"/>
                </a:cxn>
                <a:cxn ang="0">
                  <a:pos x="793" y="8"/>
                </a:cxn>
                <a:cxn ang="0">
                  <a:pos x="341" y="17"/>
                </a:cxn>
                <a:cxn ang="0">
                  <a:pos x="204" y="0"/>
                </a:cxn>
                <a:cxn ang="0">
                  <a:pos x="129" y="293"/>
                </a:cxn>
                <a:cxn ang="0">
                  <a:pos x="0" y="311"/>
                </a:cxn>
              </a:cxnLst>
              <a:rect l="0" t="0" r="r" b="b"/>
              <a:pathLst>
                <a:path w="793" h="650">
                  <a:moveTo>
                    <a:pt x="0" y="311"/>
                  </a:moveTo>
                  <a:lnTo>
                    <a:pt x="8" y="455"/>
                  </a:lnTo>
                  <a:lnTo>
                    <a:pt x="5" y="650"/>
                  </a:lnTo>
                  <a:lnTo>
                    <a:pt x="658" y="410"/>
                  </a:lnTo>
                  <a:lnTo>
                    <a:pt x="793" y="410"/>
                  </a:lnTo>
                  <a:lnTo>
                    <a:pt x="793" y="8"/>
                  </a:lnTo>
                  <a:lnTo>
                    <a:pt x="341" y="17"/>
                  </a:lnTo>
                  <a:lnTo>
                    <a:pt x="204" y="0"/>
                  </a:lnTo>
                  <a:lnTo>
                    <a:pt x="129" y="293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8226" name="Freeform 35"/>
            <p:cNvSpPr>
              <a:spLocks/>
            </p:cNvSpPr>
            <p:nvPr/>
          </p:nvSpPr>
          <p:spPr bwMode="auto">
            <a:xfrm>
              <a:off x="4232275" y="2001838"/>
              <a:ext cx="750888" cy="431800"/>
            </a:xfrm>
            <a:custGeom>
              <a:avLst/>
              <a:gdLst>
                <a:gd name="T0" fmla="*/ 0 w 1063"/>
                <a:gd name="T1" fmla="*/ 536 h 584"/>
                <a:gd name="T2" fmla="*/ 7 w 1063"/>
                <a:gd name="T3" fmla="*/ 0 h 584"/>
                <a:gd name="T4" fmla="*/ 364 w 1063"/>
                <a:gd name="T5" fmla="*/ 182 h 584"/>
                <a:gd name="T6" fmla="*/ 520 w 1063"/>
                <a:gd name="T7" fmla="*/ 179 h 584"/>
                <a:gd name="T8" fmla="*/ 523 w 1063"/>
                <a:gd name="T9" fmla="*/ 88 h 584"/>
                <a:gd name="T10" fmla="*/ 1063 w 1063"/>
                <a:gd name="T11" fmla="*/ 95 h 584"/>
                <a:gd name="T12" fmla="*/ 1043 w 1063"/>
                <a:gd name="T13" fmla="*/ 579 h 584"/>
                <a:gd name="T14" fmla="*/ 906 w 1063"/>
                <a:gd name="T15" fmla="*/ 584 h 584"/>
                <a:gd name="T16" fmla="*/ 394 w 1063"/>
                <a:gd name="T17" fmla="*/ 558 h 584"/>
                <a:gd name="T18" fmla="*/ 0 w 1063"/>
                <a:gd name="T19" fmla="*/ 536 h 5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3"/>
                <a:gd name="T31" fmla="*/ 0 h 584"/>
                <a:gd name="T32" fmla="*/ 1063 w 1063"/>
                <a:gd name="T33" fmla="*/ 584 h 5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3" h="584">
                  <a:moveTo>
                    <a:pt x="0" y="536"/>
                  </a:moveTo>
                  <a:lnTo>
                    <a:pt x="7" y="0"/>
                  </a:lnTo>
                  <a:lnTo>
                    <a:pt x="364" y="182"/>
                  </a:lnTo>
                  <a:lnTo>
                    <a:pt x="520" y="179"/>
                  </a:lnTo>
                  <a:lnTo>
                    <a:pt x="523" y="88"/>
                  </a:lnTo>
                  <a:lnTo>
                    <a:pt x="1063" y="95"/>
                  </a:lnTo>
                  <a:lnTo>
                    <a:pt x="1043" y="579"/>
                  </a:lnTo>
                  <a:lnTo>
                    <a:pt x="906" y="584"/>
                  </a:lnTo>
                  <a:lnTo>
                    <a:pt x="394" y="558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27" name="Freeform 36"/>
            <p:cNvSpPr>
              <a:spLocks/>
            </p:cNvSpPr>
            <p:nvPr/>
          </p:nvSpPr>
          <p:spPr bwMode="auto">
            <a:xfrm>
              <a:off x="5600700" y="4195763"/>
              <a:ext cx="473075" cy="366712"/>
            </a:xfrm>
            <a:custGeom>
              <a:avLst/>
              <a:gdLst>
                <a:gd name="T0" fmla="*/ 0 w 667"/>
                <a:gd name="T1" fmla="*/ 406 h 496"/>
                <a:gd name="T2" fmla="*/ 3 w 667"/>
                <a:gd name="T3" fmla="*/ 210 h 496"/>
                <a:gd name="T4" fmla="*/ 244 w 667"/>
                <a:gd name="T5" fmla="*/ 197 h 496"/>
                <a:gd name="T6" fmla="*/ 176 w 667"/>
                <a:gd name="T7" fmla="*/ 35 h 496"/>
                <a:gd name="T8" fmla="*/ 254 w 667"/>
                <a:gd name="T9" fmla="*/ 0 h 496"/>
                <a:gd name="T10" fmla="*/ 539 w 667"/>
                <a:gd name="T11" fmla="*/ 24 h 496"/>
                <a:gd name="T12" fmla="*/ 667 w 667"/>
                <a:gd name="T13" fmla="*/ 78 h 496"/>
                <a:gd name="T14" fmla="*/ 666 w 667"/>
                <a:gd name="T15" fmla="*/ 231 h 496"/>
                <a:gd name="T16" fmla="*/ 609 w 667"/>
                <a:gd name="T17" fmla="*/ 220 h 496"/>
                <a:gd name="T18" fmla="*/ 597 w 667"/>
                <a:gd name="T19" fmla="*/ 479 h 496"/>
                <a:gd name="T20" fmla="*/ 533 w 667"/>
                <a:gd name="T21" fmla="*/ 496 h 496"/>
                <a:gd name="T22" fmla="*/ 365 w 667"/>
                <a:gd name="T23" fmla="*/ 413 h 496"/>
                <a:gd name="T24" fmla="*/ 0 w 667"/>
                <a:gd name="T25" fmla="*/ 406 h 4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7"/>
                <a:gd name="T40" fmla="*/ 0 h 496"/>
                <a:gd name="T41" fmla="*/ 667 w 667"/>
                <a:gd name="T42" fmla="*/ 496 h 4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7" h="496">
                  <a:moveTo>
                    <a:pt x="0" y="406"/>
                  </a:moveTo>
                  <a:lnTo>
                    <a:pt x="3" y="210"/>
                  </a:lnTo>
                  <a:lnTo>
                    <a:pt x="244" y="197"/>
                  </a:lnTo>
                  <a:lnTo>
                    <a:pt x="176" y="35"/>
                  </a:lnTo>
                  <a:lnTo>
                    <a:pt x="254" y="0"/>
                  </a:lnTo>
                  <a:lnTo>
                    <a:pt x="539" y="24"/>
                  </a:lnTo>
                  <a:lnTo>
                    <a:pt x="667" y="78"/>
                  </a:lnTo>
                  <a:lnTo>
                    <a:pt x="666" y="231"/>
                  </a:lnTo>
                  <a:lnTo>
                    <a:pt x="609" y="220"/>
                  </a:lnTo>
                  <a:lnTo>
                    <a:pt x="597" y="479"/>
                  </a:lnTo>
                  <a:lnTo>
                    <a:pt x="533" y="496"/>
                  </a:lnTo>
                  <a:lnTo>
                    <a:pt x="365" y="413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FF560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5532438" y="1928813"/>
              <a:ext cx="512762" cy="522287"/>
            </a:xfrm>
            <a:custGeom>
              <a:avLst/>
              <a:gdLst/>
              <a:ahLst/>
              <a:cxnLst>
                <a:cxn ang="0">
                  <a:pos x="0" y="707"/>
                </a:cxn>
                <a:cxn ang="0">
                  <a:pos x="14" y="28"/>
                </a:cxn>
                <a:cxn ang="0">
                  <a:pos x="517" y="0"/>
                </a:cxn>
                <a:cxn ang="0">
                  <a:pos x="725" y="57"/>
                </a:cxn>
                <a:cxn ang="0">
                  <a:pos x="571" y="180"/>
                </a:cxn>
                <a:cxn ang="0">
                  <a:pos x="533" y="440"/>
                </a:cxn>
                <a:cxn ang="0">
                  <a:pos x="675" y="441"/>
                </a:cxn>
                <a:cxn ang="0">
                  <a:pos x="681" y="593"/>
                </a:cxn>
                <a:cxn ang="0">
                  <a:pos x="393" y="580"/>
                </a:cxn>
                <a:cxn ang="0">
                  <a:pos x="385" y="695"/>
                </a:cxn>
                <a:cxn ang="0">
                  <a:pos x="120" y="709"/>
                </a:cxn>
                <a:cxn ang="0">
                  <a:pos x="0" y="707"/>
                </a:cxn>
              </a:cxnLst>
              <a:rect l="0" t="0" r="r" b="b"/>
              <a:pathLst>
                <a:path w="725" h="709">
                  <a:moveTo>
                    <a:pt x="0" y="707"/>
                  </a:moveTo>
                  <a:lnTo>
                    <a:pt x="14" y="28"/>
                  </a:lnTo>
                  <a:lnTo>
                    <a:pt x="517" y="0"/>
                  </a:lnTo>
                  <a:lnTo>
                    <a:pt x="725" y="57"/>
                  </a:lnTo>
                  <a:lnTo>
                    <a:pt x="571" y="180"/>
                  </a:lnTo>
                  <a:lnTo>
                    <a:pt x="533" y="440"/>
                  </a:lnTo>
                  <a:lnTo>
                    <a:pt x="675" y="441"/>
                  </a:lnTo>
                  <a:lnTo>
                    <a:pt x="681" y="593"/>
                  </a:lnTo>
                  <a:lnTo>
                    <a:pt x="393" y="580"/>
                  </a:lnTo>
                  <a:lnTo>
                    <a:pt x="385" y="695"/>
                  </a:lnTo>
                  <a:lnTo>
                    <a:pt x="120" y="709"/>
                  </a:lnTo>
                  <a:lnTo>
                    <a:pt x="0" y="707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6983413" y="1470025"/>
              <a:ext cx="344487" cy="458788"/>
            </a:xfrm>
            <a:custGeom>
              <a:avLst/>
              <a:gdLst/>
              <a:ahLst/>
              <a:cxnLst>
                <a:cxn ang="0">
                  <a:pos x="0" y="617"/>
                </a:cxn>
                <a:cxn ang="0">
                  <a:pos x="16" y="8"/>
                </a:cxn>
                <a:cxn ang="0">
                  <a:pos x="356" y="0"/>
                </a:cxn>
                <a:cxn ang="0">
                  <a:pos x="487" y="8"/>
                </a:cxn>
                <a:cxn ang="0">
                  <a:pos x="470" y="618"/>
                </a:cxn>
                <a:cxn ang="0">
                  <a:pos x="0" y="617"/>
                </a:cxn>
              </a:cxnLst>
              <a:rect l="0" t="0" r="r" b="b"/>
              <a:pathLst>
                <a:path w="487" h="618">
                  <a:moveTo>
                    <a:pt x="0" y="617"/>
                  </a:moveTo>
                  <a:lnTo>
                    <a:pt x="16" y="8"/>
                  </a:lnTo>
                  <a:lnTo>
                    <a:pt x="356" y="0"/>
                  </a:lnTo>
                  <a:lnTo>
                    <a:pt x="487" y="8"/>
                  </a:lnTo>
                  <a:lnTo>
                    <a:pt x="470" y="618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8230" name="Freeform 39"/>
            <p:cNvSpPr>
              <a:spLocks/>
            </p:cNvSpPr>
            <p:nvPr/>
          </p:nvSpPr>
          <p:spPr bwMode="auto">
            <a:xfrm>
              <a:off x="6651625" y="2806700"/>
              <a:ext cx="425450" cy="549275"/>
            </a:xfrm>
            <a:custGeom>
              <a:avLst/>
              <a:gdLst>
                <a:gd name="T0" fmla="*/ 0 w 603"/>
                <a:gd name="T1" fmla="*/ 6 h 741"/>
                <a:gd name="T2" fmla="*/ 6 w 603"/>
                <a:gd name="T3" fmla="*/ 355 h 741"/>
                <a:gd name="T4" fmla="*/ 5 w 603"/>
                <a:gd name="T5" fmla="*/ 472 h 741"/>
                <a:gd name="T6" fmla="*/ 125 w 603"/>
                <a:gd name="T7" fmla="*/ 472 h 741"/>
                <a:gd name="T8" fmla="*/ 132 w 603"/>
                <a:gd name="T9" fmla="*/ 723 h 741"/>
                <a:gd name="T10" fmla="*/ 262 w 603"/>
                <a:gd name="T11" fmla="*/ 741 h 741"/>
                <a:gd name="T12" fmla="*/ 391 w 603"/>
                <a:gd name="T13" fmla="*/ 723 h 741"/>
                <a:gd name="T14" fmla="*/ 466 w 603"/>
                <a:gd name="T15" fmla="*/ 430 h 741"/>
                <a:gd name="T16" fmla="*/ 603 w 603"/>
                <a:gd name="T17" fmla="*/ 447 h 741"/>
                <a:gd name="T18" fmla="*/ 525 w 603"/>
                <a:gd name="T19" fmla="*/ 0 h 741"/>
                <a:gd name="T20" fmla="*/ 458 w 603"/>
                <a:gd name="T21" fmla="*/ 0 h 741"/>
                <a:gd name="T22" fmla="*/ 202 w 603"/>
                <a:gd name="T23" fmla="*/ 0 h 741"/>
                <a:gd name="T24" fmla="*/ 0 w 603"/>
                <a:gd name="T25" fmla="*/ 6 h 7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3"/>
                <a:gd name="T40" fmla="*/ 0 h 741"/>
                <a:gd name="T41" fmla="*/ 603 w 603"/>
                <a:gd name="T42" fmla="*/ 741 h 7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3" h="741">
                  <a:moveTo>
                    <a:pt x="0" y="6"/>
                  </a:moveTo>
                  <a:lnTo>
                    <a:pt x="6" y="355"/>
                  </a:lnTo>
                  <a:lnTo>
                    <a:pt x="5" y="472"/>
                  </a:lnTo>
                  <a:lnTo>
                    <a:pt x="125" y="472"/>
                  </a:lnTo>
                  <a:lnTo>
                    <a:pt x="132" y="723"/>
                  </a:lnTo>
                  <a:lnTo>
                    <a:pt x="262" y="741"/>
                  </a:lnTo>
                  <a:lnTo>
                    <a:pt x="391" y="723"/>
                  </a:lnTo>
                  <a:lnTo>
                    <a:pt x="466" y="430"/>
                  </a:lnTo>
                  <a:lnTo>
                    <a:pt x="603" y="447"/>
                  </a:lnTo>
                  <a:lnTo>
                    <a:pt x="525" y="0"/>
                  </a:lnTo>
                  <a:lnTo>
                    <a:pt x="458" y="0"/>
                  </a:lnTo>
                  <a:lnTo>
                    <a:pt x="20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7689850" y="1458913"/>
              <a:ext cx="331788" cy="392112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514"/>
                </a:cxn>
                <a:cxn ang="0">
                  <a:pos x="464" y="528"/>
                </a:cxn>
                <a:cxn ang="0">
                  <a:pos x="469" y="374"/>
                </a:cxn>
                <a:cxn ang="0">
                  <a:pos x="458" y="0"/>
                </a:cxn>
                <a:cxn ang="0">
                  <a:pos x="0" y="20"/>
                </a:cxn>
              </a:cxnLst>
              <a:rect l="0" t="0" r="r" b="b"/>
              <a:pathLst>
                <a:path w="469" h="528">
                  <a:moveTo>
                    <a:pt x="0" y="20"/>
                  </a:moveTo>
                  <a:lnTo>
                    <a:pt x="2" y="514"/>
                  </a:lnTo>
                  <a:lnTo>
                    <a:pt x="464" y="528"/>
                  </a:lnTo>
                  <a:lnTo>
                    <a:pt x="469" y="374"/>
                  </a:lnTo>
                  <a:lnTo>
                    <a:pt x="45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5616575" y="2357438"/>
              <a:ext cx="657225" cy="365125"/>
            </a:xfrm>
            <a:custGeom>
              <a:avLst/>
              <a:gdLst/>
              <a:ahLst/>
              <a:cxnLst>
                <a:cxn ang="0">
                  <a:pos x="0" y="379"/>
                </a:cxn>
                <a:cxn ang="0">
                  <a:pos x="4" y="129"/>
                </a:cxn>
                <a:cxn ang="0">
                  <a:pos x="269" y="115"/>
                </a:cxn>
                <a:cxn ang="0">
                  <a:pos x="277" y="0"/>
                </a:cxn>
                <a:cxn ang="0">
                  <a:pos x="565" y="13"/>
                </a:cxn>
                <a:cxn ang="0">
                  <a:pos x="691" y="6"/>
                </a:cxn>
                <a:cxn ang="0">
                  <a:pos x="698" y="132"/>
                </a:cxn>
                <a:cxn ang="0">
                  <a:pos x="934" y="142"/>
                </a:cxn>
                <a:cxn ang="0">
                  <a:pos x="930" y="491"/>
                </a:cxn>
                <a:cxn ang="0">
                  <a:pos x="270" y="484"/>
                </a:cxn>
                <a:cxn ang="0">
                  <a:pos x="0" y="379"/>
                </a:cxn>
              </a:cxnLst>
              <a:rect l="0" t="0" r="r" b="b"/>
              <a:pathLst>
                <a:path w="934" h="491">
                  <a:moveTo>
                    <a:pt x="0" y="379"/>
                  </a:moveTo>
                  <a:lnTo>
                    <a:pt x="4" y="129"/>
                  </a:lnTo>
                  <a:lnTo>
                    <a:pt x="269" y="115"/>
                  </a:lnTo>
                  <a:lnTo>
                    <a:pt x="277" y="0"/>
                  </a:lnTo>
                  <a:lnTo>
                    <a:pt x="565" y="13"/>
                  </a:lnTo>
                  <a:lnTo>
                    <a:pt x="691" y="6"/>
                  </a:lnTo>
                  <a:lnTo>
                    <a:pt x="698" y="132"/>
                  </a:lnTo>
                  <a:lnTo>
                    <a:pt x="934" y="142"/>
                  </a:lnTo>
                  <a:lnTo>
                    <a:pt x="930" y="491"/>
                  </a:lnTo>
                  <a:lnTo>
                    <a:pt x="270" y="484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233" name="Freeform 42"/>
            <p:cNvSpPr>
              <a:spLocks/>
            </p:cNvSpPr>
            <p:nvPr/>
          </p:nvSpPr>
          <p:spPr bwMode="auto">
            <a:xfrm>
              <a:off x="6738938" y="3429000"/>
              <a:ext cx="652462" cy="812800"/>
            </a:xfrm>
            <a:custGeom>
              <a:avLst/>
              <a:gdLst>
                <a:gd name="T0" fmla="*/ 0 w 926"/>
                <a:gd name="T1" fmla="*/ 857 h 1100"/>
                <a:gd name="T2" fmla="*/ 9 w 926"/>
                <a:gd name="T3" fmla="*/ 973 h 1100"/>
                <a:gd name="T4" fmla="*/ 255 w 926"/>
                <a:gd name="T5" fmla="*/ 974 h 1100"/>
                <a:gd name="T6" fmla="*/ 255 w 926"/>
                <a:gd name="T7" fmla="*/ 1091 h 1100"/>
                <a:gd name="T8" fmla="*/ 503 w 926"/>
                <a:gd name="T9" fmla="*/ 1100 h 1100"/>
                <a:gd name="T10" fmla="*/ 714 w 926"/>
                <a:gd name="T11" fmla="*/ 1074 h 1100"/>
                <a:gd name="T12" fmla="*/ 714 w 926"/>
                <a:gd name="T13" fmla="*/ 958 h 1100"/>
                <a:gd name="T14" fmla="*/ 721 w 926"/>
                <a:gd name="T15" fmla="*/ 413 h 1100"/>
                <a:gd name="T16" fmla="*/ 926 w 926"/>
                <a:gd name="T17" fmla="*/ 374 h 1100"/>
                <a:gd name="T18" fmla="*/ 923 w 926"/>
                <a:gd name="T19" fmla="*/ 207 h 1100"/>
                <a:gd name="T20" fmla="*/ 795 w 926"/>
                <a:gd name="T21" fmla="*/ 207 h 1100"/>
                <a:gd name="T22" fmla="*/ 795 w 926"/>
                <a:gd name="T23" fmla="*/ 0 h 1100"/>
                <a:gd name="T24" fmla="*/ 142 w 926"/>
                <a:gd name="T25" fmla="*/ 240 h 1100"/>
                <a:gd name="T26" fmla="*/ 26 w 926"/>
                <a:gd name="T27" fmla="*/ 364 h 1100"/>
                <a:gd name="T28" fmla="*/ 0 w 926"/>
                <a:gd name="T29" fmla="*/ 857 h 1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6"/>
                <a:gd name="T46" fmla="*/ 0 h 1100"/>
                <a:gd name="T47" fmla="*/ 926 w 926"/>
                <a:gd name="T48" fmla="*/ 1100 h 1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6" h="1100">
                  <a:moveTo>
                    <a:pt x="0" y="857"/>
                  </a:moveTo>
                  <a:lnTo>
                    <a:pt x="9" y="973"/>
                  </a:lnTo>
                  <a:lnTo>
                    <a:pt x="255" y="974"/>
                  </a:lnTo>
                  <a:lnTo>
                    <a:pt x="255" y="1091"/>
                  </a:lnTo>
                  <a:lnTo>
                    <a:pt x="503" y="1100"/>
                  </a:lnTo>
                  <a:lnTo>
                    <a:pt x="714" y="1074"/>
                  </a:lnTo>
                  <a:lnTo>
                    <a:pt x="714" y="958"/>
                  </a:lnTo>
                  <a:lnTo>
                    <a:pt x="721" y="413"/>
                  </a:lnTo>
                  <a:lnTo>
                    <a:pt x="926" y="374"/>
                  </a:lnTo>
                  <a:lnTo>
                    <a:pt x="923" y="207"/>
                  </a:lnTo>
                  <a:lnTo>
                    <a:pt x="795" y="207"/>
                  </a:lnTo>
                  <a:lnTo>
                    <a:pt x="795" y="0"/>
                  </a:lnTo>
                  <a:lnTo>
                    <a:pt x="142" y="240"/>
                  </a:lnTo>
                  <a:lnTo>
                    <a:pt x="26" y="364"/>
                  </a:lnTo>
                  <a:lnTo>
                    <a:pt x="0" y="857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34" name="Freeform 43"/>
            <p:cNvSpPr>
              <a:spLocks/>
            </p:cNvSpPr>
            <p:nvPr/>
          </p:nvSpPr>
          <p:spPr bwMode="auto">
            <a:xfrm>
              <a:off x="6996113" y="4121150"/>
              <a:ext cx="763587" cy="622300"/>
            </a:xfrm>
            <a:custGeom>
              <a:avLst/>
              <a:gdLst>
                <a:gd name="T0" fmla="*/ 0 w 1081"/>
                <a:gd name="T1" fmla="*/ 287 h 838"/>
                <a:gd name="T2" fmla="*/ 5 w 1081"/>
                <a:gd name="T3" fmla="*/ 838 h 838"/>
                <a:gd name="T4" fmla="*/ 805 w 1081"/>
                <a:gd name="T5" fmla="*/ 820 h 838"/>
                <a:gd name="T6" fmla="*/ 813 w 1081"/>
                <a:gd name="T7" fmla="*/ 689 h 838"/>
                <a:gd name="T8" fmla="*/ 944 w 1081"/>
                <a:gd name="T9" fmla="*/ 679 h 838"/>
                <a:gd name="T10" fmla="*/ 948 w 1081"/>
                <a:gd name="T11" fmla="*/ 276 h 838"/>
                <a:gd name="T12" fmla="*/ 1081 w 1081"/>
                <a:gd name="T13" fmla="*/ 276 h 838"/>
                <a:gd name="T14" fmla="*/ 1079 w 1081"/>
                <a:gd name="T15" fmla="*/ 0 h 838"/>
                <a:gd name="T16" fmla="*/ 932 w 1081"/>
                <a:gd name="T17" fmla="*/ 1 h 838"/>
                <a:gd name="T18" fmla="*/ 350 w 1081"/>
                <a:gd name="T19" fmla="*/ 19 h 838"/>
                <a:gd name="T20" fmla="*/ 350 w 1081"/>
                <a:gd name="T21" fmla="*/ 135 h 838"/>
                <a:gd name="T22" fmla="*/ 139 w 1081"/>
                <a:gd name="T23" fmla="*/ 161 h 838"/>
                <a:gd name="T24" fmla="*/ 146 w 1081"/>
                <a:gd name="T25" fmla="*/ 278 h 838"/>
                <a:gd name="T26" fmla="*/ 0 w 1081"/>
                <a:gd name="T27" fmla="*/ 287 h 8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81"/>
                <a:gd name="T43" fmla="*/ 0 h 838"/>
                <a:gd name="T44" fmla="*/ 1081 w 1081"/>
                <a:gd name="T45" fmla="*/ 838 h 8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81" h="838">
                  <a:moveTo>
                    <a:pt x="0" y="287"/>
                  </a:moveTo>
                  <a:lnTo>
                    <a:pt x="5" y="838"/>
                  </a:lnTo>
                  <a:lnTo>
                    <a:pt x="805" y="820"/>
                  </a:lnTo>
                  <a:lnTo>
                    <a:pt x="813" y="689"/>
                  </a:lnTo>
                  <a:lnTo>
                    <a:pt x="944" y="679"/>
                  </a:lnTo>
                  <a:lnTo>
                    <a:pt x="948" y="276"/>
                  </a:lnTo>
                  <a:lnTo>
                    <a:pt x="1081" y="276"/>
                  </a:lnTo>
                  <a:lnTo>
                    <a:pt x="1079" y="0"/>
                  </a:lnTo>
                  <a:lnTo>
                    <a:pt x="932" y="1"/>
                  </a:lnTo>
                  <a:lnTo>
                    <a:pt x="350" y="19"/>
                  </a:lnTo>
                  <a:lnTo>
                    <a:pt x="350" y="135"/>
                  </a:lnTo>
                  <a:lnTo>
                    <a:pt x="139" y="161"/>
                  </a:lnTo>
                  <a:lnTo>
                    <a:pt x="146" y="278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35" name="Freeform 44"/>
            <p:cNvSpPr>
              <a:spLocks/>
            </p:cNvSpPr>
            <p:nvPr/>
          </p:nvSpPr>
          <p:spPr bwMode="auto">
            <a:xfrm>
              <a:off x="3252788" y="2555875"/>
              <a:ext cx="576262" cy="673100"/>
            </a:xfrm>
            <a:custGeom>
              <a:avLst/>
              <a:gdLst>
                <a:gd name="T0" fmla="*/ 0 w 815"/>
                <a:gd name="T1" fmla="*/ 903 h 913"/>
                <a:gd name="T2" fmla="*/ 7 w 815"/>
                <a:gd name="T3" fmla="*/ 591 h 913"/>
                <a:gd name="T4" fmla="*/ 35 w 815"/>
                <a:gd name="T5" fmla="*/ 179 h 913"/>
                <a:gd name="T6" fmla="*/ 221 w 815"/>
                <a:gd name="T7" fmla="*/ 0 h 913"/>
                <a:gd name="T8" fmla="*/ 321 w 815"/>
                <a:gd name="T9" fmla="*/ 176 h 913"/>
                <a:gd name="T10" fmla="*/ 489 w 815"/>
                <a:gd name="T11" fmla="*/ 263 h 913"/>
                <a:gd name="T12" fmla="*/ 664 w 815"/>
                <a:gd name="T13" fmla="*/ 65 h 913"/>
                <a:gd name="T14" fmla="*/ 815 w 815"/>
                <a:gd name="T15" fmla="*/ 28 h 913"/>
                <a:gd name="T16" fmla="*/ 810 w 815"/>
                <a:gd name="T17" fmla="*/ 322 h 913"/>
                <a:gd name="T18" fmla="*/ 814 w 815"/>
                <a:gd name="T19" fmla="*/ 795 h 913"/>
                <a:gd name="T20" fmla="*/ 539 w 815"/>
                <a:gd name="T21" fmla="*/ 786 h 913"/>
                <a:gd name="T22" fmla="*/ 533 w 815"/>
                <a:gd name="T23" fmla="*/ 913 h 913"/>
                <a:gd name="T24" fmla="*/ 0 w 815"/>
                <a:gd name="T25" fmla="*/ 903 h 9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5"/>
                <a:gd name="T40" fmla="*/ 0 h 913"/>
                <a:gd name="T41" fmla="*/ 815 w 815"/>
                <a:gd name="T42" fmla="*/ 913 h 9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5" h="913">
                  <a:moveTo>
                    <a:pt x="0" y="903"/>
                  </a:moveTo>
                  <a:lnTo>
                    <a:pt x="7" y="591"/>
                  </a:lnTo>
                  <a:lnTo>
                    <a:pt x="35" y="179"/>
                  </a:lnTo>
                  <a:lnTo>
                    <a:pt x="221" y="0"/>
                  </a:lnTo>
                  <a:lnTo>
                    <a:pt x="321" y="176"/>
                  </a:lnTo>
                  <a:lnTo>
                    <a:pt x="489" y="263"/>
                  </a:lnTo>
                  <a:lnTo>
                    <a:pt x="664" y="65"/>
                  </a:lnTo>
                  <a:lnTo>
                    <a:pt x="815" y="28"/>
                  </a:lnTo>
                  <a:lnTo>
                    <a:pt x="810" y="322"/>
                  </a:lnTo>
                  <a:lnTo>
                    <a:pt x="814" y="795"/>
                  </a:lnTo>
                  <a:lnTo>
                    <a:pt x="539" y="786"/>
                  </a:lnTo>
                  <a:lnTo>
                    <a:pt x="533" y="913"/>
                  </a:lnTo>
                  <a:lnTo>
                    <a:pt x="0" y="903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36" name="Freeform 45"/>
            <p:cNvSpPr>
              <a:spLocks/>
            </p:cNvSpPr>
            <p:nvPr/>
          </p:nvSpPr>
          <p:spPr bwMode="auto">
            <a:xfrm>
              <a:off x="6129338" y="3259138"/>
              <a:ext cx="304800" cy="690562"/>
            </a:xfrm>
            <a:custGeom>
              <a:avLst/>
              <a:gdLst>
                <a:gd name="T0" fmla="*/ 0 w 430"/>
                <a:gd name="T1" fmla="*/ 880 h 933"/>
                <a:gd name="T2" fmla="*/ 19 w 430"/>
                <a:gd name="T3" fmla="*/ 92 h 933"/>
                <a:gd name="T4" fmla="*/ 198 w 430"/>
                <a:gd name="T5" fmla="*/ 103 h 933"/>
                <a:gd name="T6" fmla="*/ 313 w 430"/>
                <a:gd name="T7" fmla="*/ 114 h 933"/>
                <a:gd name="T8" fmla="*/ 287 w 430"/>
                <a:gd name="T9" fmla="*/ 15 h 933"/>
                <a:gd name="T10" fmla="*/ 424 w 430"/>
                <a:gd name="T11" fmla="*/ 0 h 933"/>
                <a:gd name="T12" fmla="*/ 430 w 430"/>
                <a:gd name="T13" fmla="*/ 268 h 933"/>
                <a:gd name="T14" fmla="*/ 365 w 430"/>
                <a:gd name="T15" fmla="*/ 866 h 933"/>
                <a:gd name="T16" fmla="*/ 313 w 430"/>
                <a:gd name="T17" fmla="*/ 927 h 933"/>
                <a:gd name="T18" fmla="*/ 104 w 430"/>
                <a:gd name="T19" fmla="*/ 828 h 933"/>
                <a:gd name="T20" fmla="*/ 89 w 430"/>
                <a:gd name="T21" fmla="*/ 933 h 933"/>
                <a:gd name="T22" fmla="*/ 0 w 430"/>
                <a:gd name="T23" fmla="*/ 880 h 9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933"/>
                <a:gd name="T38" fmla="*/ 430 w 430"/>
                <a:gd name="T39" fmla="*/ 933 h 9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933">
                  <a:moveTo>
                    <a:pt x="0" y="880"/>
                  </a:moveTo>
                  <a:lnTo>
                    <a:pt x="19" y="92"/>
                  </a:lnTo>
                  <a:lnTo>
                    <a:pt x="198" y="103"/>
                  </a:lnTo>
                  <a:lnTo>
                    <a:pt x="313" y="114"/>
                  </a:lnTo>
                  <a:lnTo>
                    <a:pt x="287" y="15"/>
                  </a:lnTo>
                  <a:lnTo>
                    <a:pt x="424" y="0"/>
                  </a:lnTo>
                  <a:lnTo>
                    <a:pt x="430" y="268"/>
                  </a:lnTo>
                  <a:lnTo>
                    <a:pt x="365" y="866"/>
                  </a:lnTo>
                  <a:lnTo>
                    <a:pt x="313" y="927"/>
                  </a:lnTo>
                  <a:lnTo>
                    <a:pt x="104" y="828"/>
                  </a:lnTo>
                  <a:lnTo>
                    <a:pt x="89" y="933"/>
                  </a:lnTo>
                  <a:lnTo>
                    <a:pt x="0" y="880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879975" y="4129088"/>
              <a:ext cx="533400" cy="468312"/>
            </a:xfrm>
            <a:custGeom>
              <a:avLst/>
              <a:gdLst/>
              <a:ahLst/>
              <a:cxnLst>
                <a:cxn ang="0">
                  <a:pos x="0" y="618"/>
                </a:cxn>
                <a:cxn ang="0">
                  <a:pos x="2" y="287"/>
                </a:cxn>
                <a:cxn ang="0">
                  <a:pos x="12" y="0"/>
                </a:cxn>
                <a:cxn ang="0">
                  <a:pos x="81" y="11"/>
                </a:cxn>
                <a:cxn ang="0">
                  <a:pos x="623" y="25"/>
                </a:cxn>
                <a:cxn ang="0">
                  <a:pos x="754" y="21"/>
                </a:cxn>
                <a:cxn ang="0">
                  <a:pos x="754" y="287"/>
                </a:cxn>
                <a:cxn ang="0">
                  <a:pos x="746" y="636"/>
                </a:cxn>
                <a:cxn ang="0">
                  <a:pos x="0" y="618"/>
                </a:cxn>
              </a:cxnLst>
              <a:rect l="0" t="0" r="r" b="b"/>
              <a:pathLst>
                <a:path w="754" h="636">
                  <a:moveTo>
                    <a:pt x="0" y="618"/>
                  </a:moveTo>
                  <a:lnTo>
                    <a:pt x="2" y="287"/>
                  </a:lnTo>
                  <a:lnTo>
                    <a:pt x="12" y="0"/>
                  </a:lnTo>
                  <a:lnTo>
                    <a:pt x="81" y="11"/>
                  </a:lnTo>
                  <a:lnTo>
                    <a:pt x="623" y="25"/>
                  </a:lnTo>
                  <a:lnTo>
                    <a:pt x="754" y="21"/>
                  </a:lnTo>
                  <a:lnTo>
                    <a:pt x="754" y="287"/>
                  </a:lnTo>
                  <a:lnTo>
                    <a:pt x="746" y="636"/>
                  </a:lnTo>
                  <a:lnTo>
                    <a:pt x="0" y="618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8238" name="Freeform 47"/>
            <p:cNvSpPr>
              <a:spLocks/>
            </p:cNvSpPr>
            <p:nvPr/>
          </p:nvSpPr>
          <p:spPr bwMode="auto">
            <a:xfrm>
              <a:off x="1547813" y="1292225"/>
              <a:ext cx="976312" cy="646113"/>
            </a:xfrm>
            <a:custGeom>
              <a:avLst/>
              <a:gdLst>
                <a:gd name="T0" fmla="*/ 0 w 1381"/>
                <a:gd name="T1" fmla="*/ 785 h 870"/>
                <a:gd name="T2" fmla="*/ 54 w 1381"/>
                <a:gd name="T3" fmla="*/ 0 h 870"/>
                <a:gd name="T4" fmla="*/ 620 w 1381"/>
                <a:gd name="T5" fmla="*/ 27 h 870"/>
                <a:gd name="T6" fmla="*/ 1220 w 1381"/>
                <a:gd name="T7" fmla="*/ 65 h 870"/>
                <a:gd name="T8" fmla="*/ 1381 w 1381"/>
                <a:gd name="T9" fmla="*/ 74 h 870"/>
                <a:gd name="T10" fmla="*/ 1328 w 1381"/>
                <a:gd name="T11" fmla="*/ 870 h 870"/>
                <a:gd name="T12" fmla="*/ 1165 w 1381"/>
                <a:gd name="T13" fmla="*/ 870 h 870"/>
                <a:gd name="T14" fmla="*/ 486 w 1381"/>
                <a:gd name="T15" fmla="*/ 818 h 870"/>
                <a:gd name="T16" fmla="*/ 0 w 1381"/>
                <a:gd name="T17" fmla="*/ 785 h 8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1"/>
                <a:gd name="T28" fmla="*/ 0 h 870"/>
                <a:gd name="T29" fmla="*/ 1381 w 1381"/>
                <a:gd name="T30" fmla="*/ 870 h 8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1" h="870">
                  <a:moveTo>
                    <a:pt x="0" y="785"/>
                  </a:moveTo>
                  <a:lnTo>
                    <a:pt x="54" y="0"/>
                  </a:lnTo>
                  <a:lnTo>
                    <a:pt x="620" y="27"/>
                  </a:lnTo>
                  <a:lnTo>
                    <a:pt x="1220" y="65"/>
                  </a:lnTo>
                  <a:lnTo>
                    <a:pt x="1381" y="74"/>
                  </a:lnTo>
                  <a:lnTo>
                    <a:pt x="1328" y="870"/>
                  </a:lnTo>
                  <a:lnTo>
                    <a:pt x="1165" y="870"/>
                  </a:lnTo>
                  <a:lnTo>
                    <a:pt x="486" y="818"/>
                  </a:lnTo>
                  <a:lnTo>
                    <a:pt x="0" y="785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39" name="Freeform 48"/>
            <p:cNvSpPr>
              <a:spLocks/>
            </p:cNvSpPr>
            <p:nvPr/>
          </p:nvSpPr>
          <p:spPr bwMode="auto">
            <a:xfrm>
              <a:off x="3917950" y="4165600"/>
              <a:ext cx="546100" cy="584200"/>
            </a:xfrm>
            <a:custGeom>
              <a:avLst/>
              <a:gdLst>
                <a:gd name="T0" fmla="*/ 0 w 772"/>
                <a:gd name="T1" fmla="*/ 149 h 794"/>
                <a:gd name="T2" fmla="*/ 19 w 772"/>
                <a:gd name="T3" fmla="*/ 443 h 794"/>
                <a:gd name="T4" fmla="*/ 12 w 772"/>
                <a:gd name="T5" fmla="*/ 631 h 794"/>
                <a:gd name="T6" fmla="*/ 319 w 772"/>
                <a:gd name="T7" fmla="*/ 659 h 794"/>
                <a:gd name="T8" fmla="*/ 570 w 772"/>
                <a:gd name="T9" fmla="*/ 794 h 794"/>
                <a:gd name="T10" fmla="*/ 757 w 772"/>
                <a:gd name="T11" fmla="*/ 730 h 794"/>
                <a:gd name="T12" fmla="*/ 772 w 772"/>
                <a:gd name="T13" fmla="*/ 479 h 794"/>
                <a:gd name="T14" fmla="*/ 698 w 772"/>
                <a:gd name="T15" fmla="*/ 477 h 794"/>
                <a:gd name="T16" fmla="*/ 701 w 772"/>
                <a:gd name="T17" fmla="*/ 378 h 794"/>
                <a:gd name="T18" fmla="*/ 707 w 772"/>
                <a:gd name="T19" fmla="*/ 210 h 794"/>
                <a:gd name="T20" fmla="*/ 510 w 772"/>
                <a:gd name="T21" fmla="*/ 202 h 794"/>
                <a:gd name="T22" fmla="*/ 508 w 772"/>
                <a:gd name="T23" fmla="*/ 68 h 794"/>
                <a:gd name="T24" fmla="*/ 152 w 772"/>
                <a:gd name="T25" fmla="*/ 0 h 794"/>
                <a:gd name="T26" fmla="*/ 0 w 772"/>
                <a:gd name="T27" fmla="*/ 149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2"/>
                <a:gd name="T43" fmla="*/ 0 h 794"/>
                <a:gd name="T44" fmla="*/ 772 w 772"/>
                <a:gd name="T45" fmla="*/ 794 h 7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2" h="794">
                  <a:moveTo>
                    <a:pt x="0" y="149"/>
                  </a:moveTo>
                  <a:lnTo>
                    <a:pt x="19" y="443"/>
                  </a:lnTo>
                  <a:lnTo>
                    <a:pt x="12" y="631"/>
                  </a:lnTo>
                  <a:lnTo>
                    <a:pt x="319" y="659"/>
                  </a:lnTo>
                  <a:lnTo>
                    <a:pt x="570" y="794"/>
                  </a:lnTo>
                  <a:lnTo>
                    <a:pt x="757" y="730"/>
                  </a:lnTo>
                  <a:lnTo>
                    <a:pt x="772" y="479"/>
                  </a:lnTo>
                  <a:lnTo>
                    <a:pt x="698" y="477"/>
                  </a:lnTo>
                  <a:lnTo>
                    <a:pt x="701" y="378"/>
                  </a:lnTo>
                  <a:lnTo>
                    <a:pt x="707" y="210"/>
                  </a:lnTo>
                  <a:lnTo>
                    <a:pt x="510" y="202"/>
                  </a:lnTo>
                  <a:lnTo>
                    <a:pt x="508" y="68"/>
                  </a:lnTo>
                  <a:lnTo>
                    <a:pt x="152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6813550" y="1474788"/>
              <a:ext cx="180975" cy="668337"/>
            </a:xfrm>
            <a:custGeom>
              <a:avLst/>
              <a:gdLst/>
              <a:ahLst/>
              <a:cxnLst>
                <a:cxn ang="0">
                  <a:pos x="0" y="905"/>
                </a:cxn>
                <a:cxn ang="0">
                  <a:pos x="7" y="9"/>
                </a:cxn>
                <a:cxn ang="0">
                  <a:pos x="48" y="0"/>
                </a:cxn>
                <a:cxn ang="0">
                  <a:pos x="259" y="2"/>
                </a:cxn>
                <a:cxn ang="0">
                  <a:pos x="243" y="611"/>
                </a:cxn>
                <a:cxn ang="0">
                  <a:pos x="233" y="896"/>
                </a:cxn>
                <a:cxn ang="0">
                  <a:pos x="0" y="905"/>
                </a:cxn>
              </a:cxnLst>
              <a:rect l="0" t="0" r="r" b="b"/>
              <a:pathLst>
                <a:path w="259" h="905">
                  <a:moveTo>
                    <a:pt x="0" y="905"/>
                  </a:moveTo>
                  <a:lnTo>
                    <a:pt x="7" y="9"/>
                  </a:lnTo>
                  <a:lnTo>
                    <a:pt x="48" y="0"/>
                  </a:lnTo>
                  <a:lnTo>
                    <a:pt x="259" y="2"/>
                  </a:lnTo>
                  <a:lnTo>
                    <a:pt x="243" y="611"/>
                  </a:lnTo>
                  <a:lnTo>
                    <a:pt x="233" y="896"/>
                  </a:lnTo>
                  <a:lnTo>
                    <a:pt x="0" y="905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3802063" y="3197225"/>
              <a:ext cx="685800" cy="436563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35" y="0"/>
                </a:cxn>
                <a:cxn ang="0">
                  <a:pos x="975" y="34"/>
                </a:cxn>
                <a:cxn ang="0">
                  <a:pos x="971" y="589"/>
                </a:cxn>
                <a:cxn ang="0">
                  <a:pos x="0" y="536"/>
                </a:cxn>
              </a:cxnLst>
              <a:rect l="0" t="0" r="r" b="b"/>
              <a:pathLst>
                <a:path w="975" h="589">
                  <a:moveTo>
                    <a:pt x="0" y="536"/>
                  </a:moveTo>
                  <a:lnTo>
                    <a:pt x="35" y="0"/>
                  </a:lnTo>
                  <a:lnTo>
                    <a:pt x="975" y="34"/>
                  </a:lnTo>
                  <a:lnTo>
                    <a:pt x="971" y="589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8242" name="Freeform 51"/>
            <p:cNvSpPr>
              <a:spLocks/>
            </p:cNvSpPr>
            <p:nvPr/>
          </p:nvSpPr>
          <p:spPr bwMode="auto">
            <a:xfrm>
              <a:off x="3795713" y="1422400"/>
              <a:ext cx="814387" cy="715963"/>
            </a:xfrm>
            <a:custGeom>
              <a:avLst/>
              <a:gdLst>
                <a:gd name="T0" fmla="*/ 0 w 1150"/>
                <a:gd name="T1" fmla="*/ 0 h 969"/>
                <a:gd name="T2" fmla="*/ 213 w 1150"/>
                <a:gd name="T3" fmla="*/ 314 h 969"/>
                <a:gd name="T4" fmla="*/ 421 w 1150"/>
                <a:gd name="T5" fmla="*/ 394 h 969"/>
                <a:gd name="T6" fmla="*/ 622 w 1150"/>
                <a:gd name="T7" fmla="*/ 787 h 969"/>
                <a:gd name="T8" fmla="*/ 979 w 1150"/>
                <a:gd name="T9" fmla="*/ 969 h 969"/>
                <a:gd name="T10" fmla="*/ 1135 w 1150"/>
                <a:gd name="T11" fmla="*/ 966 h 969"/>
                <a:gd name="T12" fmla="*/ 1138 w 1150"/>
                <a:gd name="T13" fmla="*/ 875 h 969"/>
                <a:gd name="T14" fmla="*/ 1150 w 1150"/>
                <a:gd name="T15" fmla="*/ 34 h 969"/>
                <a:gd name="T16" fmla="*/ 571 w 1150"/>
                <a:gd name="T17" fmla="*/ 14 h 969"/>
                <a:gd name="T18" fmla="*/ 0 w 1150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0"/>
                <a:gd name="T31" fmla="*/ 0 h 969"/>
                <a:gd name="T32" fmla="*/ 1150 w 1150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0" h="969">
                  <a:moveTo>
                    <a:pt x="0" y="0"/>
                  </a:moveTo>
                  <a:lnTo>
                    <a:pt x="213" y="314"/>
                  </a:lnTo>
                  <a:lnTo>
                    <a:pt x="421" y="394"/>
                  </a:lnTo>
                  <a:lnTo>
                    <a:pt x="622" y="787"/>
                  </a:lnTo>
                  <a:lnTo>
                    <a:pt x="979" y="969"/>
                  </a:lnTo>
                  <a:lnTo>
                    <a:pt x="1135" y="966"/>
                  </a:lnTo>
                  <a:lnTo>
                    <a:pt x="1138" y="875"/>
                  </a:lnTo>
                  <a:lnTo>
                    <a:pt x="1150" y="34"/>
                  </a:lnTo>
                  <a:lnTo>
                    <a:pt x="57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43" name="Freeform 52"/>
            <p:cNvSpPr>
              <a:spLocks/>
            </p:cNvSpPr>
            <p:nvPr/>
          </p:nvSpPr>
          <p:spPr bwMode="auto">
            <a:xfrm>
              <a:off x="3656013" y="1652588"/>
              <a:ext cx="581025" cy="744537"/>
            </a:xfrm>
            <a:custGeom>
              <a:avLst/>
              <a:gdLst>
                <a:gd name="T0" fmla="*/ 0 w 822"/>
                <a:gd name="T1" fmla="*/ 977 h 1009"/>
                <a:gd name="T2" fmla="*/ 14 w 822"/>
                <a:gd name="T3" fmla="*/ 333 h 1009"/>
                <a:gd name="T4" fmla="*/ 400 w 822"/>
                <a:gd name="T5" fmla="*/ 332 h 1009"/>
                <a:gd name="T6" fmla="*/ 413 w 822"/>
                <a:gd name="T7" fmla="*/ 0 h 1009"/>
                <a:gd name="T8" fmla="*/ 621 w 822"/>
                <a:gd name="T9" fmla="*/ 80 h 1009"/>
                <a:gd name="T10" fmla="*/ 822 w 822"/>
                <a:gd name="T11" fmla="*/ 473 h 1009"/>
                <a:gd name="T12" fmla="*/ 815 w 822"/>
                <a:gd name="T13" fmla="*/ 1009 h 1009"/>
                <a:gd name="T14" fmla="*/ 265 w 822"/>
                <a:gd name="T15" fmla="*/ 997 h 1009"/>
                <a:gd name="T16" fmla="*/ 0 w 822"/>
                <a:gd name="T17" fmla="*/ 977 h 1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2"/>
                <a:gd name="T28" fmla="*/ 0 h 1009"/>
                <a:gd name="T29" fmla="*/ 822 w 822"/>
                <a:gd name="T30" fmla="*/ 1009 h 10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2" h="1009">
                  <a:moveTo>
                    <a:pt x="0" y="977"/>
                  </a:moveTo>
                  <a:lnTo>
                    <a:pt x="14" y="333"/>
                  </a:lnTo>
                  <a:lnTo>
                    <a:pt x="400" y="332"/>
                  </a:lnTo>
                  <a:lnTo>
                    <a:pt x="413" y="0"/>
                  </a:lnTo>
                  <a:lnTo>
                    <a:pt x="621" y="80"/>
                  </a:lnTo>
                  <a:lnTo>
                    <a:pt x="822" y="473"/>
                  </a:lnTo>
                  <a:lnTo>
                    <a:pt x="815" y="1009"/>
                  </a:lnTo>
                  <a:lnTo>
                    <a:pt x="265" y="997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44" name="Freeform 53"/>
            <p:cNvSpPr>
              <a:spLocks/>
            </p:cNvSpPr>
            <p:nvPr/>
          </p:nvSpPr>
          <p:spPr bwMode="auto">
            <a:xfrm>
              <a:off x="6446838" y="4146550"/>
              <a:ext cx="652462" cy="620713"/>
            </a:xfrm>
            <a:custGeom>
              <a:avLst/>
              <a:gdLst>
                <a:gd name="T0" fmla="*/ 0 w 925"/>
                <a:gd name="T1" fmla="*/ 836 h 839"/>
                <a:gd name="T2" fmla="*/ 12 w 925"/>
                <a:gd name="T3" fmla="*/ 426 h 839"/>
                <a:gd name="T4" fmla="*/ 348 w 925"/>
                <a:gd name="T5" fmla="*/ 421 h 839"/>
                <a:gd name="T6" fmla="*/ 424 w 925"/>
                <a:gd name="T7" fmla="*/ 0 h 839"/>
                <a:gd name="T8" fmla="*/ 670 w 925"/>
                <a:gd name="T9" fmla="*/ 1 h 839"/>
                <a:gd name="T10" fmla="*/ 670 w 925"/>
                <a:gd name="T11" fmla="*/ 118 h 839"/>
                <a:gd name="T12" fmla="*/ 918 w 925"/>
                <a:gd name="T13" fmla="*/ 127 h 839"/>
                <a:gd name="T14" fmla="*/ 925 w 925"/>
                <a:gd name="T15" fmla="*/ 244 h 839"/>
                <a:gd name="T16" fmla="*/ 779 w 925"/>
                <a:gd name="T17" fmla="*/ 253 h 839"/>
                <a:gd name="T18" fmla="*/ 784 w 925"/>
                <a:gd name="T19" fmla="*/ 804 h 839"/>
                <a:gd name="T20" fmla="*/ 594 w 925"/>
                <a:gd name="T21" fmla="*/ 839 h 839"/>
                <a:gd name="T22" fmla="*/ 0 w 925"/>
                <a:gd name="T23" fmla="*/ 836 h 8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5"/>
                <a:gd name="T37" fmla="*/ 0 h 839"/>
                <a:gd name="T38" fmla="*/ 925 w 925"/>
                <a:gd name="T39" fmla="*/ 839 h 8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5" h="839">
                  <a:moveTo>
                    <a:pt x="0" y="836"/>
                  </a:moveTo>
                  <a:lnTo>
                    <a:pt x="12" y="426"/>
                  </a:lnTo>
                  <a:lnTo>
                    <a:pt x="348" y="421"/>
                  </a:lnTo>
                  <a:lnTo>
                    <a:pt x="424" y="0"/>
                  </a:lnTo>
                  <a:lnTo>
                    <a:pt x="670" y="1"/>
                  </a:lnTo>
                  <a:lnTo>
                    <a:pt x="670" y="118"/>
                  </a:lnTo>
                  <a:lnTo>
                    <a:pt x="918" y="127"/>
                  </a:lnTo>
                  <a:lnTo>
                    <a:pt x="925" y="244"/>
                  </a:lnTo>
                  <a:lnTo>
                    <a:pt x="779" y="253"/>
                  </a:lnTo>
                  <a:lnTo>
                    <a:pt x="784" y="804"/>
                  </a:lnTo>
                  <a:lnTo>
                    <a:pt x="594" y="839"/>
                  </a:lnTo>
                  <a:lnTo>
                    <a:pt x="0" y="836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45" name="Freeform 54"/>
            <p:cNvSpPr>
              <a:spLocks/>
            </p:cNvSpPr>
            <p:nvPr/>
          </p:nvSpPr>
          <p:spPr bwMode="auto">
            <a:xfrm>
              <a:off x="6242050" y="4767263"/>
              <a:ext cx="720725" cy="503237"/>
            </a:xfrm>
            <a:custGeom>
              <a:avLst/>
              <a:gdLst>
                <a:gd name="T0" fmla="*/ 0 w 1022"/>
                <a:gd name="T1" fmla="*/ 526 h 680"/>
                <a:gd name="T2" fmla="*/ 37 w 1022"/>
                <a:gd name="T3" fmla="*/ 418 h 680"/>
                <a:gd name="T4" fmla="*/ 78 w 1022"/>
                <a:gd name="T5" fmla="*/ 70 h 680"/>
                <a:gd name="T6" fmla="*/ 292 w 1022"/>
                <a:gd name="T7" fmla="*/ 0 h 680"/>
                <a:gd name="T8" fmla="*/ 886 w 1022"/>
                <a:gd name="T9" fmla="*/ 3 h 680"/>
                <a:gd name="T10" fmla="*/ 907 w 1022"/>
                <a:gd name="T11" fmla="*/ 281 h 680"/>
                <a:gd name="T12" fmla="*/ 1022 w 1022"/>
                <a:gd name="T13" fmla="*/ 453 h 680"/>
                <a:gd name="T14" fmla="*/ 980 w 1022"/>
                <a:gd name="T15" fmla="*/ 453 h 680"/>
                <a:gd name="T16" fmla="*/ 714 w 1022"/>
                <a:gd name="T17" fmla="*/ 478 h 680"/>
                <a:gd name="T18" fmla="*/ 529 w 1022"/>
                <a:gd name="T19" fmla="*/ 638 h 680"/>
                <a:gd name="T20" fmla="*/ 300 w 1022"/>
                <a:gd name="T21" fmla="*/ 680 h 680"/>
                <a:gd name="T22" fmla="*/ 0 w 1022"/>
                <a:gd name="T23" fmla="*/ 526 h 6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22"/>
                <a:gd name="T37" fmla="*/ 0 h 680"/>
                <a:gd name="T38" fmla="*/ 1022 w 1022"/>
                <a:gd name="T39" fmla="*/ 680 h 6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22" h="680">
                  <a:moveTo>
                    <a:pt x="0" y="526"/>
                  </a:moveTo>
                  <a:lnTo>
                    <a:pt x="37" y="418"/>
                  </a:lnTo>
                  <a:lnTo>
                    <a:pt x="78" y="70"/>
                  </a:lnTo>
                  <a:lnTo>
                    <a:pt x="292" y="0"/>
                  </a:lnTo>
                  <a:lnTo>
                    <a:pt x="886" y="3"/>
                  </a:lnTo>
                  <a:lnTo>
                    <a:pt x="907" y="281"/>
                  </a:lnTo>
                  <a:lnTo>
                    <a:pt x="1022" y="453"/>
                  </a:lnTo>
                  <a:lnTo>
                    <a:pt x="980" y="453"/>
                  </a:lnTo>
                  <a:lnTo>
                    <a:pt x="714" y="478"/>
                  </a:lnTo>
                  <a:lnTo>
                    <a:pt x="529" y="638"/>
                  </a:lnTo>
                  <a:lnTo>
                    <a:pt x="300" y="68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46" name="Freeform 55"/>
            <p:cNvSpPr>
              <a:spLocks/>
            </p:cNvSpPr>
            <p:nvPr/>
          </p:nvSpPr>
          <p:spPr bwMode="auto">
            <a:xfrm>
              <a:off x="5402263" y="4848225"/>
              <a:ext cx="573087" cy="423863"/>
            </a:xfrm>
            <a:custGeom>
              <a:avLst/>
              <a:gdLst>
                <a:gd name="T0" fmla="*/ 0 w 810"/>
                <a:gd name="T1" fmla="*/ 233 h 573"/>
                <a:gd name="T2" fmla="*/ 13 w 810"/>
                <a:gd name="T3" fmla="*/ 0 h 573"/>
                <a:gd name="T4" fmla="*/ 763 w 810"/>
                <a:gd name="T5" fmla="*/ 13 h 573"/>
                <a:gd name="T6" fmla="*/ 810 w 810"/>
                <a:gd name="T7" fmla="*/ 184 h 573"/>
                <a:gd name="T8" fmla="*/ 773 w 810"/>
                <a:gd name="T9" fmla="*/ 200 h 573"/>
                <a:gd name="T10" fmla="*/ 654 w 810"/>
                <a:gd name="T11" fmla="*/ 386 h 573"/>
                <a:gd name="T12" fmla="*/ 558 w 810"/>
                <a:gd name="T13" fmla="*/ 359 h 573"/>
                <a:gd name="T14" fmla="*/ 517 w 810"/>
                <a:gd name="T15" fmla="*/ 573 h 573"/>
                <a:gd name="T16" fmla="*/ 423 w 810"/>
                <a:gd name="T17" fmla="*/ 445 h 573"/>
                <a:gd name="T18" fmla="*/ 434 w 810"/>
                <a:gd name="T19" fmla="*/ 277 h 573"/>
                <a:gd name="T20" fmla="*/ 196 w 810"/>
                <a:gd name="T21" fmla="*/ 434 h 573"/>
                <a:gd name="T22" fmla="*/ 75 w 810"/>
                <a:gd name="T23" fmla="*/ 253 h 573"/>
                <a:gd name="T24" fmla="*/ 0 w 810"/>
                <a:gd name="T25" fmla="*/ 233 h 5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0"/>
                <a:gd name="T40" fmla="*/ 0 h 573"/>
                <a:gd name="T41" fmla="*/ 810 w 810"/>
                <a:gd name="T42" fmla="*/ 573 h 5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0" h="573">
                  <a:moveTo>
                    <a:pt x="0" y="233"/>
                  </a:moveTo>
                  <a:lnTo>
                    <a:pt x="13" y="0"/>
                  </a:lnTo>
                  <a:lnTo>
                    <a:pt x="763" y="13"/>
                  </a:lnTo>
                  <a:lnTo>
                    <a:pt x="810" y="184"/>
                  </a:lnTo>
                  <a:lnTo>
                    <a:pt x="773" y="200"/>
                  </a:lnTo>
                  <a:lnTo>
                    <a:pt x="654" y="386"/>
                  </a:lnTo>
                  <a:lnTo>
                    <a:pt x="558" y="359"/>
                  </a:lnTo>
                  <a:lnTo>
                    <a:pt x="517" y="573"/>
                  </a:lnTo>
                  <a:lnTo>
                    <a:pt x="423" y="445"/>
                  </a:lnTo>
                  <a:lnTo>
                    <a:pt x="434" y="277"/>
                  </a:lnTo>
                  <a:lnTo>
                    <a:pt x="196" y="434"/>
                  </a:lnTo>
                  <a:lnTo>
                    <a:pt x="75" y="253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FF560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47" name="Freeform 56"/>
            <p:cNvSpPr>
              <a:spLocks/>
            </p:cNvSpPr>
            <p:nvPr/>
          </p:nvSpPr>
          <p:spPr bwMode="auto">
            <a:xfrm>
              <a:off x="5943600" y="4745038"/>
              <a:ext cx="349250" cy="409575"/>
            </a:xfrm>
            <a:custGeom>
              <a:avLst/>
              <a:gdLst>
                <a:gd name="T0" fmla="*/ 0 w 499"/>
                <a:gd name="T1" fmla="*/ 153 h 553"/>
                <a:gd name="T2" fmla="*/ 46 w 499"/>
                <a:gd name="T3" fmla="*/ 3 h 553"/>
                <a:gd name="T4" fmla="*/ 397 w 499"/>
                <a:gd name="T5" fmla="*/ 0 h 553"/>
                <a:gd name="T6" fmla="*/ 499 w 499"/>
                <a:gd name="T7" fmla="*/ 98 h 553"/>
                <a:gd name="T8" fmla="*/ 458 w 499"/>
                <a:gd name="T9" fmla="*/ 446 h 553"/>
                <a:gd name="T10" fmla="*/ 364 w 499"/>
                <a:gd name="T11" fmla="*/ 411 h 553"/>
                <a:gd name="T12" fmla="*/ 273 w 499"/>
                <a:gd name="T13" fmla="*/ 553 h 553"/>
                <a:gd name="T14" fmla="*/ 111 w 499"/>
                <a:gd name="T15" fmla="*/ 512 h 553"/>
                <a:gd name="T16" fmla="*/ 47 w 499"/>
                <a:gd name="T17" fmla="*/ 324 h 553"/>
                <a:gd name="T18" fmla="*/ 0 w 499"/>
                <a:gd name="T19" fmla="*/ 153 h 5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9"/>
                <a:gd name="T31" fmla="*/ 0 h 553"/>
                <a:gd name="T32" fmla="*/ 499 w 499"/>
                <a:gd name="T33" fmla="*/ 553 h 5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9" h="553">
                  <a:moveTo>
                    <a:pt x="0" y="153"/>
                  </a:moveTo>
                  <a:lnTo>
                    <a:pt x="46" y="3"/>
                  </a:lnTo>
                  <a:lnTo>
                    <a:pt x="397" y="0"/>
                  </a:lnTo>
                  <a:lnTo>
                    <a:pt x="499" y="98"/>
                  </a:lnTo>
                  <a:lnTo>
                    <a:pt x="458" y="446"/>
                  </a:lnTo>
                  <a:lnTo>
                    <a:pt x="364" y="411"/>
                  </a:lnTo>
                  <a:lnTo>
                    <a:pt x="273" y="553"/>
                  </a:lnTo>
                  <a:lnTo>
                    <a:pt x="111" y="512"/>
                  </a:lnTo>
                  <a:lnTo>
                    <a:pt x="47" y="324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48" name="Freeform 57"/>
            <p:cNvSpPr>
              <a:spLocks/>
            </p:cNvSpPr>
            <p:nvPr/>
          </p:nvSpPr>
          <p:spPr bwMode="auto">
            <a:xfrm>
              <a:off x="7651750" y="3338513"/>
              <a:ext cx="552450" cy="998537"/>
            </a:xfrm>
            <a:custGeom>
              <a:avLst/>
              <a:gdLst>
                <a:gd name="T0" fmla="*/ 0 w 783"/>
                <a:gd name="T1" fmla="*/ 799 h 1348"/>
                <a:gd name="T2" fmla="*/ 8 w 783"/>
                <a:gd name="T3" fmla="*/ 1061 h 1348"/>
                <a:gd name="T4" fmla="*/ 155 w 783"/>
                <a:gd name="T5" fmla="*/ 1060 h 1348"/>
                <a:gd name="T6" fmla="*/ 157 w 783"/>
                <a:gd name="T7" fmla="*/ 1336 h 1348"/>
                <a:gd name="T8" fmla="*/ 747 w 783"/>
                <a:gd name="T9" fmla="*/ 1348 h 1348"/>
                <a:gd name="T10" fmla="*/ 760 w 783"/>
                <a:gd name="T11" fmla="*/ 1008 h 1348"/>
                <a:gd name="T12" fmla="*/ 769 w 783"/>
                <a:gd name="T13" fmla="*/ 641 h 1348"/>
                <a:gd name="T14" fmla="*/ 783 w 783"/>
                <a:gd name="T15" fmla="*/ 0 h 1348"/>
                <a:gd name="T16" fmla="*/ 532 w 783"/>
                <a:gd name="T17" fmla="*/ 172 h 1348"/>
                <a:gd name="T18" fmla="*/ 430 w 783"/>
                <a:gd name="T19" fmla="*/ 29 h 1348"/>
                <a:gd name="T20" fmla="*/ 306 w 783"/>
                <a:gd name="T21" fmla="*/ 56 h 1348"/>
                <a:gd name="T22" fmla="*/ 309 w 783"/>
                <a:gd name="T23" fmla="*/ 244 h 1348"/>
                <a:gd name="T24" fmla="*/ 172 w 783"/>
                <a:gd name="T25" fmla="*/ 253 h 1348"/>
                <a:gd name="T26" fmla="*/ 172 w 783"/>
                <a:gd name="T27" fmla="*/ 485 h 1348"/>
                <a:gd name="T28" fmla="*/ 167 w 783"/>
                <a:gd name="T29" fmla="*/ 649 h 1348"/>
                <a:gd name="T30" fmla="*/ 0 w 783"/>
                <a:gd name="T31" fmla="*/ 799 h 13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3"/>
                <a:gd name="T49" fmla="*/ 0 h 1348"/>
                <a:gd name="T50" fmla="*/ 783 w 783"/>
                <a:gd name="T51" fmla="*/ 1348 h 13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3" h="1348">
                  <a:moveTo>
                    <a:pt x="0" y="799"/>
                  </a:moveTo>
                  <a:lnTo>
                    <a:pt x="8" y="1061"/>
                  </a:lnTo>
                  <a:lnTo>
                    <a:pt x="155" y="1060"/>
                  </a:lnTo>
                  <a:lnTo>
                    <a:pt x="157" y="1336"/>
                  </a:lnTo>
                  <a:lnTo>
                    <a:pt x="747" y="1348"/>
                  </a:lnTo>
                  <a:lnTo>
                    <a:pt x="760" y="1008"/>
                  </a:lnTo>
                  <a:lnTo>
                    <a:pt x="769" y="641"/>
                  </a:lnTo>
                  <a:lnTo>
                    <a:pt x="783" y="0"/>
                  </a:lnTo>
                  <a:lnTo>
                    <a:pt x="532" y="172"/>
                  </a:lnTo>
                  <a:lnTo>
                    <a:pt x="430" y="29"/>
                  </a:lnTo>
                  <a:lnTo>
                    <a:pt x="306" y="56"/>
                  </a:lnTo>
                  <a:lnTo>
                    <a:pt x="309" y="244"/>
                  </a:lnTo>
                  <a:lnTo>
                    <a:pt x="172" y="253"/>
                  </a:lnTo>
                  <a:lnTo>
                    <a:pt x="172" y="485"/>
                  </a:lnTo>
                  <a:lnTo>
                    <a:pt x="167" y="649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rgbClr val="FF560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7427913" y="2419350"/>
              <a:ext cx="452437" cy="617538"/>
            </a:xfrm>
            <a:custGeom>
              <a:avLst/>
              <a:gdLst/>
              <a:ahLst/>
              <a:cxnLst>
                <a:cxn ang="0">
                  <a:pos x="0" y="209"/>
                </a:cxn>
                <a:cxn ang="0">
                  <a:pos x="57" y="137"/>
                </a:cxn>
                <a:cxn ang="0">
                  <a:pos x="236" y="126"/>
                </a:cxn>
                <a:cxn ang="0">
                  <a:pos x="236" y="2"/>
                </a:cxn>
                <a:cxn ang="0">
                  <a:pos x="363" y="2"/>
                </a:cxn>
                <a:cxn ang="0">
                  <a:pos x="641" y="0"/>
                </a:cxn>
                <a:cxn ang="0">
                  <a:pos x="633" y="824"/>
                </a:cxn>
                <a:cxn ang="0">
                  <a:pos x="217" y="834"/>
                </a:cxn>
                <a:cxn ang="0">
                  <a:pos x="215" y="566"/>
                </a:cxn>
                <a:cxn ang="0">
                  <a:pos x="43" y="566"/>
                </a:cxn>
                <a:cxn ang="0">
                  <a:pos x="85" y="245"/>
                </a:cxn>
                <a:cxn ang="0">
                  <a:pos x="0" y="209"/>
                </a:cxn>
              </a:cxnLst>
              <a:rect l="0" t="0" r="r" b="b"/>
              <a:pathLst>
                <a:path w="641" h="834">
                  <a:moveTo>
                    <a:pt x="0" y="209"/>
                  </a:moveTo>
                  <a:lnTo>
                    <a:pt x="57" y="137"/>
                  </a:lnTo>
                  <a:lnTo>
                    <a:pt x="236" y="126"/>
                  </a:lnTo>
                  <a:lnTo>
                    <a:pt x="236" y="2"/>
                  </a:lnTo>
                  <a:lnTo>
                    <a:pt x="363" y="2"/>
                  </a:lnTo>
                  <a:lnTo>
                    <a:pt x="641" y="0"/>
                  </a:lnTo>
                  <a:lnTo>
                    <a:pt x="633" y="824"/>
                  </a:lnTo>
                  <a:lnTo>
                    <a:pt x="217" y="834"/>
                  </a:lnTo>
                  <a:lnTo>
                    <a:pt x="215" y="566"/>
                  </a:lnTo>
                  <a:lnTo>
                    <a:pt x="43" y="566"/>
                  </a:lnTo>
                  <a:lnTo>
                    <a:pt x="85" y="245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7685088" y="1839913"/>
              <a:ext cx="393700" cy="593725"/>
            </a:xfrm>
            <a:custGeom>
              <a:avLst/>
              <a:gdLst/>
              <a:ahLst/>
              <a:cxnLst>
                <a:cxn ang="0">
                  <a:pos x="0" y="788"/>
                </a:cxn>
                <a:cxn ang="0">
                  <a:pos x="4" y="251"/>
                </a:cxn>
                <a:cxn ang="0">
                  <a:pos x="11" y="0"/>
                </a:cxn>
                <a:cxn ang="0">
                  <a:pos x="473" y="14"/>
                </a:cxn>
                <a:cxn ang="0">
                  <a:pos x="489" y="292"/>
                </a:cxn>
                <a:cxn ang="0">
                  <a:pos x="558" y="801"/>
                </a:cxn>
                <a:cxn ang="0">
                  <a:pos x="278" y="786"/>
                </a:cxn>
                <a:cxn ang="0">
                  <a:pos x="0" y="788"/>
                </a:cxn>
              </a:cxnLst>
              <a:rect l="0" t="0" r="r" b="b"/>
              <a:pathLst>
                <a:path w="558" h="801">
                  <a:moveTo>
                    <a:pt x="0" y="788"/>
                  </a:moveTo>
                  <a:lnTo>
                    <a:pt x="4" y="251"/>
                  </a:lnTo>
                  <a:lnTo>
                    <a:pt x="11" y="0"/>
                  </a:lnTo>
                  <a:lnTo>
                    <a:pt x="473" y="14"/>
                  </a:lnTo>
                  <a:lnTo>
                    <a:pt x="489" y="292"/>
                  </a:lnTo>
                  <a:lnTo>
                    <a:pt x="558" y="801"/>
                  </a:lnTo>
                  <a:lnTo>
                    <a:pt x="278" y="786"/>
                  </a:lnTo>
                  <a:lnTo>
                    <a:pt x="0" y="788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7312025" y="2019300"/>
              <a:ext cx="374650" cy="503238"/>
            </a:xfrm>
            <a:custGeom>
              <a:avLst/>
              <a:gdLst/>
              <a:ahLst/>
              <a:cxnLst>
                <a:cxn ang="0">
                  <a:pos x="0" y="680"/>
                </a:cxn>
                <a:cxn ang="0">
                  <a:pos x="0" y="8"/>
                </a:cxn>
                <a:cxn ang="0">
                  <a:pos x="136" y="0"/>
                </a:cxn>
                <a:cxn ang="0">
                  <a:pos x="531" y="8"/>
                </a:cxn>
                <a:cxn ang="0">
                  <a:pos x="527" y="545"/>
                </a:cxn>
                <a:cxn ang="0">
                  <a:pos x="400" y="545"/>
                </a:cxn>
                <a:cxn ang="0">
                  <a:pos x="400" y="669"/>
                </a:cxn>
                <a:cxn ang="0">
                  <a:pos x="221" y="680"/>
                </a:cxn>
                <a:cxn ang="0">
                  <a:pos x="0" y="680"/>
                </a:cxn>
              </a:cxnLst>
              <a:rect l="0" t="0" r="r" b="b"/>
              <a:pathLst>
                <a:path w="531" h="680">
                  <a:moveTo>
                    <a:pt x="0" y="680"/>
                  </a:moveTo>
                  <a:lnTo>
                    <a:pt x="0" y="8"/>
                  </a:lnTo>
                  <a:lnTo>
                    <a:pt x="136" y="0"/>
                  </a:lnTo>
                  <a:lnTo>
                    <a:pt x="531" y="8"/>
                  </a:lnTo>
                  <a:lnTo>
                    <a:pt x="527" y="545"/>
                  </a:lnTo>
                  <a:lnTo>
                    <a:pt x="400" y="545"/>
                  </a:lnTo>
                  <a:lnTo>
                    <a:pt x="400" y="669"/>
                  </a:lnTo>
                  <a:lnTo>
                    <a:pt x="221" y="680"/>
                  </a:lnTo>
                  <a:lnTo>
                    <a:pt x="0" y="680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7023100" y="2800350"/>
              <a:ext cx="617538" cy="649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8" y="455"/>
                </a:cxn>
                <a:cxn ang="0">
                  <a:pos x="530" y="446"/>
                </a:cxn>
                <a:cxn ang="0">
                  <a:pos x="530" y="848"/>
                </a:cxn>
                <a:cxn ang="0">
                  <a:pos x="698" y="875"/>
                </a:cxn>
                <a:cxn ang="0">
                  <a:pos x="877" y="597"/>
                </a:cxn>
                <a:cxn ang="0">
                  <a:pos x="790" y="321"/>
                </a:cxn>
                <a:cxn ang="0">
                  <a:pos x="788" y="53"/>
                </a:cxn>
                <a:cxn ang="0">
                  <a:pos x="616" y="53"/>
                </a:cxn>
                <a:cxn ang="0">
                  <a:pos x="486" y="9"/>
                </a:cxn>
                <a:cxn ang="0">
                  <a:pos x="230" y="96"/>
                </a:cxn>
                <a:cxn ang="0">
                  <a:pos x="144" y="0"/>
                </a:cxn>
                <a:cxn ang="0">
                  <a:pos x="0" y="8"/>
                </a:cxn>
              </a:cxnLst>
              <a:rect l="0" t="0" r="r" b="b"/>
              <a:pathLst>
                <a:path w="877" h="875">
                  <a:moveTo>
                    <a:pt x="0" y="8"/>
                  </a:moveTo>
                  <a:lnTo>
                    <a:pt x="78" y="455"/>
                  </a:lnTo>
                  <a:lnTo>
                    <a:pt x="530" y="446"/>
                  </a:lnTo>
                  <a:lnTo>
                    <a:pt x="530" y="848"/>
                  </a:lnTo>
                  <a:lnTo>
                    <a:pt x="698" y="875"/>
                  </a:lnTo>
                  <a:lnTo>
                    <a:pt x="877" y="597"/>
                  </a:lnTo>
                  <a:lnTo>
                    <a:pt x="790" y="321"/>
                  </a:lnTo>
                  <a:lnTo>
                    <a:pt x="788" y="53"/>
                  </a:lnTo>
                  <a:lnTo>
                    <a:pt x="616" y="53"/>
                  </a:lnTo>
                  <a:lnTo>
                    <a:pt x="486" y="9"/>
                  </a:lnTo>
                  <a:lnTo>
                    <a:pt x="230" y="96"/>
                  </a:lnTo>
                  <a:lnTo>
                    <a:pt x="14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5895975" y="1481138"/>
              <a:ext cx="920750" cy="977900"/>
            </a:xfrm>
            <a:custGeom>
              <a:avLst/>
              <a:gdLst/>
              <a:ahLst/>
              <a:cxnLst>
                <a:cxn ang="0">
                  <a:pos x="0" y="462"/>
                </a:cxn>
                <a:cxn ang="0">
                  <a:pos x="4" y="604"/>
                </a:cxn>
                <a:cxn ang="0">
                  <a:pos x="212" y="661"/>
                </a:cxn>
                <a:cxn ang="0">
                  <a:pos x="58" y="784"/>
                </a:cxn>
                <a:cxn ang="0">
                  <a:pos x="260" y="796"/>
                </a:cxn>
                <a:cxn ang="0">
                  <a:pos x="366" y="679"/>
                </a:cxn>
                <a:cxn ang="0">
                  <a:pos x="463" y="887"/>
                </a:cxn>
                <a:cxn ang="0">
                  <a:pos x="649" y="944"/>
                </a:cxn>
                <a:cxn ang="0">
                  <a:pos x="624" y="1098"/>
                </a:cxn>
                <a:cxn ang="0">
                  <a:pos x="731" y="1044"/>
                </a:cxn>
                <a:cxn ang="0">
                  <a:pos x="988" y="1216"/>
                </a:cxn>
                <a:cxn ang="0">
                  <a:pos x="957" y="1324"/>
                </a:cxn>
                <a:cxn ang="0">
                  <a:pos x="1296" y="1308"/>
                </a:cxn>
                <a:cxn ang="0">
                  <a:pos x="1297" y="896"/>
                </a:cxn>
                <a:cxn ang="0">
                  <a:pos x="1304" y="0"/>
                </a:cxn>
                <a:cxn ang="0">
                  <a:pos x="659" y="5"/>
                </a:cxn>
                <a:cxn ang="0">
                  <a:pos x="395" y="9"/>
                </a:cxn>
                <a:cxn ang="0">
                  <a:pos x="386" y="323"/>
                </a:cxn>
                <a:cxn ang="0">
                  <a:pos x="0" y="462"/>
                </a:cxn>
              </a:cxnLst>
              <a:rect l="0" t="0" r="r" b="b"/>
              <a:pathLst>
                <a:path w="1304" h="1324">
                  <a:moveTo>
                    <a:pt x="0" y="462"/>
                  </a:moveTo>
                  <a:lnTo>
                    <a:pt x="4" y="604"/>
                  </a:lnTo>
                  <a:lnTo>
                    <a:pt x="212" y="661"/>
                  </a:lnTo>
                  <a:lnTo>
                    <a:pt x="58" y="784"/>
                  </a:lnTo>
                  <a:lnTo>
                    <a:pt x="260" y="796"/>
                  </a:lnTo>
                  <a:lnTo>
                    <a:pt x="366" y="679"/>
                  </a:lnTo>
                  <a:lnTo>
                    <a:pt x="463" y="887"/>
                  </a:lnTo>
                  <a:lnTo>
                    <a:pt x="649" y="944"/>
                  </a:lnTo>
                  <a:lnTo>
                    <a:pt x="624" y="1098"/>
                  </a:lnTo>
                  <a:lnTo>
                    <a:pt x="731" y="1044"/>
                  </a:lnTo>
                  <a:lnTo>
                    <a:pt x="988" y="1216"/>
                  </a:lnTo>
                  <a:lnTo>
                    <a:pt x="957" y="1324"/>
                  </a:lnTo>
                  <a:lnTo>
                    <a:pt x="1296" y="1308"/>
                  </a:lnTo>
                  <a:lnTo>
                    <a:pt x="1297" y="896"/>
                  </a:lnTo>
                  <a:lnTo>
                    <a:pt x="1304" y="0"/>
                  </a:lnTo>
                  <a:lnTo>
                    <a:pt x="659" y="5"/>
                  </a:lnTo>
                  <a:lnTo>
                    <a:pt x="395" y="9"/>
                  </a:lnTo>
                  <a:lnTo>
                    <a:pt x="386" y="323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6975475" y="1927225"/>
              <a:ext cx="431800" cy="595313"/>
            </a:xfrm>
            <a:custGeom>
              <a:avLst/>
              <a:gdLst/>
              <a:ahLst/>
              <a:cxnLst>
                <a:cxn ang="0">
                  <a:pos x="0" y="671"/>
                </a:cxn>
                <a:cxn ang="0">
                  <a:pos x="1" y="285"/>
                </a:cxn>
                <a:cxn ang="0">
                  <a:pos x="11" y="0"/>
                </a:cxn>
                <a:cxn ang="0">
                  <a:pos x="481" y="1"/>
                </a:cxn>
                <a:cxn ang="0">
                  <a:pos x="610" y="1"/>
                </a:cxn>
                <a:cxn ang="0">
                  <a:pos x="610" y="126"/>
                </a:cxn>
                <a:cxn ang="0">
                  <a:pos x="474" y="134"/>
                </a:cxn>
                <a:cxn ang="0">
                  <a:pos x="474" y="806"/>
                </a:cxn>
                <a:cxn ang="0">
                  <a:pos x="344" y="806"/>
                </a:cxn>
                <a:cxn ang="0">
                  <a:pos x="238" y="673"/>
                </a:cxn>
                <a:cxn ang="0">
                  <a:pos x="66" y="690"/>
                </a:cxn>
                <a:cxn ang="0">
                  <a:pos x="0" y="671"/>
                </a:cxn>
              </a:cxnLst>
              <a:rect l="0" t="0" r="r" b="b"/>
              <a:pathLst>
                <a:path w="610" h="806">
                  <a:moveTo>
                    <a:pt x="0" y="671"/>
                  </a:moveTo>
                  <a:lnTo>
                    <a:pt x="1" y="285"/>
                  </a:lnTo>
                  <a:lnTo>
                    <a:pt x="11" y="0"/>
                  </a:lnTo>
                  <a:lnTo>
                    <a:pt x="481" y="1"/>
                  </a:lnTo>
                  <a:lnTo>
                    <a:pt x="610" y="1"/>
                  </a:lnTo>
                  <a:lnTo>
                    <a:pt x="610" y="126"/>
                  </a:lnTo>
                  <a:lnTo>
                    <a:pt x="474" y="134"/>
                  </a:lnTo>
                  <a:lnTo>
                    <a:pt x="474" y="806"/>
                  </a:lnTo>
                  <a:lnTo>
                    <a:pt x="344" y="806"/>
                  </a:lnTo>
                  <a:lnTo>
                    <a:pt x="238" y="673"/>
                  </a:lnTo>
                  <a:lnTo>
                    <a:pt x="66" y="690"/>
                  </a:lnTo>
                  <a:lnTo>
                    <a:pt x="0" y="671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8255" name="Freeform 64"/>
            <p:cNvSpPr>
              <a:spLocks/>
            </p:cNvSpPr>
            <p:nvPr/>
          </p:nvSpPr>
          <p:spPr bwMode="auto">
            <a:xfrm>
              <a:off x="7580313" y="3028950"/>
              <a:ext cx="623887" cy="434975"/>
            </a:xfrm>
            <a:custGeom>
              <a:avLst/>
              <a:gdLst>
                <a:gd name="T0" fmla="*/ 0 w 881"/>
                <a:gd name="T1" fmla="*/ 10 h 588"/>
                <a:gd name="T2" fmla="*/ 87 w 881"/>
                <a:gd name="T3" fmla="*/ 286 h 588"/>
                <a:gd name="T4" fmla="*/ 404 w 881"/>
                <a:gd name="T5" fmla="*/ 472 h 588"/>
                <a:gd name="T6" fmla="*/ 528 w 881"/>
                <a:gd name="T7" fmla="*/ 445 h 588"/>
                <a:gd name="T8" fmla="*/ 630 w 881"/>
                <a:gd name="T9" fmla="*/ 588 h 588"/>
                <a:gd name="T10" fmla="*/ 881 w 881"/>
                <a:gd name="T11" fmla="*/ 416 h 588"/>
                <a:gd name="T12" fmla="*/ 874 w 881"/>
                <a:gd name="T13" fmla="*/ 343 h 588"/>
                <a:gd name="T14" fmla="*/ 827 w 881"/>
                <a:gd name="T15" fmla="*/ 14 h 588"/>
                <a:gd name="T16" fmla="*/ 416 w 881"/>
                <a:gd name="T17" fmla="*/ 0 h 588"/>
                <a:gd name="T18" fmla="*/ 0 w 881"/>
                <a:gd name="T19" fmla="*/ 10 h 5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1"/>
                <a:gd name="T31" fmla="*/ 0 h 588"/>
                <a:gd name="T32" fmla="*/ 881 w 881"/>
                <a:gd name="T33" fmla="*/ 588 h 5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1" h="588">
                  <a:moveTo>
                    <a:pt x="0" y="10"/>
                  </a:moveTo>
                  <a:lnTo>
                    <a:pt x="87" y="286"/>
                  </a:lnTo>
                  <a:lnTo>
                    <a:pt x="404" y="472"/>
                  </a:lnTo>
                  <a:lnTo>
                    <a:pt x="528" y="445"/>
                  </a:lnTo>
                  <a:lnTo>
                    <a:pt x="630" y="588"/>
                  </a:lnTo>
                  <a:lnTo>
                    <a:pt x="881" y="416"/>
                  </a:lnTo>
                  <a:lnTo>
                    <a:pt x="874" y="343"/>
                  </a:lnTo>
                  <a:lnTo>
                    <a:pt x="827" y="14"/>
                  </a:lnTo>
                  <a:lnTo>
                    <a:pt x="41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56" name="Freeform 65"/>
            <p:cNvSpPr>
              <a:spLocks/>
            </p:cNvSpPr>
            <p:nvPr/>
          </p:nvSpPr>
          <p:spPr bwMode="auto">
            <a:xfrm>
              <a:off x="6569075" y="2138363"/>
              <a:ext cx="454025" cy="668337"/>
            </a:xfrm>
            <a:custGeom>
              <a:avLst/>
              <a:gdLst>
                <a:gd name="T0" fmla="*/ 0 w 644"/>
                <a:gd name="T1" fmla="*/ 561 h 905"/>
                <a:gd name="T2" fmla="*/ 6 w 644"/>
                <a:gd name="T3" fmla="*/ 437 h 905"/>
                <a:gd name="T4" fmla="*/ 345 w 644"/>
                <a:gd name="T5" fmla="*/ 421 h 905"/>
                <a:gd name="T6" fmla="*/ 346 w 644"/>
                <a:gd name="T7" fmla="*/ 9 h 905"/>
                <a:gd name="T8" fmla="*/ 579 w 644"/>
                <a:gd name="T9" fmla="*/ 0 h 905"/>
                <a:gd name="T10" fmla="*/ 578 w 644"/>
                <a:gd name="T11" fmla="*/ 386 h 905"/>
                <a:gd name="T12" fmla="*/ 644 w 644"/>
                <a:gd name="T13" fmla="*/ 405 h 905"/>
                <a:gd name="T14" fmla="*/ 643 w 644"/>
                <a:gd name="T15" fmla="*/ 807 h 905"/>
                <a:gd name="T16" fmla="*/ 573 w 644"/>
                <a:gd name="T17" fmla="*/ 807 h 905"/>
                <a:gd name="T18" fmla="*/ 576 w 644"/>
                <a:gd name="T19" fmla="*/ 905 h 905"/>
                <a:gd name="T20" fmla="*/ 320 w 644"/>
                <a:gd name="T21" fmla="*/ 905 h 905"/>
                <a:gd name="T22" fmla="*/ 321 w 644"/>
                <a:gd name="T23" fmla="*/ 564 h 905"/>
                <a:gd name="T24" fmla="*/ 0 w 644"/>
                <a:gd name="T25" fmla="*/ 561 h 9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4"/>
                <a:gd name="T40" fmla="*/ 0 h 905"/>
                <a:gd name="T41" fmla="*/ 644 w 644"/>
                <a:gd name="T42" fmla="*/ 905 h 90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4" h="905">
                  <a:moveTo>
                    <a:pt x="0" y="561"/>
                  </a:moveTo>
                  <a:lnTo>
                    <a:pt x="6" y="437"/>
                  </a:lnTo>
                  <a:lnTo>
                    <a:pt x="345" y="421"/>
                  </a:lnTo>
                  <a:lnTo>
                    <a:pt x="346" y="9"/>
                  </a:lnTo>
                  <a:lnTo>
                    <a:pt x="579" y="0"/>
                  </a:lnTo>
                  <a:lnTo>
                    <a:pt x="578" y="386"/>
                  </a:lnTo>
                  <a:lnTo>
                    <a:pt x="644" y="405"/>
                  </a:lnTo>
                  <a:lnTo>
                    <a:pt x="643" y="807"/>
                  </a:lnTo>
                  <a:lnTo>
                    <a:pt x="573" y="807"/>
                  </a:lnTo>
                  <a:lnTo>
                    <a:pt x="576" y="905"/>
                  </a:lnTo>
                  <a:lnTo>
                    <a:pt x="320" y="905"/>
                  </a:lnTo>
                  <a:lnTo>
                    <a:pt x="321" y="564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6972300" y="2424113"/>
              <a:ext cx="514350" cy="447675"/>
            </a:xfrm>
            <a:custGeom>
              <a:avLst/>
              <a:gdLst/>
              <a:ahLst/>
              <a:cxnLst>
                <a:cxn ang="0">
                  <a:pos x="0" y="419"/>
                </a:cxn>
                <a:cxn ang="0">
                  <a:pos x="3" y="517"/>
                </a:cxn>
                <a:cxn ang="0">
                  <a:pos x="70" y="517"/>
                </a:cxn>
                <a:cxn ang="0">
                  <a:pos x="214" y="509"/>
                </a:cxn>
                <a:cxn ang="0">
                  <a:pos x="300" y="605"/>
                </a:cxn>
                <a:cxn ang="0">
                  <a:pos x="556" y="518"/>
                </a:cxn>
                <a:cxn ang="0">
                  <a:pos x="686" y="562"/>
                </a:cxn>
                <a:cxn ang="0">
                  <a:pos x="728" y="241"/>
                </a:cxn>
                <a:cxn ang="0">
                  <a:pos x="643" y="205"/>
                </a:cxn>
                <a:cxn ang="0">
                  <a:pos x="700" y="133"/>
                </a:cxn>
                <a:cxn ang="0">
                  <a:pos x="479" y="133"/>
                </a:cxn>
                <a:cxn ang="0">
                  <a:pos x="349" y="133"/>
                </a:cxn>
                <a:cxn ang="0">
                  <a:pos x="243" y="0"/>
                </a:cxn>
                <a:cxn ang="0">
                  <a:pos x="71" y="17"/>
                </a:cxn>
                <a:cxn ang="0">
                  <a:pos x="70" y="419"/>
                </a:cxn>
                <a:cxn ang="0">
                  <a:pos x="0" y="419"/>
                </a:cxn>
              </a:cxnLst>
              <a:rect l="0" t="0" r="r" b="b"/>
              <a:pathLst>
                <a:path w="728" h="605">
                  <a:moveTo>
                    <a:pt x="0" y="419"/>
                  </a:moveTo>
                  <a:lnTo>
                    <a:pt x="3" y="517"/>
                  </a:lnTo>
                  <a:lnTo>
                    <a:pt x="70" y="517"/>
                  </a:lnTo>
                  <a:lnTo>
                    <a:pt x="214" y="509"/>
                  </a:lnTo>
                  <a:lnTo>
                    <a:pt x="300" y="605"/>
                  </a:lnTo>
                  <a:lnTo>
                    <a:pt x="556" y="518"/>
                  </a:lnTo>
                  <a:lnTo>
                    <a:pt x="686" y="562"/>
                  </a:lnTo>
                  <a:lnTo>
                    <a:pt x="728" y="241"/>
                  </a:lnTo>
                  <a:lnTo>
                    <a:pt x="643" y="205"/>
                  </a:lnTo>
                  <a:lnTo>
                    <a:pt x="700" y="133"/>
                  </a:lnTo>
                  <a:lnTo>
                    <a:pt x="479" y="133"/>
                  </a:lnTo>
                  <a:lnTo>
                    <a:pt x="349" y="133"/>
                  </a:lnTo>
                  <a:lnTo>
                    <a:pt x="243" y="0"/>
                  </a:lnTo>
                  <a:lnTo>
                    <a:pt x="71" y="17"/>
                  </a:lnTo>
                  <a:lnTo>
                    <a:pt x="70" y="419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6270625" y="2459038"/>
              <a:ext cx="523875" cy="611187"/>
            </a:xfrm>
            <a:custGeom>
              <a:avLst/>
              <a:gdLst/>
              <a:ahLst/>
              <a:cxnLst>
                <a:cxn ang="0">
                  <a:pos x="0" y="351"/>
                </a:cxn>
                <a:cxn ang="0">
                  <a:pos x="1" y="818"/>
                </a:cxn>
                <a:cxn ang="0">
                  <a:pos x="542" y="823"/>
                </a:cxn>
                <a:cxn ang="0">
                  <a:pos x="536" y="474"/>
                </a:cxn>
                <a:cxn ang="0">
                  <a:pos x="738" y="468"/>
                </a:cxn>
                <a:cxn ang="0">
                  <a:pos x="739" y="127"/>
                </a:cxn>
                <a:cxn ang="0">
                  <a:pos x="418" y="124"/>
                </a:cxn>
                <a:cxn ang="0">
                  <a:pos x="424" y="0"/>
                </a:cxn>
                <a:cxn ang="0">
                  <a:pos x="4" y="2"/>
                </a:cxn>
                <a:cxn ang="0">
                  <a:pos x="0" y="351"/>
                </a:cxn>
              </a:cxnLst>
              <a:rect l="0" t="0" r="r" b="b"/>
              <a:pathLst>
                <a:path w="739" h="823">
                  <a:moveTo>
                    <a:pt x="0" y="351"/>
                  </a:moveTo>
                  <a:lnTo>
                    <a:pt x="1" y="818"/>
                  </a:lnTo>
                  <a:lnTo>
                    <a:pt x="542" y="823"/>
                  </a:lnTo>
                  <a:lnTo>
                    <a:pt x="536" y="474"/>
                  </a:lnTo>
                  <a:lnTo>
                    <a:pt x="738" y="468"/>
                  </a:lnTo>
                  <a:lnTo>
                    <a:pt x="739" y="127"/>
                  </a:lnTo>
                  <a:lnTo>
                    <a:pt x="418" y="124"/>
                  </a:lnTo>
                  <a:lnTo>
                    <a:pt x="424" y="0"/>
                  </a:lnTo>
                  <a:lnTo>
                    <a:pt x="4" y="2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259" name="Freeform 68"/>
            <p:cNvSpPr>
              <a:spLocks/>
            </p:cNvSpPr>
            <p:nvPr/>
          </p:nvSpPr>
          <p:spPr bwMode="auto">
            <a:xfrm>
              <a:off x="6270625" y="3063875"/>
              <a:ext cx="573088" cy="395288"/>
            </a:xfrm>
            <a:custGeom>
              <a:avLst/>
              <a:gdLst>
                <a:gd name="T0" fmla="*/ 0 w 810"/>
                <a:gd name="T1" fmla="*/ 366 h 535"/>
                <a:gd name="T2" fmla="*/ 0 w 810"/>
                <a:gd name="T3" fmla="*/ 278 h 535"/>
                <a:gd name="T4" fmla="*/ 5 w 810"/>
                <a:gd name="T5" fmla="*/ 0 h 535"/>
                <a:gd name="T6" fmla="*/ 546 w 810"/>
                <a:gd name="T7" fmla="*/ 5 h 535"/>
                <a:gd name="T8" fmla="*/ 545 w 810"/>
                <a:gd name="T9" fmla="*/ 122 h 535"/>
                <a:gd name="T10" fmla="*/ 665 w 810"/>
                <a:gd name="T11" fmla="*/ 122 h 535"/>
                <a:gd name="T12" fmla="*/ 672 w 810"/>
                <a:gd name="T13" fmla="*/ 373 h 535"/>
                <a:gd name="T14" fmla="*/ 802 w 810"/>
                <a:gd name="T15" fmla="*/ 391 h 535"/>
                <a:gd name="T16" fmla="*/ 810 w 810"/>
                <a:gd name="T17" fmla="*/ 535 h 535"/>
                <a:gd name="T18" fmla="*/ 232 w 810"/>
                <a:gd name="T19" fmla="*/ 531 h 535"/>
                <a:gd name="T20" fmla="*/ 226 w 810"/>
                <a:gd name="T21" fmla="*/ 263 h 535"/>
                <a:gd name="T22" fmla="*/ 89 w 810"/>
                <a:gd name="T23" fmla="*/ 278 h 535"/>
                <a:gd name="T24" fmla="*/ 115 w 810"/>
                <a:gd name="T25" fmla="*/ 377 h 535"/>
                <a:gd name="T26" fmla="*/ 0 w 810"/>
                <a:gd name="T27" fmla="*/ 366 h 5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0"/>
                <a:gd name="T43" fmla="*/ 0 h 535"/>
                <a:gd name="T44" fmla="*/ 810 w 810"/>
                <a:gd name="T45" fmla="*/ 535 h 5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0" h="535">
                  <a:moveTo>
                    <a:pt x="0" y="366"/>
                  </a:moveTo>
                  <a:lnTo>
                    <a:pt x="0" y="278"/>
                  </a:lnTo>
                  <a:lnTo>
                    <a:pt x="5" y="0"/>
                  </a:lnTo>
                  <a:lnTo>
                    <a:pt x="546" y="5"/>
                  </a:lnTo>
                  <a:lnTo>
                    <a:pt x="545" y="122"/>
                  </a:lnTo>
                  <a:lnTo>
                    <a:pt x="665" y="122"/>
                  </a:lnTo>
                  <a:lnTo>
                    <a:pt x="672" y="373"/>
                  </a:lnTo>
                  <a:lnTo>
                    <a:pt x="802" y="391"/>
                  </a:lnTo>
                  <a:lnTo>
                    <a:pt x="810" y="535"/>
                  </a:lnTo>
                  <a:lnTo>
                    <a:pt x="232" y="531"/>
                  </a:lnTo>
                  <a:lnTo>
                    <a:pt x="226" y="263"/>
                  </a:lnTo>
                  <a:lnTo>
                    <a:pt x="89" y="278"/>
                  </a:lnTo>
                  <a:lnTo>
                    <a:pt x="115" y="377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5910263" y="1984375"/>
              <a:ext cx="682625" cy="477838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38" y="105"/>
                </a:cxn>
                <a:cxn ang="0">
                  <a:pos x="240" y="117"/>
                </a:cxn>
                <a:cxn ang="0">
                  <a:pos x="346" y="0"/>
                </a:cxn>
                <a:cxn ang="0">
                  <a:pos x="443" y="208"/>
                </a:cxn>
                <a:cxn ang="0">
                  <a:pos x="629" y="265"/>
                </a:cxn>
                <a:cxn ang="0">
                  <a:pos x="604" y="419"/>
                </a:cxn>
                <a:cxn ang="0">
                  <a:pos x="711" y="365"/>
                </a:cxn>
                <a:cxn ang="0">
                  <a:pos x="968" y="537"/>
                </a:cxn>
                <a:cxn ang="0">
                  <a:pos x="937" y="645"/>
                </a:cxn>
                <a:cxn ang="0">
                  <a:pos x="517" y="647"/>
                </a:cxn>
                <a:cxn ang="0">
                  <a:pos x="281" y="637"/>
                </a:cxn>
                <a:cxn ang="0">
                  <a:pos x="274" y="511"/>
                </a:cxn>
                <a:cxn ang="0">
                  <a:pos x="148" y="518"/>
                </a:cxn>
                <a:cxn ang="0">
                  <a:pos x="142" y="366"/>
                </a:cxn>
                <a:cxn ang="0">
                  <a:pos x="0" y="365"/>
                </a:cxn>
              </a:cxnLst>
              <a:rect l="0" t="0" r="r" b="b"/>
              <a:pathLst>
                <a:path w="968" h="647">
                  <a:moveTo>
                    <a:pt x="0" y="365"/>
                  </a:moveTo>
                  <a:lnTo>
                    <a:pt x="38" y="105"/>
                  </a:lnTo>
                  <a:lnTo>
                    <a:pt x="240" y="117"/>
                  </a:lnTo>
                  <a:lnTo>
                    <a:pt x="346" y="0"/>
                  </a:lnTo>
                  <a:lnTo>
                    <a:pt x="443" y="208"/>
                  </a:lnTo>
                  <a:lnTo>
                    <a:pt x="629" y="265"/>
                  </a:lnTo>
                  <a:lnTo>
                    <a:pt x="604" y="419"/>
                  </a:lnTo>
                  <a:lnTo>
                    <a:pt x="711" y="365"/>
                  </a:lnTo>
                  <a:lnTo>
                    <a:pt x="968" y="537"/>
                  </a:lnTo>
                  <a:lnTo>
                    <a:pt x="937" y="645"/>
                  </a:lnTo>
                  <a:lnTo>
                    <a:pt x="517" y="647"/>
                  </a:lnTo>
                  <a:lnTo>
                    <a:pt x="281" y="637"/>
                  </a:lnTo>
                  <a:lnTo>
                    <a:pt x="274" y="511"/>
                  </a:lnTo>
                  <a:lnTo>
                    <a:pt x="148" y="518"/>
                  </a:lnTo>
                  <a:lnTo>
                    <a:pt x="142" y="366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5335588" y="3360738"/>
              <a:ext cx="460375" cy="50323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" y="0"/>
                </a:cxn>
                <a:cxn ang="0">
                  <a:pos x="652" y="3"/>
                </a:cxn>
                <a:cxn ang="0">
                  <a:pos x="631" y="685"/>
                </a:cxn>
                <a:cxn ang="0">
                  <a:pos x="438" y="625"/>
                </a:cxn>
                <a:cxn ang="0">
                  <a:pos x="0" y="73"/>
                </a:cxn>
              </a:cxnLst>
              <a:rect l="0" t="0" r="r" b="b"/>
              <a:pathLst>
                <a:path w="652" h="685">
                  <a:moveTo>
                    <a:pt x="0" y="73"/>
                  </a:moveTo>
                  <a:lnTo>
                    <a:pt x="1" y="0"/>
                  </a:lnTo>
                  <a:lnTo>
                    <a:pt x="652" y="3"/>
                  </a:lnTo>
                  <a:lnTo>
                    <a:pt x="631" y="685"/>
                  </a:lnTo>
                  <a:lnTo>
                    <a:pt x="438" y="625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770438" y="2933700"/>
              <a:ext cx="568325" cy="479425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0" y="257"/>
                </a:cxn>
                <a:cxn ang="0">
                  <a:pos x="10" y="0"/>
                </a:cxn>
                <a:cxn ang="0">
                  <a:pos x="137" y="3"/>
                </a:cxn>
                <a:cxn ang="0">
                  <a:pos x="806" y="31"/>
                </a:cxn>
                <a:cxn ang="0">
                  <a:pos x="800" y="575"/>
                </a:cxn>
                <a:cxn ang="0">
                  <a:pos x="799" y="648"/>
                </a:cxn>
                <a:cxn ang="0">
                  <a:pos x="253" y="552"/>
                </a:cxn>
                <a:cxn ang="0">
                  <a:pos x="0" y="536"/>
                </a:cxn>
              </a:cxnLst>
              <a:rect l="0" t="0" r="r" b="b"/>
              <a:pathLst>
                <a:path w="806" h="648">
                  <a:moveTo>
                    <a:pt x="0" y="536"/>
                  </a:moveTo>
                  <a:lnTo>
                    <a:pt x="0" y="257"/>
                  </a:lnTo>
                  <a:lnTo>
                    <a:pt x="10" y="0"/>
                  </a:lnTo>
                  <a:lnTo>
                    <a:pt x="137" y="3"/>
                  </a:lnTo>
                  <a:lnTo>
                    <a:pt x="806" y="31"/>
                  </a:lnTo>
                  <a:lnTo>
                    <a:pt x="800" y="575"/>
                  </a:lnTo>
                  <a:lnTo>
                    <a:pt x="799" y="648"/>
                  </a:lnTo>
                  <a:lnTo>
                    <a:pt x="253" y="552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263" name="Freeform 72"/>
            <p:cNvSpPr>
              <a:spLocks/>
            </p:cNvSpPr>
            <p:nvPr/>
          </p:nvSpPr>
          <p:spPr bwMode="auto">
            <a:xfrm>
              <a:off x="3825875" y="2794000"/>
              <a:ext cx="671513" cy="428625"/>
            </a:xfrm>
            <a:custGeom>
              <a:avLst/>
              <a:gdLst>
                <a:gd name="T0" fmla="*/ 0 w 949"/>
                <a:gd name="T1" fmla="*/ 546 h 580"/>
                <a:gd name="T2" fmla="*/ 5 w 949"/>
                <a:gd name="T3" fmla="*/ 473 h 580"/>
                <a:gd name="T4" fmla="*/ 1 w 949"/>
                <a:gd name="T5" fmla="*/ 0 h 580"/>
                <a:gd name="T6" fmla="*/ 949 w 949"/>
                <a:gd name="T7" fmla="*/ 35 h 580"/>
                <a:gd name="T8" fmla="*/ 942 w 949"/>
                <a:gd name="T9" fmla="*/ 436 h 580"/>
                <a:gd name="T10" fmla="*/ 940 w 949"/>
                <a:gd name="T11" fmla="*/ 580 h 580"/>
                <a:gd name="T12" fmla="*/ 0 w 949"/>
                <a:gd name="T13" fmla="*/ 546 h 5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9"/>
                <a:gd name="T22" fmla="*/ 0 h 580"/>
                <a:gd name="T23" fmla="*/ 949 w 949"/>
                <a:gd name="T24" fmla="*/ 580 h 5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9" h="580">
                  <a:moveTo>
                    <a:pt x="0" y="546"/>
                  </a:moveTo>
                  <a:lnTo>
                    <a:pt x="5" y="473"/>
                  </a:lnTo>
                  <a:lnTo>
                    <a:pt x="1" y="0"/>
                  </a:lnTo>
                  <a:lnTo>
                    <a:pt x="949" y="35"/>
                  </a:lnTo>
                  <a:lnTo>
                    <a:pt x="942" y="436"/>
                  </a:lnTo>
                  <a:lnTo>
                    <a:pt x="940" y="580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933950" y="3341688"/>
              <a:ext cx="401638" cy="804862"/>
            </a:xfrm>
            <a:custGeom>
              <a:avLst/>
              <a:gdLst/>
              <a:ahLst/>
              <a:cxnLst>
                <a:cxn ang="0">
                  <a:pos x="0" y="795"/>
                </a:cxn>
                <a:cxn ang="0">
                  <a:pos x="6" y="1073"/>
                </a:cxn>
                <a:cxn ang="0">
                  <a:pos x="548" y="1087"/>
                </a:cxn>
                <a:cxn ang="0">
                  <a:pos x="553" y="810"/>
                </a:cxn>
                <a:cxn ang="0">
                  <a:pos x="569" y="96"/>
                </a:cxn>
                <a:cxn ang="0">
                  <a:pos x="23" y="0"/>
                </a:cxn>
                <a:cxn ang="0">
                  <a:pos x="0" y="795"/>
                </a:cxn>
              </a:cxnLst>
              <a:rect l="0" t="0" r="r" b="b"/>
              <a:pathLst>
                <a:path w="569" h="1087">
                  <a:moveTo>
                    <a:pt x="0" y="795"/>
                  </a:moveTo>
                  <a:lnTo>
                    <a:pt x="6" y="1073"/>
                  </a:lnTo>
                  <a:lnTo>
                    <a:pt x="548" y="1087"/>
                  </a:lnTo>
                  <a:lnTo>
                    <a:pt x="553" y="810"/>
                  </a:lnTo>
                  <a:lnTo>
                    <a:pt x="569" y="96"/>
                  </a:lnTo>
                  <a:lnTo>
                    <a:pt x="23" y="0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8265" name="Freeform 74"/>
            <p:cNvSpPr>
              <a:spLocks/>
            </p:cNvSpPr>
            <p:nvPr/>
          </p:nvSpPr>
          <p:spPr bwMode="auto">
            <a:xfrm>
              <a:off x="5795963" y="2716213"/>
              <a:ext cx="476250" cy="555625"/>
            </a:xfrm>
            <a:custGeom>
              <a:avLst/>
              <a:gdLst>
                <a:gd name="T0" fmla="*/ 0 w 675"/>
                <a:gd name="T1" fmla="*/ 741 h 752"/>
                <a:gd name="T2" fmla="*/ 8 w 675"/>
                <a:gd name="T3" fmla="*/ 338 h 752"/>
                <a:gd name="T4" fmla="*/ 14 w 675"/>
                <a:gd name="T5" fmla="*/ 0 h 752"/>
                <a:gd name="T6" fmla="*/ 674 w 675"/>
                <a:gd name="T7" fmla="*/ 7 h 752"/>
                <a:gd name="T8" fmla="*/ 675 w 675"/>
                <a:gd name="T9" fmla="*/ 474 h 752"/>
                <a:gd name="T10" fmla="*/ 670 w 675"/>
                <a:gd name="T11" fmla="*/ 752 h 752"/>
                <a:gd name="T12" fmla="*/ 0 w 675"/>
                <a:gd name="T13" fmla="*/ 741 h 7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5"/>
                <a:gd name="T22" fmla="*/ 0 h 752"/>
                <a:gd name="T23" fmla="*/ 675 w 675"/>
                <a:gd name="T24" fmla="*/ 752 h 7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5" h="752">
                  <a:moveTo>
                    <a:pt x="0" y="741"/>
                  </a:moveTo>
                  <a:lnTo>
                    <a:pt x="8" y="338"/>
                  </a:lnTo>
                  <a:lnTo>
                    <a:pt x="14" y="0"/>
                  </a:lnTo>
                  <a:lnTo>
                    <a:pt x="674" y="7"/>
                  </a:lnTo>
                  <a:lnTo>
                    <a:pt x="675" y="474"/>
                  </a:lnTo>
                  <a:lnTo>
                    <a:pt x="670" y="752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FF560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66" name="Freeform 75"/>
            <p:cNvSpPr>
              <a:spLocks/>
            </p:cNvSpPr>
            <p:nvPr/>
          </p:nvSpPr>
          <p:spPr bwMode="auto">
            <a:xfrm>
              <a:off x="5338763" y="2451100"/>
              <a:ext cx="469900" cy="512763"/>
            </a:xfrm>
            <a:custGeom>
              <a:avLst/>
              <a:gdLst>
                <a:gd name="T0" fmla="*/ 0 w 660"/>
                <a:gd name="T1" fmla="*/ 685 h 695"/>
                <a:gd name="T2" fmla="*/ 16 w 660"/>
                <a:gd name="T3" fmla="*/ 3 h 695"/>
                <a:gd name="T4" fmla="*/ 274 w 660"/>
                <a:gd name="T5" fmla="*/ 0 h 695"/>
                <a:gd name="T6" fmla="*/ 394 w 660"/>
                <a:gd name="T7" fmla="*/ 2 h 695"/>
                <a:gd name="T8" fmla="*/ 390 w 660"/>
                <a:gd name="T9" fmla="*/ 252 h 695"/>
                <a:gd name="T10" fmla="*/ 660 w 660"/>
                <a:gd name="T11" fmla="*/ 357 h 695"/>
                <a:gd name="T12" fmla="*/ 654 w 660"/>
                <a:gd name="T13" fmla="*/ 695 h 695"/>
                <a:gd name="T14" fmla="*/ 0 w 660"/>
                <a:gd name="T15" fmla="*/ 685 h 6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0"/>
                <a:gd name="T25" fmla="*/ 0 h 695"/>
                <a:gd name="T26" fmla="*/ 660 w 660"/>
                <a:gd name="T27" fmla="*/ 695 h 6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0" h="695">
                  <a:moveTo>
                    <a:pt x="0" y="685"/>
                  </a:moveTo>
                  <a:lnTo>
                    <a:pt x="16" y="3"/>
                  </a:lnTo>
                  <a:lnTo>
                    <a:pt x="274" y="0"/>
                  </a:lnTo>
                  <a:lnTo>
                    <a:pt x="394" y="2"/>
                  </a:lnTo>
                  <a:lnTo>
                    <a:pt x="390" y="252"/>
                  </a:lnTo>
                  <a:lnTo>
                    <a:pt x="660" y="357"/>
                  </a:lnTo>
                  <a:lnTo>
                    <a:pt x="654" y="695"/>
                  </a:lnTo>
                  <a:lnTo>
                    <a:pt x="0" y="685"/>
                  </a:lnTo>
                  <a:close/>
                </a:path>
              </a:pathLst>
            </a:custGeom>
            <a:solidFill>
              <a:srgbClr val="FF560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5324475" y="3413125"/>
              <a:ext cx="660400" cy="542925"/>
            </a:xfrm>
            <a:custGeom>
              <a:avLst/>
              <a:gdLst/>
              <a:ahLst/>
              <a:cxnLst>
                <a:cxn ang="0">
                  <a:pos x="0" y="714"/>
                </a:cxn>
                <a:cxn ang="0">
                  <a:pos x="16" y="0"/>
                </a:cxn>
                <a:cxn ang="0">
                  <a:pos x="454" y="552"/>
                </a:cxn>
                <a:cxn ang="0">
                  <a:pos x="647" y="612"/>
                </a:cxn>
                <a:cxn ang="0">
                  <a:pos x="843" y="650"/>
                </a:cxn>
                <a:cxn ang="0">
                  <a:pos x="932" y="580"/>
                </a:cxn>
                <a:cxn ang="0">
                  <a:pos x="936" y="732"/>
                </a:cxn>
                <a:cxn ang="0">
                  <a:pos x="0" y="714"/>
                </a:cxn>
              </a:cxnLst>
              <a:rect l="0" t="0" r="r" b="b"/>
              <a:pathLst>
                <a:path w="936" h="732">
                  <a:moveTo>
                    <a:pt x="0" y="714"/>
                  </a:moveTo>
                  <a:lnTo>
                    <a:pt x="16" y="0"/>
                  </a:lnTo>
                  <a:lnTo>
                    <a:pt x="454" y="552"/>
                  </a:lnTo>
                  <a:lnTo>
                    <a:pt x="647" y="612"/>
                  </a:lnTo>
                  <a:lnTo>
                    <a:pt x="843" y="650"/>
                  </a:lnTo>
                  <a:lnTo>
                    <a:pt x="932" y="580"/>
                  </a:lnTo>
                  <a:lnTo>
                    <a:pt x="936" y="732"/>
                  </a:lnTo>
                  <a:lnTo>
                    <a:pt x="0" y="714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5335588" y="2957513"/>
              <a:ext cx="466725" cy="403225"/>
            </a:xfrm>
            <a:custGeom>
              <a:avLst/>
              <a:gdLst/>
              <a:ahLst/>
              <a:cxnLst>
                <a:cxn ang="0">
                  <a:pos x="0" y="544"/>
                </a:cxn>
                <a:cxn ang="0">
                  <a:pos x="6" y="0"/>
                </a:cxn>
                <a:cxn ang="0">
                  <a:pos x="660" y="10"/>
                </a:cxn>
                <a:cxn ang="0">
                  <a:pos x="652" y="413"/>
                </a:cxn>
                <a:cxn ang="0">
                  <a:pos x="651" y="547"/>
                </a:cxn>
                <a:cxn ang="0">
                  <a:pos x="0" y="544"/>
                </a:cxn>
              </a:cxnLst>
              <a:rect l="0" t="0" r="r" b="b"/>
              <a:pathLst>
                <a:path w="660" h="547">
                  <a:moveTo>
                    <a:pt x="0" y="544"/>
                  </a:moveTo>
                  <a:lnTo>
                    <a:pt x="6" y="0"/>
                  </a:lnTo>
                  <a:lnTo>
                    <a:pt x="660" y="10"/>
                  </a:lnTo>
                  <a:lnTo>
                    <a:pt x="652" y="413"/>
                  </a:lnTo>
                  <a:lnTo>
                    <a:pt x="651" y="547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269" name="Freeform 78"/>
            <p:cNvSpPr>
              <a:spLocks/>
            </p:cNvSpPr>
            <p:nvPr/>
          </p:nvSpPr>
          <p:spPr bwMode="auto">
            <a:xfrm>
              <a:off x="5983288" y="3840163"/>
              <a:ext cx="476250" cy="527050"/>
            </a:xfrm>
            <a:custGeom>
              <a:avLst/>
              <a:gdLst>
                <a:gd name="T0" fmla="*/ 0 w 676"/>
                <a:gd name="T1" fmla="*/ 501 h 712"/>
                <a:gd name="T2" fmla="*/ 4 w 676"/>
                <a:gd name="T3" fmla="*/ 152 h 712"/>
                <a:gd name="T4" fmla="*/ 0 w 676"/>
                <a:gd name="T5" fmla="*/ 0 h 712"/>
                <a:gd name="T6" fmla="*/ 209 w 676"/>
                <a:gd name="T7" fmla="*/ 92 h 712"/>
                <a:gd name="T8" fmla="*/ 298 w 676"/>
                <a:gd name="T9" fmla="*/ 145 h 712"/>
                <a:gd name="T10" fmla="*/ 313 w 676"/>
                <a:gd name="T11" fmla="*/ 40 h 712"/>
                <a:gd name="T12" fmla="*/ 522 w 676"/>
                <a:gd name="T13" fmla="*/ 139 h 712"/>
                <a:gd name="T14" fmla="*/ 574 w 676"/>
                <a:gd name="T15" fmla="*/ 78 h 712"/>
                <a:gd name="T16" fmla="*/ 676 w 676"/>
                <a:gd name="T17" fmla="*/ 35 h 712"/>
                <a:gd name="T18" fmla="*/ 674 w 676"/>
                <a:gd name="T19" fmla="*/ 292 h 712"/>
                <a:gd name="T20" fmla="*/ 672 w 676"/>
                <a:gd name="T21" fmla="*/ 411 h 712"/>
                <a:gd name="T22" fmla="*/ 535 w 676"/>
                <a:gd name="T23" fmla="*/ 427 h 712"/>
                <a:gd name="T24" fmla="*/ 532 w 676"/>
                <a:gd name="T25" fmla="*/ 712 h 712"/>
                <a:gd name="T26" fmla="*/ 127 w 676"/>
                <a:gd name="T27" fmla="*/ 708 h 712"/>
                <a:gd name="T28" fmla="*/ 128 w 676"/>
                <a:gd name="T29" fmla="*/ 555 h 712"/>
                <a:gd name="T30" fmla="*/ 0 w 676"/>
                <a:gd name="T31" fmla="*/ 501 h 7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76"/>
                <a:gd name="T49" fmla="*/ 0 h 712"/>
                <a:gd name="T50" fmla="*/ 676 w 676"/>
                <a:gd name="T51" fmla="*/ 712 h 7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76" h="712">
                  <a:moveTo>
                    <a:pt x="0" y="501"/>
                  </a:moveTo>
                  <a:lnTo>
                    <a:pt x="4" y="152"/>
                  </a:lnTo>
                  <a:lnTo>
                    <a:pt x="0" y="0"/>
                  </a:lnTo>
                  <a:lnTo>
                    <a:pt x="209" y="92"/>
                  </a:lnTo>
                  <a:lnTo>
                    <a:pt x="298" y="145"/>
                  </a:lnTo>
                  <a:lnTo>
                    <a:pt x="313" y="40"/>
                  </a:lnTo>
                  <a:lnTo>
                    <a:pt x="522" y="139"/>
                  </a:lnTo>
                  <a:lnTo>
                    <a:pt x="574" y="78"/>
                  </a:lnTo>
                  <a:lnTo>
                    <a:pt x="676" y="35"/>
                  </a:lnTo>
                  <a:lnTo>
                    <a:pt x="674" y="292"/>
                  </a:lnTo>
                  <a:lnTo>
                    <a:pt x="672" y="411"/>
                  </a:lnTo>
                  <a:lnTo>
                    <a:pt x="535" y="427"/>
                  </a:lnTo>
                  <a:lnTo>
                    <a:pt x="532" y="712"/>
                  </a:lnTo>
                  <a:lnTo>
                    <a:pt x="127" y="708"/>
                  </a:lnTo>
                  <a:lnTo>
                    <a:pt x="128" y="555"/>
                  </a:lnTo>
                  <a:lnTo>
                    <a:pt x="0" y="501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70" name="Freeform 79"/>
            <p:cNvSpPr>
              <a:spLocks/>
            </p:cNvSpPr>
            <p:nvPr/>
          </p:nvSpPr>
          <p:spPr bwMode="auto">
            <a:xfrm>
              <a:off x="5781675" y="3262313"/>
              <a:ext cx="488950" cy="649287"/>
            </a:xfrm>
            <a:custGeom>
              <a:avLst/>
              <a:gdLst>
                <a:gd name="T0" fmla="*/ 0 w 692"/>
                <a:gd name="T1" fmla="*/ 816 h 876"/>
                <a:gd name="T2" fmla="*/ 21 w 692"/>
                <a:gd name="T3" fmla="*/ 134 h 876"/>
                <a:gd name="T4" fmla="*/ 22 w 692"/>
                <a:gd name="T5" fmla="*/ 0 h 876"/>
                <a:gd name="T6" fmla="*/ 692 w 692"/>
                <a:gd name="T7" fmla="*/ 11 h 876"/>
                <a:gd name="T8" fmla="*/ 692 w 692"/>
                <a:gd name="T9" fmla="*/ 99 h 876"/>
                <a:gd name="T10" fmla="*/ 513 w 692"/>
                <a:gd name="T11" fmla="*/ 88 h 876"/>
                <a:gd name="T12" fmla="*/ 494 w 692"/>
                <a:gd name="T13" fmla="*/ 876 h 876"/>
                <a:gd name="T14" fmla="*/ 285 w 692"/>
                <a:gd name="T15" fmla="*/ 784 h 876"/>
                <a:gd name="T16" fmla="*/ 196 w 692"/>
                <a:gd name="T17" fmla="*/ 854 h 876"/>
                <a:gd name="T18" fmla="*/ 0 w 692"/>
                <a:gd name="T19" fmla="*/ 816 h 8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2"/>
                <a:gd name="T31" fmla="*/ 0 h 876"/>
                <a:gd name="T32" fmla="*/ 692 w 692"/>
                <a:gd name="T33" fmla="*/ 876 h 8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2" h="876">
                  <a:moveTo>
                    <a:pt x="0" y="816"/>
                  </a:moveTo>
                  <a:lnTo>
                    <a:pt x="21" y="134"/>
                  </a:lnTo>
                  <a:lnTo>
                    <a:pt x="22" y="0"/>
                  </a:lnTo>
                  <a:lnTo>
                    <a:pt x="692" y="11"/>
                  </a:lnTo>
                  <a:lnTo>
                    <a:pt x="692" y="99"/>
                  </a:lnTo>
                  <a:lnTo>
                    <a:pt x="513" y="88"/>
                  </a:lnTo>
                  <a:lnTo>
                    <a:pt x="494" y="876"/>
                  </a:lnTo>
                  <a:lnTo>
                    <a:pt x="285" y="784"/>
                  </a:lnTo>
                  <a:lnTo>
                    <a:pt x="196" y="854"/>
                  </a:lnTo>
                  <a:lnTo>
                    <a:pt x="0" y="816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71" name="Rectangle 80"/>
            <p:cNvSpPr>
              <a:spLocks noChangeArrowheads="1"/>
            </p:cNvSpPr>
            <p:nvPr/>
          </p:nvSpPr>
          <p:spPr bwMode="auto">
            <a:xfrm>
              <a:off x="7897813" y="2906713"/>
              <a:ext cx="417512" cy="63500"/>
            </a:xfrm>
            <a:prstGeom prst="rect">
              <a:avLst/>
            </a:prstGeom>
            <a:noFill/>
            <a:ln w="1651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ADAIR</a:t>
              </a:r>
              <a:endParaRPr lang="en-US" sz="600"/>
            </a:p>
          </p:txBody>
        </p:sp>
        <p:sp>
          <p:nvSpPr>
            <p:cNvPr id="8272" name="Rectangle 81"/>
            <p:cNvSpPr>
              <a:spLocks noChangeArrowheads="1"/>
            </p:cNvSpPr>
            <p:nvPr/>
          </p:nvSpPr>
          <p:spPr bwMode="auto">
            <a:xfrm rot="-5400000">
              <a:off x="4550569" y="1697831"/>
              <a:ext cx="463550" cy="115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ALFALFA</a:t>
              </a:r>
              <a:endParaRPr lang="en-US" sz="600"/>
            </a:p>
          </p:txBody>
        </p:sp>
        <p:sp>
          <p:nvSpPr>
            <p:cNvPr id="8273" name="Rectangle 82"/>
            <p:cNvSpPr>
              <a:spLocks noChangeArrowheads="1"/>
            </p:cNvSpPr>
            <p:nvPr/>
          </p:nvSpPr>
          <p:spPr bwMode="auto">
            <a:xfrm>
              <a:off x="6553200" y="4545013"/>
              <a:ext cx="328613" cy="103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ATOKA</a:t>
              </a:r>
              <a:endParaRPr lang="en-US" sz="600"/>
            </a:p>
          </p:txBody>
        </p:sp>
        <p:sp>
          <p:nvSpPr>
            <p:cNvPr id="8274" name="Rectangle 83"/>
            <p:cNvSpPr>
              <a:spLocks noChangeArrowheads="1"/>
            </p:cNvSpPr>
            <p:nvPr/>
          </p:nvSpPr>
          <p:spPr bwMode="auto">
            <a:xfrm>
              <a:off x="2667000" y="1584325"/>
              <a:ext cx="37782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BEAVER</a:t>
              </a:r>
              <a:endParaRPr lang="en-US" sz="600"/>
            </a:p>
          </p:txBody>
        </p:sp>
        <p:sp>
          <p:nvSpPr>
            <p:cNvPr id="8275" name="Rectangle 84"/>
            <p:cNvSpPr>
              <a:spLocks noChangeArrowheads="1"/>
            </p:cNvSpPr>
            <p:nvPr/>
          </p:nvSpPr>
          <p:spPr bwMode="auto">
            <a:xfrm>
              <a:off x="3319463" y="3400425"/>
              <a:ext cx="719137" cy="8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Calibri" pitchFamily="34" charset="0"/>
                </a:rPr>
                <a:t>BECKHAM</a:t>
              </a:r>
              <a:endParaRPr lang="en-US" sz="600" dirty="0"/>
            </a:p>
          </p:txBody>
        </p:sp>
        <p:sp>
          <p:nvSpPr>
            <p:cNvPr id="8276" name="Rectangle 85"/>
            <p:cNvSpPr>
              <a:spLocks noChangeArrowheads="1"/>
            </p:cNvSpPr>
            <p:nvPr/>
          </p:nvSpPr>
          <p:spPr bwMode="auto">
            <a:xfrm>
              <a:off x="4495800" y="2743200"/>
              <a:ext cx="55086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BLAINE</a:t>
              </a:r>
              <a:endParaRPr lang="en-US" sz="600"/>
            </a:p>
          </p:txBody>
        </p:sp>
        <p:sp>
          <p:nvSpPr>
            <p:cNvPr id="8277" name="Rectangle 86"/>
            <p:cNvSpPr>
              <a:spLocks noChangeArrowheads="1"/>
            </p:cNvSpPr>
            <p:nvPr/>
          </p:nvSpPr>
          <p:spPr bwMode="auto">
            <a:xfrm>
              <a:off x="6400800" y="5029200"/>
              <a:ext cx="417513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BRYAN</a:t>
              </a:r>
              <a:endParaRPr lang="en-US" sz="600"/>
            </a:p>
          </p:txBody>
        </p:sp>
        <p:sp>
          <p:nvSpPr>
            <p:cNvPr id="8278" name="Rectangle 87"/>
            <p:cNvSpPr>
              <a:spLocks noChangeArrowheads="1"/>
            </p:cNvSpPr>
            <p:nvPr/>
          </p:nvSpPr>
          <p:spPr bwMode="auto">
            <a:xfrm>
              <a:off x="4592638" y="3448050"/>
              <a:ext cx="417512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CADDO</a:t>
              </a:r>
              <a:endParaRPr lang="en-US" sz="600"/>
            </a:p>
          </p:txBody>
        </p:sp>
        <p:sp>
          <p:nvSpPr>
            <p:cNvPr id="8279" name="Rectangle 88"/>
            <p:cNvSpPr>
              <a:spLocks noChangeArrowheads="1"/>
            </p:cNvSpPr>
            <p:nvPr/>
          </p:nvSpPr>
          <p:spPr bwMode="auto">
            <a:xfrm>
              <a:off x="4814888" y="3048000"/>
              <a:ext cx="519112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CANADIAN</a:t>
              </a:r>
              <a:endParaRPr lang="en-US" sz="600"/>
            </a:p>
          </p:txBody>
        </p:sp>
        <p:sp>
          <p:nvSpPr>
            <p:cNvPr id="8280" name="Rectangle 89"/>
            <p:cNvSpPr>
              <a:spLocks noChangeArrowheads="1"/>
            </p:cNvSpPr>
            <p:nvPr/>
          </p:nvSpPr>
          <p:spPr bwMode="auto">
            <a:xfrm>
              <a:off x="5559425" y="4640263"/>
              <a:ext cx="417513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CARTER</a:t>
              </a:r>
              <a:endParaRPr lang="en-US" sz="600"/>
            </a:p>
          </p:txBody>
        </p:sp>
        <p:sp>
          <p:nvSpPr>
            <p:cNvPr id="8281" name="Rectangle 90"/>
            <p:cNvSpPr>
              <a:spLocks noChangeArrowheads="1"/>
            </p:cNvSpPr>
            <p:nvPr/>
          </p:nvSpPr>
          <p:spPr bwMode="auto">
            <a:xfrm rot="-5056077">
              <a:off x="7503319" y="2704307"/>
              <a:ext cx="496887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CHEROKEE</a:t>
              </a:r>
              <a:endParaRPr lang="en-US" sz="600"/>
            </a:p>
          </p:txBody>
        </p:sp>
        <p:sp>
          <p:nvSpPr>
            <p:cNvPr id="8282" name="Rectangle 91"/>
            <p:cNvSpPr>
              <a:spLocks noChangeArrowheads="1"/>
            </p:cNvSpPr>
            <p:nvPr/>
          </p:nvSpPr>
          <p:spPr bwMode="auto">
            <a:xfrm>
              <a:off x="6908800" y="4795838"/>
              <a:ext cx="558800" cy="80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CHOCTAW</a:t>
              </a:r>
              <a:endParaRPr lang="en-US" sz="600"/>
            </a:p>
          </p:txBody>
        </p:sp>
        <p:sp>
          <p:nvSpPr>
            <p:cNvPr id="8283" name="Rectangle 92"/>
            <p:cNvSpPr>
              <a:spLocks noChangeArrowheads="1"/>
            </p:cNvSpPr>
            <p:nvPr/>
          </p:nvSpPr>
          <p:spPr bwMode="auto">
            <a:xfrm>
              <a:off x="842963" y="1470025"/>
              <a:ext cx="4730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CIMARRON</a:t>
              </a:r>
              <a:endParaRPr lang="en-US" sz="600"/>
            </a:p>
          </p:txBody>
        </p:sp>
        <p:sp>
          <p:nvSpPr>
            <p:cNvPr id="8284" name="Rectangle 93"/>
            <p:cNvSpPr>
              <a:spLocks noChangeArrowheads="1"/>
            </p:cNvSpPr>
            <p:nvPr/>
          </p:nvSpPr>
          <p:spPr bwMode="auto">
            <a:xfrm rot="2704169">
              <a:off x="5356225" y="3536950"/>
              <a:ext cx="55245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CLEVELAND</a:t>
              </a:r>
              <a:endParaRPr lang="en-US" sz="600"/>
            </a:p>
          </p:txBody>
        </p:sp>
        <p:sp>
          <p:nvSpPr>
            <p:cNvPr id="8285" name="Rectangle 94"/>
            <p:cNvSpPr>
              <a:spLocks noChangeArrowheads="1"/>
            </p:cNvSpPr>
            <p:nvPr/>
          </p:nvSpPr>
          <p:spPr bwMode="auto">
            <a:xfrm>
              <a:off x="6453188" y="4256088"/>
              <a:ext cx="417512" cy="6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COAL</a:t>
              </a:r>
              <a:endParaRPr lang="en-US" sz="600"/>
            </a:p>
          </p:txBody>
        </p:sp>
        <p:sp>
          <p:nvSpPr>
            <p:cNvPr id="8286" name="Rectangle 95"/>
            <p:cNvSpPr>
              <a:spLocks noChangeArrowheads="1"/>
            </p:cNvSpPr>
            <p:nvPr/>
          </p:nvSpPr>
          <p:spPr bwMode="auto">
            <a:xfrm>
              <a:off x="4343400" y="4079875"/>
              <a:ext cx="609600" cy="11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COMANCHE</a:t>
              </a:r>
              <a:endParaRPr lang="en-US" sz="600"/>
            </a:p>
          </p:txBody>
        </p:sp>
        <p:sp>
          <p:nvSpPr>
            <p:cNvPr id="8287" name="Rectangle 96"/>
            <p:cNvSpPr>
              <a:spLocks noChangeArrowheads="1"/>
            </p:cNvSpPr>
            <p:nvPr/>
          </p:nvSpPr>
          <p:spPr bwMode="auto">
            <a:xfrm>
              <a:off x="4495800" y="4489450"/>
              <a:ext cx="357188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COTTON</a:t>
              </a:r>
              <a:endParaRPr lang="en-US" sz="600"/>
            </a:p>
          </p:txBody>
        </p:sp>
        <p:sp>
          <p:nvSpPr>
            <p:cNvPr id="8288" name="Rectangle 97"/>
            <p:cNvSpPr>
              <a:spLocks noChangeArrowheads="1"/>
            </p:cNvSpPr>
            <p:nvPr/>
          </p:nvSpPr>
          <p:spPr bwMode="auto">
            <a:xfrm>
              <a:off x="7400925" y="1800225"/>
              <a:ext cx="357188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CRAIG</a:t>
              </a:r>
              <a:endParaRPr lang="en-US" sz="600"/>
            </a:p>
          </p:txBody>
        </p:sp>
        <p:sp>
          <p:nvSpPr>
            <p:cNvPr id="8289" name="Rectangle 98"/>
            <p:cNvSpPr>
              <a:spLocks noChangeArrowheads="1"/>
            </p:cNvSpPr>
            <p:nvPr/>
          </p:nvSpPr>
          <p:spPr bwMode="auto">
            <a:xfrm>
              <a:off x="6324600" y="2687638"/>
              <a:ext cx="311150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CREEK</a:t>
              </a:r>
              <a:endParaRPr lang="en-US" sz="600"/>
            </a:p>
          </p:txBody>
        </p:sp>
        <p:sp>
          <p:nvSpPr>
            <p:cNvPr id="8290" name="Rectangle 99"/>
            <p:cNvSpPr>
              <a:spLocks noChangeArrowheads="1"/>
            </p:cNvSpPr>
            <p:nvPr/>
          </p:nvSpPr>
          <p:spPr bwMode="auto">
            <a:xfrm>
              <a:off x="3975100" y="3052763"/>
              <a:ext cx="512763" cy="115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CUSTER</a:t>
              </a:r>
              <a:endParaRPr lang="en-US" sz="600"/>
            </a:p>
          </p:txBody>
        </p:sp>
        <p:sp>
          <p:nvSpPr>
            <p:cNvPr id="1124" name="Rectangle 100"/>
            <p:cNvSpPr>
              <a:spLocks noChangeArrowheads="1"/>
            </p:cNvSpPr>
            <p:nvPr/>
          </p:nvSpPr>
          <p:spPr bwMode="auto">
            <a:xfrm>
              <a:off x="7811332" y="1829129"/>
              <a:ext cx="113564" cy="529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lIns="0" tIns="0" rIns="0" bIns="0"/>
            <a:lstStyle/>
            <a:p>
              <a:pPr>
                <a:spcAft>
                  <a:spcPts val="750"/>
                </a:spcAft>
                <a:defRPr/>
              </a:pPr>
              <a:r>
                <a:rPr lang="en-US" sz="600" dirty="0">
                  <a:solidFill>
                    <a:srgbClr val="000000"/>
                  </a:solidFill>
                  <a:latin typeface="Calibri" pitchFamily="34" charset="0"/>
                </a:rPr>
                <a:t>DELAWARE</a:t>
              </a:r>
              <a:endParaRPr lang="en-US" sz="600" dirty="0">
                <a:latin typeface="Arial" pitchFamily="34" charset="0"/>
              </a:endParaRPr>
            </a:p>
          </p:txBody>
        </p:sp>
        <p:sp>
          <p:nvSpPr>
            <p:cNvPr id="8292" name="Rectangle 101"/>
            <p:cNvSpPr>
              <a:spLocks noChangeArrowheads="1"/>
            </p:cNvSpPr>
            <p:nvPr/>
          </p:nvSpPr>
          <p:spPr bwMode="auto">
            <a:xfrm>
              <a:off x="3981450" y="2522538"/>
              <a:ext cx="484188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DEWEY</a:t>
              </a:r>
              <a:endParaRPr lang="en-US" sz="600"/>
            </a:p>
          </p:txBody>
        </p:sp>
        <p:sp>
          <p:nvSpPr>
            <p:cNvPr id="8293" name="Rectangle 102"/>
            <p:cNvSpPr>
              <a:spLocks noChangeArrowheads="1"/>
            </p:cNvSpPr>
            <p:nvPr/>
          </p:nvSpPr>
          <p:spPr bwMode="auto">
            <a:xfrm>
              <a:off x="3352800" y="2279650"/>
              <a:ext cx="263525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Calibri" pitchFamily="34" charset="0"/>
                </a:rPr>
                <a:t>ELLIS</a:t>
              </a:r>
              <a:endParaRPr lang="en-US" sz="600" dirty="0"/>
            </a:p>
          </p:txBody>
        </p:sp>
        <p:sp>
          <p:nvSpPr>
            <p:cNvPr id="8294" name="Rectangle 103"/>
            <p:cNvSpPr>
              <a:spLocks noChangeArrowheads="1"/>
            </p:cNvSpPr>
            <p:nvPr/>
          </p:nvSpPr>
          <p:spPr bwMode="auto">
            <a:xfrm>
              <a:off x="5029200" y="21336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GARFIELD</a:t>
              </a:r>
              <a:endParaRPr lang="en-US" sz="600"/>
            </a:p>
          </p:txBody>
        </p:sp>
        <p:sp>
          <p:nvSpPr>
            <p:cNvPr id="8295" name="Rectangle 104"/>
            <p:cNvSpPr>
              <a:spLocks noChangeArrowheads="1"/>
            </p:cNvSpPr>
            <p:nvPr/>
          </p:nvSpPr>
          <p:spPr bwMode="auto">
            <a:xfrm>
              <a:off x="5495925" y="3983038"/>
              <a:ext cx="417513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GARVIN</a:t>
              </a:r>
              <a:endParaRPr lang="en-US" sz="600"/>
            </a:p>
          </p:txBody>
        </p:sp>
        <p:sp>
          <p:nvSpPr>
            <p:cNvPr id="8296" name="Rectangle 105"/>
            <p:cNvSpPr>
              <a:spLocks noChangeArrowheads="1"/>
            </p:cNvSpPr>
            <p:nvPr/>
          </p:nvSpPr>
          <p:spPr bwMode="auto">
            <a:xfrm>
              <a:off x="5010150" y="3613150"/>
              <a:ext cx="417513" cy="6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GRADY</a:t>
              </a:r>
              <a:endParaRPr lang="en-US" sz="600"/>
            </a:p>
          </p:txBody>
        </p:sp>
        <p:sp>
          <p:nvSpPr>
            <p:cNvPr id="8297" name="Rectangle 106"/>
            <p:cNvSpPr>
              <a:spLocks noChangeArrowheads="1"/>
            </p:cNvSpPr>
            <p:nvPr/>
          </p:nvSpPr>
          <p:spPr bwMode="auto">
            <a:xfrm>
              <a:off x="5094288" y="1628775"/>
              <a:ext cx="352425" cy="128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GRANT</a:t>
              </a:r>
              <a:endParaRPr lang="en-US" sz="600"/>
            </a:p>
          </p:txBody>
        </p:sp>
        <p:sp>
          <p:nvSpPr>
            <p:cNvPr id="8298" name="Rectangle 107"/>
            <p:cNvSpPr>
              <a:spLocks noChangeArrowheads="1"/>
            </p:cNvSpPr>
            <p:nvPr/>
          </p:nvSpPr>
          <p:spPr bwMode="auto">
            <a:xfrm>
              <a:off x="3479800" y="3619500"/>
              <a:ext cx="438150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GREER</a:t>
              </a:r>
              <a:endParaRPr lang="en-US" sz="600"/>
            </a:p>
          </p:txBody>
        </p:sp>
        <p:sp>
          <p:nvSpPr>
            <p:cNvPr id="8299" name="Rectangle 108"/>
            <p:cNvSpPr>
              <a:spLocks noChangeArrowheads="1"/>
            </p:cNvSpPr>
            <p:nvPr/>
          </p:nvSpPr>
          <p:spPr bwMode="auto">
            <a:xfrm rot="-5400000">
              <a:off x="3099593" y="3942557"/>
              <a:ext cx="417513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HARMON</a:t>
              </a:r>
              <a:endParaRPr lang="en-US" sz="600"/>
            </a:p>
          </p:txBody>
        </p:sp>
        <p:sp>
          <p:nvSpPr>
            <p:cNvPr id="8300" name="Rectangle 109"/>
            <p:cNvSpPr>
              <a:spLocks noChangeArrowheads="1"/>
            </p:cNvSpPr>
            <p:nvPr/>
          </p:nvSpPr>
          <p:spPr bwMode="auto">
            <a:xfrm>
              <a:off x="3352800" y="1579563"/>
              <a:ext cx="47466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HARPER</a:t>
              </a:r>
              <a:endParaRPr lang="en-US" sz="600"/>
            </a:p>
          </p:txBody>
        </p:sp>
        <p:sp>
          <p:nvSpPr>
            <p:cNvPr id="8301" name="Rectangle 110"/>
            <p:cNvSpPr>
              <a:spLocks noChangeArrowheads="1"/>
            </p:cNvSpPr>
            <p:nvPr/>
          </p:nvSpPr>
          <p:spPr bwMode="auto">
            <a:xfrm rot="366115">
              <a:off x="7307263" y="3452813"/>
              <a:ext cx="619125" cy="180975"/>
            </a:xfrm>
            <a:prstGeom prst="rect">
              <a:avLst/>
            </a:prstGeom>
            <a:noFill/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750"/>
                </a:spcAft>
              </a:pPr>
              <a:r>
                <a:rPr lang="en-US" sz="600"/>
                <a:t>HASKELL</a:t>
              </a:r>
            </a:p>
          </p:txBody>
        </p:sp>
        <p:sp>
          <p:nvSpPr>
            <p:cNvPr id="8302" name="Rectangle 111"/>
            <p:cNvSpPr>
              <a:spLocks noChangeArrowheads="1"/>
            </p:cNvSpPr>
            <p:nvPr/>
          </p:nvSpPr>
          <p:spPr bwMode="auto">
            <a:xfrm>
              <a:off x="6477000" y="3533775"/>
              <a:ext cx="381000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HUGHES</a:t>
              </a:r>
              <a:endParaRPr lang="en-US" sz="600"/>
            </a:p>
          </p:txBody>
        </p:sp>
        <p:sp>
          <p:nvSpPr>
            <p:cNvPr id="8303" name="Rectangle 112"/>
            <p:cNvSpPr>
              <a:spLocks noChangeArrowheads="1"/>
            </p:cNvSpPr>
            <p:nvPr/>
          </p:nvSpPr>
          <p:spPr bwMode="auto">
            <a:xfrm>
              <a:off x="3548063" y="4151313"/>
              <a:ext cx="719137" cy="8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JACKSON</a:t>
              </a:r>
              <a:endParaRPr lang="en-US" sz="600"/>
            </a:p>
          </p:txBody>
        </p:sp>
        <p:sp>
          <p:nvSpPr>
            <p:cNvPr id="8304" name="Rectangle 113"/>
            <p:cNvSpPr>
              <a:spLocks noChangeArrowheads="1"/>
            </p:cNvSpPr>
            <p:nvPr/>
          </p:nvSpPr>
          <p:spPr bwMode="auto">
            <a:xfrm>
              <a:off x="4953000" y="4756150"/>
              <a:ext cx="525463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JEFFERSON</a:t>
              </a:r>
              <a:endParaRPr lang="en-US" sz="600"/>
            </a:p>
          </p:txBody>
        </p:sp>
        <p:sp>
          <p:nvSpPr>
            <p:cNvPr id="8305" name="Rectangle 114"/>
            <p:cNvSpPr>
              <a:spLocks noChangeArrowheads="1"/>
            </p:cNvSpPr>
            <p:nvPr/>
          </p:nvSpPr>
          <p:spPr bwMode="auto">
            <a:xfrm>
              <a:off x="5973763" y="4572000"/>
              <a:ext cx="50323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JOHNSTON</a:t>
              </a:r>
              <a:endParaRPr lang="en-US" sz="600"/>
            </a:p>
          </p:txBody>
        </p:sp>
        <p:sp>
          <p:nvSpPr>
            <p:cNvPr id="8306" name="Rectangle 115"/>
            <p:cNvSpPr>
              <a:spLocks noChangeArrowheads="1"/>
            </p:cNvSpPr>
            <p:nvPr/>
          </p:nvSpPr>
          <p:spPr bwMode="auto">
            <a:xfrm>
              <a:off x="5783263" y="1628775"/>
              <a:ext cx="239712" cy="6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KAY</a:t>
              </a:r>
              <a:endParaRPr lang="en-US" sz="600"/>
            </a:p>
          </p:txBody>
        </p:sp>
        <p:sp>
          <p:nvSpPr>
            <p:cNvPr id="8307" name="Rectangle 116"/>
            <p:cNvSpPr>
              <a:spLocks noChangeArrowheads="1"/>
            </p:cNvSpPr>
            <p:nvPr/>
          </p:nvSpPr>
          <p:spPr bwMode="auto">
            <a:xfrm rot="-2896539">
              <a:off x="4876007" y="2575718"/>
              <a:ext cx="565150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KINGFISHER</a:t>
              </a:r>
              <a:endParaRPr lang="en-US" sz="600"/>
            </a:p>
          </p:txBody>
        </p:sp>
        <p:sp>
          <p:nvSpPr>
            <p:cNvPr id="8308" name="Rectangle 117"/>
            <p:cNvSpPr>
              <a:spLocks noChangeArrowheads="1"/>
            </p:cNvSpPr>
            <p:nvPr/>
          </p:nvSpPr>
          <p:spPr bwMode="auto">
            <a:xfrm>
              <a:off x="4087813" y="3779838"/>
              <a:ext cx="419100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Calibri" pitchFamily="34" charset="0"/>
                </a:rPr>
                <a:t>KIOWA</a:t>
              </a:r>
              <a:endParaRPr lang="en-US" sz="600" dirty="0"/>
            </a:p>
          </p:txBody>
        </p:sp>
        <p:sp>
          <p:nvSpPr>
            <p:cNvPr id="8309" name="Rectangle 118"/>
            <p:cNvSpPr>
              <a:spLocks noChangeArrowheads="1"/>
            </p:cNvSpPr>
            <p:nvPr/>
          </p:nvSpPr>
          <p:spPr bwMode="auto">
            <a:xfrm>
              <a:off x="7281863" y="3810000"/>
              <a:ext cx="414337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LATIMER</a:t>
              </a:r>
              <a:endParaRPr lang="en-US" sz="600"/>
            </a:p>
          </p:txBody>
        </p:sp>
        <p:sp>
          <p:nvSpPr>
            <p:cNvPr id="8310" name="Rectangle 119"/>
            <p:cNvSpPr>
              <a:spLocks noChangeArrowheads="1"/>
            </p:cNvSpPr>
            <p:nvPr/>
          </p:nvSpPr>
          <p:spPr bwMode="auto">
            <a:xfrm>
              <a:off x="7673975" y="4005263"/>
              <a:ext cx="474663" cy="84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75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Calibri" pitchFamily="34" charset="0"/>
                </a:rPr>
                <a:t>LE FLORE</a:t>
              </a:r>
              <a:endParaRPr lang="en-US" sz="600" dirty="0"/>
            </a:p>
          </p:txBody>
        </p:sp>
        <p:sp>
          <p:nvSpPr>
            <p:cNvPr id="8311" name="Rectangle 120"/>
            <p:cNvSpPr>
              <a:spLocks noChangeArrowheads="1"/>
            </p:cNvSpPr>
            <p:nvPr/>
          </p:nvSpPr>
          <p:spPr bwMode="auto">
            <a:xfrm>
              <a:off x="5854700" y="2916238"/>
              <a:ext cx="393700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LINCOLN</a:t>
              </a:r>
              <a:endParaRPr lang="en-US" sz="600"/>
            </a:p>
          </p:txBody>
        </p:sp>
        <p:sp>
          <p:nvSpPr>
            <p:cNvPr id="8312" name="Rectangle 121"/>
            <p:cNvSpPr>
              <a:spLocks noChangeArrowheads="1"/>
            </p:cNvSpPr>
            <p:nvPr/>
          </p:nvSpPr>
          <p:spPr bwMode="auto">
            <a:xfrm>
              <a:off x="5453063" y="2744788"/>
              <a:ext cx="338137" cy="15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LOGAN</a:t>
              </a:r>
              <a:endParaRPr lang="en-US" sz="600"/>
            </a:p>
          </p:txBody>
        </p:sp>
        <p:sp>
          <p:nvSpPr>
            <p:cNvPr id="8313" name="Rectangle 122"/>
            <p:cNvSpPr>
              <a:spLocks noChangeArrowheads="1"/>
            </p:cNvSpPr>
            <p:nvPr/>
          </p:nvSpPr>
          <p:spPr bwMode="auto">
            <a:xfrm>
              <a:off x="5638800" y="4881563"/>
              <a:ext cx="365125" cy="147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LOVE</a:t>
              </a:r>
              <a:endParaRPr lang="en-US" sz="600"/>
            </a:p>
          </p:txBody>
        </p:sp>
        <p:sp>
          <p:nvSpPr>
            <p:cNvPr id="8314" name="Rectangle 123"/>
            <p:cNvSpPr>
              <a:spLocks noChangeArrowheads="1"/>
            </p:cNvSpPr>
            <p:nvPr/>
          </p:nvSpPr>
          <p:spPr bwMode="auto">
            <a:xfrm>
              <a:off x="5394325" y="3841750"/>
              <a:ext cx="417513" cy="6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MCCLAIN</a:t>
              </a:r>
              <a:endParaRPr lang="en-US" sz="600"/>
            </a:p>
          </p:txBody>
        </p:sp>
        <p:sp>
          <p:nvSpPr>
            <p:cNvPr id="8315" name="Rectangle 124"/>
            <p:cNvSpPr>
              <a:spLocks noChangeArrowheads="1"/>
            </p:cNvSpPr>
            <p:nvPr/>
          </p:nvSpPr>
          <p:spPr bwMode="auto">
            <a:xfrm>
              <a:off x="7594600" y="4783138"/>
              <a:ext cx="558800" cy="93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MCCURTAIN</a:t>
              </a:r>
              <a:endParaRPr lang="en-US" sz="600"/>
            </a:p>
          </p:txBody>
        </p:sp>
        <p:sp>
          <p:nvSpPr>
            <p:cNvPr id="8316" name="Rectangle 125"/>
            <p:cNvSpPr>
              <a:spLocks noChangeArrowheads="1"/>
            </p:cNvSpPr>
            <p:nvPr/>
          </p:nvSpPr>
          <p:spPr bwMode="auto">
            <a:xfrm>
              <a:off x="6900863" y="3316288"/>
              <a:ext cx="566737" cy="112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MCINTOSH</a:t>
              </a:r>
              <a:endParaRPr lang="en-US" sz="600"/>
            </a:p>
          </p:txBody>
        </p:sp>
        <p:sp>
          <p:nvSpPr>
            <p:cNvPr id="8317" name="Rectangle 126"/>
            <p:cNvSpPr>
              <a:spLocks noChangeArrowheads="1"/>
            </p:cNvSpPr>
            <p:nvPr/>
          </p:nvSpPr>
          <p:spPr bwMode="auto">
            <a:xfrm>
              <a:off x="4484688" y="2166938"/>
              <a:ext cx="338137" cy="17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MAJOR</a:t>
              </a:r>
              <a:endParaRPr lang="en-US" sz="600"/>
            </a:p>
          </p:txBody>
        </p:sp>
        <p:sp>
          <p:nvSpPr>
            <p:cNvPr id="8318" name="Rectangle 127"/>
            <p:cNvSpPr>
              <a:spLocks noChangeArrowheads="1"/>
            </p:cNvSpPr>
            <p:nvPr/>
          </p:nvSpPr>
          <p:spPr bwMode="auto">
            <a:xfrm>
              <a:off x="7378700" y="2312988"/>
              <a:ext cx="419100" cy="6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Calibri" pitchFamily="34" charset="0"/>
                </a:rPr>
                <a:t>MAYES</a:t>
              </a:r>
              <a:endParaRPr lang="en-US" sz="600" dirty="0"/>
            </a:p>
          </p:txBody>
        </p:sp>
        <p:sp>
          <p:nvSpPr>
            <p:cNvPr id="8319" name="Rectangle 128"/>
            <p:cNvSpPr>
              <a:spLocks noChangeArrowheads="1"/>
            </p:cNvSpPr>
            <p:nvPr/>
          </p:nvSpPr>
          <p:spPr bwMode="auto">
            <a:xfrm>
              <a:off x="5638800" y="4367213"/>
              <a:ext cx="417513" cy="6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MURRAY</a:t>
              </a:r>
              <a:endParaRPr lang="en-US" sz="600"/>
            </a:p>
          </p:txBody>
        </p:sp>
        <p:sp>
          <p:nvSpPr>
            <p:cNvPr id="8320" name="Rectangle 129"/>
            <p:cNvSpPr>
              <a:spLocks noChangeArrowheads="1"/>
            </p:cNvSpPr>
            <p:nvPr/>
          </p:nvSpPr>
          <p:spPr bwMode="auto">
            <a:xfrm>
              <a:off x="7086600" y="2971800"/>
              <a:ext cx="49371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MUSKOGEE</a:t>
              </a:r>
              <a:endParaRPr lang="en-US" sz="600"/>
            </a:p>
          </p:txBody>
        </p:sp>
        <p:sp>
          <p:nvSpPr>
            <p:cNvPr id="8321" name="Rectangle 130"/>
            <p:cNvSpPr>
              <a:spLocks noChangeArrowheads="1"/>
            </p:cNvSpPr>
            <p:nvPr/>
          </p:nvSpPr>
          <p:spPr bwMode="auto">
            <a:xfrm>
              <a:off x="5618163" y="2068513"/>
              <a:ext cx="325437" cy="14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NOBLE</a:t>
              </a:r>
              <a:endParaRPr lang="en-US" sz="600"/>
            </a:p>
          </p:txBody>
        </p:sp>
        <p:sp>
          <p:nvSpPr>
            <p:cNvPr id="8322" name="Rectangle 131"/>
            <p:cNvSpPr>
              <a:spLocks noChangeArrowheads="1"/>
            </p:cNvSpPr>
            <p:nvPr/>
          </p:nvSpPr>
          <p:spPr bwMode="auto">
            <a:xfrm rot="-5400000">
              <a:off x="7014369" y="1613694"/>
              <a:ext cx="454025" cy="12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NOWATA</a:t>
              </a:r>
              <a:endParaRPr lang="en-US" sz="600"/>
            </a:p>
          </p:txBody>
        </p:sp>
        <p:sp>
          <p:nvSpPr>
            <p:cNvPr id="8323" name="Rectangle 132"/>
            <p:cNvSpPr>
              <a:spLocks noChangeArrowheads="1"/>
            </p:cNvSpPr>
            <p:nvPr/>
          </p:nvSpPr>
          <p:spPr bwMode="auto">
            <a:xfrm>
              <a:off x="6280150" y="3162300"/>
              <a:ext cx="501650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OKFUSKEE</a:t>
              </a:r>
              <a:endParaRPr lang="en-US" sz="600"/>
            </a:p>
          </p:txBody>
        </p:sp>
        <p:sp>
          <p:nvSpPr>
            <p:cNvPr id="8324" name="Rectangle 133"/>
            <p:cNvSpPr>
              <a:spLocks noChangeArrowheads="1"/>
            </p:cNvSpPr>
            <p:nvPr/>
          </p:nvSpPr>
          <p:spPr bwMode="auto">
            <a:xfrm rot="2441403">
              <a:off x="5340350" y="3152775"/>
              <a:ext cx="560388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OKLAHOMA</a:t>
              </a:r>
              <a:endParaRPr lang="en-US" sz="600"/>
            </a:p>
          </p:txBody>
        </p:sp>
        <p:sp>
          <p:nvSpPr>
            <p:cNvPr id="8325" name="Rectangle 134"/>
            <p:cNvSpPr>
              <a:spLocks noChangeArrowheads="1"/>
            </p:cNvSpPr>
            <p:nvPr/>
          </p:nvSpPr>
          <p:spPr bwMode="auto">
            <a:xfrm rot="-5076963">
              <a:off x="6583363" y="2971800"/>
              <a:ext cx="574675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OKMULGEE</a:t>
              </a:r>
              <a:endParaRPr lang="en-US" sz="600"/>
            </a:p>
          </p:txBody>
        </p:sp>
        <p:sp>
          <p:nvSpPr>
            <p:cNvPr id="8326" name="Rectangle 135"/>
            <p:cNvSpPr>
              <a:spLocks noChangeArrowheads="1"/>
            </p:cNvSpPr>
            <p:nvPr/>
          </p:nvSpPr>
          <p:spPr bwMode="auto">
            <a:xfrm>
              <a:off x="6096000" y="1812925"/>
              <a:ext cx="4905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OSAGE</a:t>
              </a:r>
              <a:endParaRPr lang="en-US" sz="600"/>
            </a:p>
          </p:txBody>
        </p:sp>
        <p:sp>
          <p:nvSpPr>
            <p:cNvPr id="8327" name="Rectangle 136"/>
            <p:cNvSpPr>
              <a:spLocks noChangeArrowheads="1"/>
            </p:cNvSpPr>
            <p:nvPr/>
          </p:nvSpPr>
          <p:spPr bwMode="auto">
            <a:xfrm rot="2361878">
              <a:off x="7662863" y="1654175"/>
              <a:ext cx="519112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OTTAWA</a:t>
              </a:r>
              <a:endParaRPr lang="en-US" sz="600"/>
            </a:p>
          </p:txBody>
        </p:sp>
        <p:sp>
          <p:nvSpPr>
            <p:cNvPr id="8328" name="Rectangle 137"/>
            <p:cNvSpPr>
              <a:spLocks noChangeArrowheads="1"/>
            </p:cNvSpPr>
            <p:nvPr/>
          </p:nvSpPr>
          <p:spPr bwMode="auto">
            <a:xfrm>
              <a:off x="6062663" y="2236788"/>
              <a:ext cx="490537" cy="12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PAWNEE</a:t>
              </a:r>
              <a:endParaRPr lang="en-US" sz="600"/>
            </a:p>
          </p:txBody>
        </p:sp>
        <p:sp>
          <p:nvSpPr>
            <p:cNvPr id="8329" name="Rectangle 138"/>
            <p:cNvSpPr>
              <a:spLocks noChangeArrowheads="1"/>
            </p:cNvSpPr>
            <p:nvPr/>
          </p:nvSpPr>
          <p:spPr bwMode="auto">
            <a:xfrm>
              <a:off x="5638800" y="2514600"/>
              <a:ext cx="4349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PAYNE</a:t>
              </a:r>
              <a:endParaRPr lang="en-US" sz="600"/>
            </a:p>
          </p:txBody>
        </p:sp>
        <p:sp>
          <p:nvSpPr>
            <p:cNvPr id="8330" name="Rectangle 139"/>
            <p:cNvSpPr>
              <a:spLocks noChangeArrowheads="1"/>
            </p:cNvSpPr>
            <p:nvPr/>
          </p:nvSpPr>
          <p:spPr bwMode="auto">
            <a:xfrm>
              <a:off x="6823075" y="3581400"/>
              <a:ext cx="49212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PITTSBURG</a:t>
              </a:r>
              <a:endParaRPr lang="en-US" sz="600"/>
            </a:p>
          </p:txBody>
        </p:sp>
        <p:sp>
          <p:nvSpPr>
            <p:cNvPr id="8331" name="Rectangle 140"/>
            <p:cNvSpPr>
              <a:spLocks noChangeArrowheads="1"/>
            </p:cNvSpPr>
            <p:nvPr/>
          </p:nvSpPr>
          <p:spPr bwMode="auto">
            <a:xfrm rot="-274795">
              <a:off x="5978525" y="3970338"/>
              <a:ext cx="533400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PONTOTOC</a:t>
              </a:r>
              <a:endParaRPr lang="en-US" sz="600"/>
            </a:p>
          </p:txBody>
        </p:sp>
        <p:sp>
          <p:nvSpPr>
            <p:cNvPr id="8332" name="Rectangle 141"/>
            <p:cNvSpPr>
              <a:spLocks noChangeArrowheads="1"/>
            </p:cNvSpPr>
            <p:nvPr/>
          </p:nvSpPr>
          <p:spPr bwMode="auto">
            <a:xfrm>
              <a:off x="7010400" y="4419600"/>
              <a:ext cx="6096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PUSHMATAHA</a:t>
              </a:r>
              <a:endParaRPr lang="en-US" sz="600"/>
            </a:p>
          </p:txBody>
        </p:sp>
        <p:sp>
          <p:nvSpPr>
            <p:cNvPr id="8333" name="Rectangle 142"/>
            <p:cNvSpPr>
              <a:spLocks noChangeArrowheads="1"/>
            </p:cNvSpPr>
            <p:nvPr/>
          </p:nvSpPr>
          <p:spPr bwMode="auto">
            <a:xfrm>
              <a:off x="3352800" y="2819400"/>
              <a:ext cx="4572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ROGER </a:t>
              </a:r>
              <a:endParaRPr lang="en-US" sz="600"/>
            </a:p>
          </p:txBody>
        </p:sp>
        <p:sp>
          <p:nvSpPr>
            <p:cNvPr id="8334" name="Rectangle 143"/>
            <p:cNvSpPr>
              <a:spLocks noChangeArrowheads="1"/>
            </p:cNvSpPr>
            <p:nvPr/>
          </p:nvSpPr>
          <p:spPr bwMode="auto">
            <a:xfrm>
              <a:off x="3352800" y="2933700"/>
              <a:ext cx="403225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Calibri" pitchFamily="34" charset="0"/>
                </a:rPr>
                <a:t>MILLS</a:t>
              </a:r>
              <a:endParaRPr lang="en-US" sz="600" dirty="0"/>
            </a:p>
          </p:txBody>
        </p:sp>
        <p:sp>
          <p:nvSpPr>
            <p:cNvPr id="8335" name="Rectangle 144"/>
            <p:cNvSpPr>
              <a:spLocks noChangeArrowheads="1"/>
            </p:cNvSpPr>
            <p:nvPr/>
          </p:nvSpPr>
          <p:spPr bwMode="auto">
            <a:xfrm rot="-5400000">
              <a:off x="7027863" y="2068513"/>
              <a:ext cx="363537" cy="14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ROGERS</a:t>
              </a:r>
              <a:endParaRPr lang="en-US" sz="600"/>
            </a:p>
          </p:txBody>
        </p:sp>
        <p:sp>
          <p:nvSpPr>
            <p:cNvPr id="8336" name="Rectangle 145"/>
            <p:cNvSpPr>
              <a:spLocks noChangeArrowheads="1"/>
            </p:cNvSpPr>
            <p:nvPr/>
          </p:nvSpPr>
          <p:spPr bwMode="auto">
            <a:xfrm>
              <a:off x="7696200" y="3117850"/>
              <a:ext cx="533400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SEQUOYAH</a:t>
              </a:r>
              <a:endParaRPr lang="en-US" sz="600"/>
            </a:p>
          </p:txBody>
        </p:sp>
        <p:sp>
          <p:nvSpPr>
            <p:cNvPr id="8337" name="Rectangle 146"/>
            <p:cNvSpPr>
              <a:spLocks noChangeArrowheads="1"/>
            </p:cNvSpPr>
            <p:nvPr/>
          </p:nvSpPr>
          <p:spPr bwMode="auto">
            <a:xfrm>
              <a:off x="4984750" y="4267200"/>
              <a:ext cx="425450" cy="10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STEPHENS</a:t>
              </a:r>
              <a:endParaRPr lang="en-US" sz="600"/>
            </a:p>
          </p:txBody>
        </p:sp>
        <p:sp>
          <p:nvSpPr>
            <p:cNvPr id="8338" name="Rectangle 147"/>
            <p:cNvSpPr>
              <a:spLocks noChangeArrowheads="1"/>
            </p:cNvSpPr>
            <p:nvPr/>
          </p:nvSpPr>
          <p:spPr bwMode="auto">
            <a:xfrm>
              <a:off x="1752600" y="1535113"/>
              <a:ext cx="387350" cy="14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TEXAS</a:t>
              </a:r>
              <a:endParaRPr lang="en-US" sz="600"/>
            </a:p>
          </p:txBody>
        </p:sp>
        <p:sp>
          <p:nvSpPr>
            <p:cNvPr id="8339" name="Rectangle 148"/>
            <p:cNvSpPr>
              <a:spLocks noChangeArrowheads="1"/>
            </p:cNvSpPr>
            <p:nvPr/>
          </p:nvSpPr>
          <p:spPr bwMode="auto">
            <a:xfrm>
              <a:off x="3962400" y="4357688"/>
              <a:ext cx="457200" cy="13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TILLMAN</a:t>
              </a:r>
              <a:endParaRPr lang="en-US" sz="600"/>
            </a:p>
          </p:txBody>
        </p:sp>
        <p:sp>
          <p:nvSpPr>
            <p:cNvPr id="8340" name="Rectangle 149"/>
            <p:cNvSpPr>
              <a:spLocks noChangeArrowheads="1"/>
            </p:cNvSpPr>
            <p:nvPr/>
          </p:nvSpPr>
          <p:spPr bwMode="auto">
            <a:xfrm rot="-5637093">
              <a:off x="6745288" y="2409825"/>
              <a:ext cx="290512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TULSA</a:t>
              </a:r>
              <a:endParaRPr lang="en-US" sz="600"/>
            </a:p>
          </p:txBody>
        </p:sp>
        <p:sp>
          <p:nvSpPr>
            <p:cNvPr id="8341" name="Rectangle 150"/>
            <p:cNvSpPr>
              <a:spLocks noChangeArrowheads="1"/>
            </p:cNvSpPr>
            <p:nvPr/>
          </p:nvSpPr>
          <p:spPr bwMode="auto">
            <a:xfrm>
              <a:off x="7010400" y="2608263"/>
              <a:ext cx="484188" cy="134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WAGONER</a:t>
              </a:r>
              <a:endParaRPr lang="en-US" sz="600"/>
            </a:p>
          </p:txBody>
        </p:sp>
        <p:sp>
          <p:nvSpPr>
            <p:cNvPr id="8342" name="Rectangle 151"/>
            <p:cNvSpPr>
              <a:spLocks noChangeArrowheads="1"/>
            </p:cNvSpPr>
            <p:nvPr/>
          </p:nvSpPr>
          <p:spPr bwMode="auto">
            <a:xfrm>
              <a:off x="3873500" y="3275013"/>
              <a:ext cx="615950" cy="115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WASHITA</a:t>
              </a:r>
              <a:endParaRPr lang="en-US" sz="600"/>
            </a:p>
          </p:txBody>
        </p:sp>
        <p:sp>
          <p:nvSpPr>
            <p:cNvPr id="8343" name="Rectangle 152"/>
            <p:cNvSpPr>
              <a:spLocks noChangeArrowheads="1"/>
            </p:cNvSpPr>
            <p:nvPr/>
          </p:nvSpPr>
          <p:spPr bwMode="auto">
            <a:xfrm>
              <a:off x="4160838" y="1600200"/>
              <a:ext cx="487362" cy="16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WOODS</a:t>
              </a:r>
              <a:endParaRPr lang="en-US" sz="600"/>
            </a:p>
          </p:txBody>
        </p:sp>
        <p:sp>
          <p:nvSpPr>
            <p:cNvPr id="8344" name="Rectangle 153"/>
            <p:cNvSpPr>
              <a:spLocks noChangeArrowheads="1"/>
            </p:cNvSpPr>
            <p:nvPr/>
          </p:nvSpPr>
          <p:spPr bwMode="auto">
            <a:xfrm>
              <a:off x="3657600" y="2019300"/>
              <a:ext cx="679450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WOODWARD</a:t>
              </a:r>
              <a:endParaRPr lang="en-US" sz="600"/>
            </a:p>
          </p:txBody>
        </p:sp>
        <p:sp>
          <p:nvSpPr>
            <p:cNvPr id="8345" name="Rectangle 154"/>
            <p:cNvSpPr>
              <a:spLocks noChangeArrowheads="1"/>
            </p:cNvSpPr>
            <p:nvPr/>
          </p:nvSpPr>
          <p:spPr bwMode="auto">
            <a:xfrm rot="5400000" flipV="1">
              <a:off x="5995194" y="3453606"/>
              <a:ext cx="685800" cy="179388"/>
            </a:xfrm>
            <a:prstGeom prst="rect">
              <a:avLst/>
            </a:prstGeom>
            <a:noFill/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750"/>
                </a:spcAft>
              </a:pPr>
              <a:r>
                <a:rPr lang="en-US" sz="600"/>
                <a:t>SEMINOLE</a:t>
              </a:r>
            </a:p>
          </p:txBody>
        </p:sp>
        <p:sp>
          <p:nvSpPr>
            <p:cNvPr id="8346" name="Rectangle 155"/>
            <p:cNvSpPr>
              <a:spLocks noChangeArrowheads="1"/>
            </p:cNvSpPr>
            <p:nvPr/>
          </p:nvSpPr>
          <p:spPr bwMode="auto">
            <a:xfrm rot="-4012065">
              <a:off x="5617369" y="3483769"/>
              <a:ext cx="6858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POTTAWATOME</a:t>
              </a:r>
              <a:endParaRPr lang="en-US" sz="600"/>
            </a:p>
          </p:txBody>
        </p:sp>
        <p:sp>
          <p:nvSpPr>
            <p:cNvPr id="1180" name="Rectangle 156"/>
            <p:cNvSpPr>
              <a:spLocks noChangeArrowheads="1"/>
            </p:cNvSpPr>
            <p:nvPr/>
          </p:nvSpPr>
          <p:spPr bwMode="auto">
            <a:xfrm>
              <a:off x="6019800" y="4724400"/>
              <a:ext cx="15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lIns="0" tIns="0" rIns="0" bIns="0"/>
            <a:lstStyle/>
            <a:p>
              <a:pPr>
                <a:spcAft>
                  <a:spcPts val="750"/>
                </a:spcAft>
                <a:defRPr/>
              </a:pPr>
              <a:r>
                <a:rPr lang="en-US" sz="600" dirty="0">
                  <a:solidFill>
                    <a:srgbClr val="000000"/>
                  </a:solidFill>
                  <a:latin typeface="Calibri" pitchFamily="34" charset="0"/>
                </a:rPr>
                <a:t>MARSHALL</a:t>
              </a:r>
              <a:endParaRPr lang="en-US" sz="600" dirty="0">
                <a:latin typeface="Arial" pitchFamily="34" charset="0"/>
              </a:endParaRPr>
            </a:p>
          </p:txBody>
        </p:sp>
        <p:sp>
          <p:nvSpPr>
            <p:cNvPr id="8348" name="Rectangle 157"/>
            <p:cNvSpPr>
              <a:spLocks noChangeArrowheads="1"/>
            </p:cNvSpPr>
            <p:nvPr/>
          </p:nvSpPr>
          <p:spPr bwMode="auto">
            <a:xfrm rot="-5400000">
              <a:off x="6622257" y="1745456"/>
              <a:ext cx="609600" cy="16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WASHINGTON</a:t>
              </a:r>
              <a:endParaRPr lang="en-US" sz="60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914400" y="3124200"/>
              <a:ext cx="304800" cy="228600"/>
            </a:xfrm>
            <a:prstGeom prst="rect">
              <a:avLst/>
            </a:prstGeom>
            <a:solidFill>
              <a:srgbClr val="FECBB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914400" y="3429000"/>
              <a:ext cx="304800" cy="228600"/>
            </a:xfrm>
            <a:prstGeom prst="rect">
              <a:avLst/>
            </a:prstGeom>
            <a:solidFill>
              <a:srgbClr val="FF8A4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914400" y="3733800"/>
              <a:ext cx="304800" cy="228600"/>
            </a:xfrm>
            <a:prstGeom prst="rect">
              <a:avLst/>
            </a:prstGeom>
            <a:solidFill>
              <a:srgbClr val="FF560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914400" y="4038600"/>
              <a:ext cx="304800" cy="228600"/>
            </a:xfrm>
            <a:prstGeom prst="rect">
              <a:avLst/>
            </a:prstGeom>
            <a:solidFill>
              <a:srgbClr val="9A37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353" name="TextBox 165"/>
            <p:cNvSpPr txBox="1">
              <a:spLocks noChangeArrowheads="1"/>
            </p:cNvSpPr>
            <p:nvPr/>
          </p:nvSpPr>
          <p:spPr bwMode="auto">
            <a:xfrm>
              <a:off x="1371600" y="3048000"/>
              <a:ext cx="688446" cy="381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&lt; $10</a:t>
              </a:r>
            </a:p>
          </p:txBody>
        </p:sp>
        <p:sp>
          <p:nvSpPr>
            <p:cNvPr id="8354" name="TextBox 166"/>
            <p:cNvSpPr txBox="1">
              <a:spLocks noChangeArrowheads="1"/>
            </p:cNvSpPr>
            <p:nvPr/>
          </p:nvSpPr>
          <p:spPr bwMode="auto">
            <a:xfrm>
              <a:off x="1371600" y="3668714"/>
              <a:ext cx="1425656" cy="381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$13 to $15.99</a:t>
              </a:r>
            </a:p>
          </p:txBody>
        </p:sp>
        <p:sp>
          <p:nvSpPr>
            <p:cNvPr id="8355" name="TextBox 167"/>
            <p:cNvSpPr txBox="1">
              <a:spLocks noChangeArrowheads="1"/>
            </p:cNvSpPr>
            <p:nvPr/>
          </p:nvSpPr>
          <p:spPr bwMode="auto">
            <a:xfrm>
              <a:off x="1371600" y="3363913"/>
              <a:ext cx="1425656" cy="381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$10 to $12.99</a:t>
              </a:r>
            </a:p>
          </p:txBody>
        </p:sp>
        <p:sp>
          <p:nvSpPr>
            <p:cNvPr id="8356" name="TextBox 168"/>
            <p:cNvSpPr txBox="1">
              <a:spLocks noChangeArrowheads="1"/>
            </p:cNvSpPr>
            <p:nvPr/>
          </p:nvSpPr>
          <p:spPr bwMode="auto">
            <a:xfrm>
              <a:off x="1371600" y="3973514"/>
              <a:ext cx="688446" cy="381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$16 +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443350" y="609413"/>
              <a:ext cx="6490375" cy="5202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Comic Sans MS" pitchFamily="66" charset="0"/>
                </a:rPr>
                <a:t>2017 Rental Rates for Pasture, </a:t>
              </a:r>
              <a:r>
                <a:rPr lang="en-US" sz="2400" dirty="0" smtClean="0">
                  <a:latin typeface="Comic Sans MS" pitchFamily="66" charset="0"/>
                </a:rPr>
                <a:t>Oklahoma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8359" name="TextBox 171"/>
            <p:cNvSpPr txBox="1">
              <a:spLocks noChangeArrowheads="1"/>
            </p:cNvSpPr>
            <p:nvPr/>
          </p:nvSpPr>
          <p:spPr bwMode="auto">
            <a:xfrm>
              <a:off x="7835900" y="4079875"/>
              <a:ext cx="303931" cy="261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75" b="1" dirty="0"/>
                <a:t>*</a:t>
              </a:r>
            </a:p>
          </p:txBody>
        </p:sp>
        <p:sp>
          <p:nvSpPr>
            <p:cNvPr id="8360" name="TextBox 169"/>
            <p:cNvSpPr txBox="1">
              <a:spLocks noChangeArrowheads="1"/>
            </p:cNvSpPr>
            <p:nvPr/>
          </p:nvSpPr>
          <p:spPr bwMode="auto">
            <a:xfrm>
              <a:off x="1300956" y="5961061"/>
              <a:ext cx="6705600" cy="1213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Source:  </a:t>
              </a:r>
              <a:r>
                <a:rPr lang="en-US" sz="1600" dirty="0" smtClean="0"/>
                <a:t>USDA/NASS website http</a:t>
              </a:r>
              <a:r>
                <a:rPr lang="en-US" sz="1600" dirty="0"/>
                <a:t>://www.nass.usda.gov/Statistics_by_State/Oklahoma/ Publications/</a:t>
              </a:r>
              <a:r>
                <a:rPr lang="en-US" sz="1600" dirty="0" err="1"/>
                <a:t>County_Estimates</a:t>
              </a:r>
              <a:r>
                <a:rPr lang="en-US" sz="1600" dirty="0"/>
                <a:t>/index.asp.</a:t>
              </a:r>
            </a:p>
            <a:p>
              <a:r>
                <a:rPr lang="en-US" sz="1600" dirty="0" smtClean="0"/>
                <a:t>*  </a:t>
              </a:r>
              <a:r>
                <a:rPr lang="en-US" sz="1600" dirty="0"/>
                <a:t>Indicates rate for Other (Combined) Counties</a:t>
              </a:r>
            </a:p>
          </p:txBody>
        </p:sp>
      </p:grpSp>
      <p:sp>
        <p:nvSpPr>
          <p:cNvPr id="170" name="TextBox 171"/>
          <p:cNvSpPr txBox="1">
            <a:spLocks noChangeArrowheads="1"/>
          </p:cNvSpPr>
          <p:nvPr/>
        </p:nvSpPr>
        <p:spPr bwMode="auto">
          <a:xfrm>
            <a:off x="5300663" y="3390765"/>
            <a:ext cx="22794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75" b="1" dirty="0"/>
              <a:t>*</a:t>
            </a:r>
          </a:p>
        </p:txBody>
      </p:sp>
      <p:sp>
        <p:nvSpPr>
          <p:cNvPr id="171" name="TextBox 171"/>
          <p:cNvSpPr txBox="1">
            <a:spLocks noChangeArrowheads="1"/>
          </p:cNvSpPr>
          <p:nvPr/>
        </p:nvSpPr>
        <p:spPr bwMode="auto">
          <a:xfrm>
            <a:off x="4551760" y="4286863"/>
            <a:ext cx="22794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75" b="1" dirty="0"/>
              <a:t>*</a:t>
            </a:r>
          </a:p>
        </p:txBody>
      </p:sp>
      <p:sp>
        <p:nvSpPr>
          <p:cNvPr id="172" name="TextBox 171"/>
          <p:cNvSpPr txBox="1">
            <a:spLocks noChangeArrowheads="1"/>
          </p:cNvSpPr>
          <p:nvPr/>
        </p:nvSpPr>
        <p:spPr bwMode="auto">
          <a:xfrm>
            <a:off x="3623073" y="3820011"/>
            <a:ext cx="22794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75" b="1" dirty="0"/>
              <a:t>*</a:t>
            </a:r>
          </a:p>
        </p:txBody>
      </p:sp>
      <p:sp>
        <p:nvSpPr>
          <p:cNvPr id="174" name="TextBox 171"/>
          <p:cNvSpPr txBox="1">
            <a:spLocks noChangeArrowheads="1"/>
          </p:cNvSpPr>
          <p:nvPr/>
        </p:nvSpPr>
        <p:spPr bwMode="auto">
          <a:xfrm>
            <a:off x="5392544" y="2156973"/>
            <a:ext cx="22794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75" b="1" dirty="0"/>
              <a:t>*</a:t>
            </a:r>
          </a:p>
        </p:txBody>
      </p:sp>
      <p:sp>
        <p:nvSpPr>
          <p:cNvPr id="175" name="TextBox 171"/>
          <p:cNvSpPr txBox="1">
            <a:spLocks noChangeArrowheads="1"/>
          </p:cNvSpPr>
          <p:nvPr/>
        </p:nvSpPr>
        <p:spPr bwMode="auto">
          <a:xfrm>
            <a:off x="6632377" y="3802462"/>
            <a:ext cx="22794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75" b="1" dirty="0"/>
              <a:t>*</a:t>
            </a:r>
          </a:p>
        </p:txBody>
      </p:sp>
      <p:sp>
        <p:nvSpPr>
          <p:cNvPr id="176" name="TextBox 171"/>
          <p:cNvSpPr txBox="1">
            <a:spLocks noChangeArrowheads="1"/>
          </p:cNvSpPr>
          <p:nvPr/>
        </p:nvSpPr>
        <p:spPr bwMode="auto">
          <a:xfrm>
            <a:off x="5587008" y="3110896"/>
            <a:ext cx="22794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75" b="1" dirty="0"/>
              <a:t>*</a:t>
            </a:r>
          </a:p>
        </p:txBody>
      </p:sp>
      <p:sp>
        <p:nvSpPr>
          <p:cNvPr id="177" name="TextBox 171"/>
          <p:cNvSpPr txBox="1">
            <a:spLocks noChangeArrowheads="1"/>
          </p:cNvSpPr>
          <p:nvPr/>
        </p:nvSpPr>
        <p:spPr bwMode="auto">
          <a:xfrm>
            <a:off x="6950870" y="4333280"/>
            <a:ext cx="22794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75" b="1" dirty="0"/>
              <a:t>*</a:t>
            </a:r>
          </a:p>
        </p:txBody>
      </p:sp>
      <p:sp>
        <p:nvSpPr>
          <p:cNvPr id="178" name="TextBox 171"/>
          <p:cNvSpPr txBox="1">
            <a:spLocks noChangeArrowheads="1"/>
          </p:cNvSpPr>
          <p:nvPr/>
        </p:nvSpPr>
        <p:spPr bwMode="auto">
          <a:xfrm>
            <a:off x="6115916" y="3036095"/>
            <a:ext cx="22794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75" b="1" dirty="0"/>
              <a:t>*</a:t>
            </a:r>
          </a:p>
        </p:txBody>
      </p:sp>
      <p:sp>
        <p:nvSpPr>
          <p:cNvPr id="179" name="TextBox 171"/>
          <p:cNvSpPr txBox="1">
            <a:spLocks noChangeArrowheads="1"/>
          </p:cNvSpPr>
          <p:nvPr/>
        </p:nvSpPr>
        <p:spPr bwMode="auto">
          <a:xfrm>
            <a:off x="5861165" y="2274732"/>
            <a:ext cx="22794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75" b="1" dirty="0"/>
              <a:t>*</a:t>
            </a:r>
          </a:p>
        </p:txBody>
      </p:sp>
      <p:sp>
        <p:nvSpPr>
          <p:cNvPr id="180" name="TextBox 171"/>
          <p:cNvSpPr txBox="1">
            <a:spLocks noChangeArrowheads="1"/>
          </p:cNvSpPr>
          <p:nvPr/>
        </p:nvSpPr>
        <p:spPr bwMode="auto">
          <a:xfrm>
            <a:off x="7002608" y="3240995"/>
            <a:ext cx="22794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75" b="1" dirty="0"/>
              <a:t>*</a:t>
            </a:r>
          </a:p>
        </p:txBody>
      </p:sp>
      <p:sp>
        <p:nvSpPr>
          <p:cNvPr id="181" name="TextBox 171"/>
          <p:cNvSpPr txBox="1">
            <a:spLocks noChangeArrowheads="1"/>
          </p:cNvSpPr>
          <p:nvPr/>
        </p:nvSpPr>
        <p:spPr bwMode="auto">
          <a:xfrm>
            <a:off x="6228160" y="2775497"/>
            <a:ext cx="22794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75" b="1" dirty="0"/>
              <a:t>*</a:t>
            </a:r>
          </a:p>
        </p:txBody>
      </p:sp>
      <p:pic>
        <p:nvPicPr>
          <p:cNvPr id="182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6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0" y="62484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USDA/NASS data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714691"/>
              </p:ext>
            </p:extLst>
          </p:nvPr>
        </p:nvGraphicFramePr>
        <p:xfrm>
          <a:off x="272712" y="228600"/>
          <a:ext cx="8801100" cy="5899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120" descr="Extension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59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0" y="62484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USDA/NASS data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337673"/>
              </p:ext>
            </p:extLst>
          </p:nvPr>
        </p:nvGraphicFramePr>
        <p:xfrm>
          <a:off x="228600" y="304800"/>
          <a:ext cx="8763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120" descr="Extension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79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336911"/>
              </p:ext>
            </p:extLst>
          </p:nvPr>
        </p:nvGraphicFramePr>
        <p:xfrm>
          <a:off x="76200" y="914400"/>
          <a:ext cx="8949044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715000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347864" y="6165304"/>
            <a:ext cx="176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USDA/NASS data</a:t>
            </a:r>
          </a:p>
        </p:txBody>
      </p:sp>
    </p:spTree>
    <p:extLst>
      <p:ext uri="{BB962C8B-B14F-4D97-AF65-F5344CB8AC3E}">
        <p14:creationId xmlns:p14="http://schemas.microsoft.com/office/powerpoint/2010/main" val="6603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920"/>
            <a:ext cx="6457440" cy="432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1" y="3233737"/>
            <a:ext cx="5638800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77000" y="304800"/>
            <a:ext cx="266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F497D"/>
                </a:solidFill>
              </a:rPr>
              <a:t>Check out these websites</a:t>
            </a:r>
            <a:r>
              <a:rPr lang="en-US" sz="2800" b="1" dirty="0">
                <a:solidFill>
                  <a:srgbClr val="1F497D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rgbClr val="1F497D"/>
                </a:solidFill>
              </a:rPr>
              <a:t>aglease.info &amp; aglease101.org</a:t>
            </a:r>
          </a:p>
        </p:txBody>
      </p:sp>
      <p:pic>
        <p:nvPicPr>
          <p:cNvPr id="6" name="Picture 120" descr="Extension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8118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6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725" y="0"/>
            <a:ext cx="492443" cy="640080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www.agecon.okstate.edu/oklandvalues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76200"/>
            <a:ext cx="646271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0" descr="Extension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28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Thank you for listening in!</a:t>
            </a:r>
          </a:p>
        </p:txBody>
      </p:sp>
      <p:sp>
        <p:nvSpPr>
          <p:cNvPr id="73801" name="Text Box 73"/>
          <p:cNvSpPr txBox="1">
            <a:spLocks noChangeArrowheads="1"/>
          </p:cNvSpPr>
          <p:nvPr/>
        </p:nvSpPr>
        <p:spPr bwMode="auto">
          <a:xfrm>
            <a:off x="5638800" y="2514600"/>
            <a:ext cx="32004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Roger Sahs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520 Ag Hall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405/744-9836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roger.sahs@okstate.edu</a:t>
            </a:r>
          </a:p>
        </p:txBody>
      </p:sp>
      <p:pic>
        <p:nvPicPr>
          <p:cNvPr id="1027" name="Picture 3" descr="C:\Users\rvsahs\Pictures\My Pictures\Sahs general\farm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5283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0" descr="Extension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9"/>
          <p:cNvSpPr txBox="1">
            <a:spLocks noChangeArrowheads="1"/>
          </p:cNvSpPr>
          <p:nvPr/>
        </p:nvSpPr>
        <p:spPr bwMode="auto">
          <a:xfrm>
            <a:off x="152400" y="5698123"/>
            <a:ext cx="739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We would like your feedback!  Please go to the link </a:t>
            </a:r>
            <a:r>
              <a:rPr lang="en-US" sz="1600" smtClean="0"/>
              <a:t>below to </a:t>
            </a:r>
            <a:r>
              <a:rPr lang="en-US" sz="1600" dirty="0" smtClean="0"/>
              <a:t>fill </a:t>
            </a:r>
            <a:r>
              <a:rPr lang="en-US" sz="1600" smtClean="0"/>
              <a:t>out a short survey.</a:t>
            </a:r>
            <a:endParaRPr lang="en-US" sz="1600" dirty="0" smtClean="0">
              <a:hlinkClick r:id="rId5"/>
            </a:endParaRPr>
          </a:p>
          <a:p>
            <a:pPr>
              <a:spcBef>
                <a:spcPct val="50000"/>
              </a:spcBef>
            </a:pPr>
            <a:r>
              <a:rPr lang="en-US" sz="1600" u="sng" dirty="0" smtClean="0">
                <a:hlinkClick r:id="rId5"/>
              </a:rPr>
              <a:t>https</a:t>
            </a:r>
            <a:r>
              <a:rPr lang="en-US" sz="1600" u="sng" dirty="0">
                <a:hlinkClick r:id="rId5"/>
              </a:rPr>
              <a:t>://</a:t>
            </a:r>
            <a:r>
              <a:rPr lang="en-US" sz="1600" u="sng" dirty="0" smtClean="0">
                <a:hlinkClick r:id="rId5"/>
              </a:rPr>
              <a:t>okstatecasnr.az1.qualtrics.com/jfe/form/SV_cZPCxxzjhu9TYkB</a:t>
            </a:r>
            <a:endParaRPr lang="en-US" sz="1600" u="sng" dirty="0" smtClean="0"/>
          </a:p>
        </p:txBody>
      </p:sp>
    </p:spTree>
    <p:extLst>
      <p:ext uri="{BB962C8B-B14F-4D97-AF65-F5344CB8AC3E}">
        <p14:creationId xmlns:p14="http://schemas.microsoft.com/office/powerpoint/2010/main" val="174778204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 dirty="0" smtClean="0"/>
              <a:t>Survey procedures</a:t>
            </a:r>
            <a:endParaRPr lang="en-US" dirty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371600"/>
            <a:ext cx="7975600" cy="4759325"/>
          </a:xfrm>
          <a:noFill/>
          <a:ln/>
        </p:spPr>
        <p:txBody>
          <a:bodyPr lIns="90488" tIns="44450" rIns="90488" bIns="44450">
            <a:normAutofit lnSpcReduction="10000"/>
          </a:bodyPr>
          <a:lstStyle/>
          <a:p>
            <a:r>
              <a:rPr lang="en-US" sz="2800" dirty="0" smtClean="0"/>
              <a:t>Oklahoma Ag Statistics Service mailings</a:t>
            </a:r>
          </a:p>
          <a:p>
            <a:r>
              <a:rPr lang="en-US" sz="2800" dirty="0" smtClean="0"/>
              <a:t>Questions on crop shares and cash rents for cropland &amp; pasture</a:t>
            </a:r>
          </a:p>
          <a:p>
            <a:r>
              <a:rPr lang="en-US" sz="2800" dirty="0" smtClean="0"/>
              <a:t>Usable responses – 175 (cropland) 410 (pasture) </a:t>
            </a:r>
          </a:p>
          <a:p>
            <a:r>
              <a:rPr lang="en-US" sz="2800" dirty="0" smtClean="0"/>
              <a:t>Current Report-216 “Oklahoma Pasture Rental Rates” and Current Report-230 “Oklahoma Cropland Rental Rates”</a:t>
            </a:r>
          </a:p>
          <a:p>
            <a:r>
              <a:rPr lang="en-US" sz="2400" dirty="0">
                <a:hlinkClick r:id="rId3"/>
              </a:rPr>
              <a:t>http://factsheets.okstate.edu/documents/cr-216-oklahoma-pasture-rental-rates-2018-2019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r>
              <a:rPr lang="en-US" sz="2400" dirty="0">
                <a:hlinkClick r:id="rId4"/>
              </a:rPr>
              <a:t>http://factsheets.okstate.edu/documents/cr-230-oklahoma-cropland-rental-rates-2018-19</a:t>
            </a:r>
            <a:r>
              <a:rPr lang="en-US" sz="2400" dirty="0" smtClean="0">
                <a:hlinkClick r:id="rId4"/>
              </a:rPr>
              <a:t>/</a:t>
            </a: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120" descr="Extension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257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93038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dirty="0" smtClean="0">
                <a:latin typeface="Comic Sans MS" pitchFamily="66" charset="0"/>
              </a:rPr>
              <a:t>Average Annual Non-irrigated Cropland Cash Rental Rates ($)</a:t>
            </a:r>
          </a:p>
        </p:txBody>
      </p:sp>
      <p:sp>
        <p:nvSpPr>
          <p:cNvPr id="20541" name="Text Box 79"/>
          <p:cNvSpPr txBox="1">
            <a:spLocks noChangeArrowheads="1"/>
          </p:cNvSpPr>
          <p:nvPr/>
        </p:nvSpPr>
        <p:spPr bwMode="auto">
          <a:xfrm>
            <a:off x="3603089" y="6377985"/>
            <a:ext cx="310403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prstClr val="black"/>
                </a:solidFill>
              </a:rPr>
              <a:t>Source:  OSU/NASS survey, </a:t>
            </a:r>
            <a:r>
              <a:rPr lang="en-US" sz="1600" dirty="0" smtClean="0">
                <a:solidFill>
                  <a:prstClr val="black"/>
                </a:solidFill>
              </a:rPr>
              <a:t>2018</a:t>
            </a:r>
            <a:endParaRPr lang="en-US" sz="1600" dirty="0">
              <a:solidFill>
                <a:prstClr val="black"/>
              </a:solidFill>
            </a:endParaRPr>
          </a:p>
        </p:txBody>
      </p:sp>
      <p:graphicFrame>
        <p:nvGraphicFramePr>
          <p:cNvPr id="7" name="Group 30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31979119"/>
              </p:ext>
            </p:extLst>
          </p:nvPr>
        </p:nvGraphicFramePr>
        <p:xfrm>
          <a:off x="685800" y="1602317"/>
          <a:ext cx="7855950" cy="1603248"/>
        </p:xfrm>
        <a:graphic>
          <a:graphicData uri="http://schemas.openxmlformats.org/drawingml/2006/table">
            <a:tbl>
              <a:tblPr/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2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2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7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Wheat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2018 vs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Average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Median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2016 </a:t>
                      </a:r>
                      <a:r>
                        <a:rPr kumimoji="0" lang="en-U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Avg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30.80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30.00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31.22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31.29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30.00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37.07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34.01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35.00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39.21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30.75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32.90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33.00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36.01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-8.6%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286000" y="3886200"/>
            <a:ext cx="4343400" cy="2351850"/>
            <a:chOff x="381000" y="600075"/>
            <a:chExt cx="8458200" cy="4689475"/>
          </a:xfrm>
        </p:grpSpPr>
        <p:sp>
          <p:nvSpPr>
            <p:cNvPr id="6" name="Rectangle 90"/>
            <p:cNvSpPr>
              <a:spLocks noChangeArrowheads="1"/>
            </p:cNvSpPr>
            <p:nvPr/>
          </p:nvSpPr>
          <p:spPr bwMode="auto">
            <a:xfrm>
              <a:off x="8326438" y="1598613"/>
              <a:ext cx="319087" cy="13573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91"/>
            <p:cNvSpPr>
              <a:spLocks/>
            </p:cNvSpPr>
            <p:nvPr/>
          </p:nvSpPr>
          <p:spPr bwMode="auto">
            <a:xfrm>
              <a:off x="8467725" y="1981200"/>
              <a:ext cx="325438" cy="714375"/>
            </a:xfrm>
            <a:custGeom>
              <a:avLst/>
              <a:gdLst>
                <a:gd name="T0" fmla="*/ 0 w 452"/>
                <a:gd name="T1" fmla="*/ 2147483647 h 928"/>
                <a:gd name="T2" fmla="*/ 2147483647 w 452"/>
                <a:gd name="T3" fmla="*/ 0 h 928"/>
                <a:gd name="T4" fmla="*/ 2147483647 w 452"/>
                <a:gd name="T5" fmla="*/ 2147483647 h 928"/>
                <a:gd name="T6" fmla="*/ 2147483647 w 452"/>
                <a:gd name="T7" fmla="*/ 2147483647 h 928"/>
                <a:gd name="T8" fmla="*/ 2147483647 w 452"/>
                <a:gd name="T9" fmla="*/ 2147483647 h 928"/>
                <a:gd name="T10" fmla="*/ 2147483647 w 452"/>
                <a:gd name="T11" fmla="*/ 2147483647 h 928"/>
                <a:gd name="T12" fmla="*/ 0 w 452"/>
                <a:gd name="T13" fmla="*/ 2147483647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2"/>
                <a:gd name="T22" fmla="*/ 0 h 928"/>
                <a:gd name="T23" fmla="*/ 452 w 452"/>
                <a:gd name="T24" fmla="*/ 928 h 9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2" h="928">
                  <a:moveTo>
                    <a:pt x="0" y="912"/>
                  </a:moveTo>
                  <a:lnTo>
                    <a:pt x="10" y="0"/>
                  </a:lnTo>
                  <a:lnTo>
                    <a:pt x="317" y="17"/>
                  </a:lnTo>
                  <a:lnTo>
                    <a:pt x="334" y="135"/>
                  </a:lnTo>
                  <a:lnTo>
                    <a:pt x="419" y="739"/>
                  </a:lnTo>
                  <a:lnTo>
                    <a:pt x="452" y="928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92"/>
            <p:cNvSpPr>
              <a:spLocks/>
            </p:cNvSpPr>
            <p:nvPr/>
          </p:nvSpPr>
          <p:spPr bwMode="auto">
            <a:xfrm>
              <a:off x="4784725" y="858838"/>
              <a:ext cx="430213" cy="722312"/>
            </a:xfrm>
            <a:custGeom>
              <a:avLst/>
              <a:gdLst>
                <a:gd name="T0" fmla="*/ 0 w 597"/>
                <a:gd name="T1" fmla="*/ 2147483647 h 939"/>
                <a:gd name="T2" fmla="*/ 2147483647 w 597"/>
                <a:gd name="T3" fmla="*/ 0 h 939"/>
                <a:gd name="T4" fmla="*/ 2147483647 w 597"/>
                <a:gd name="T5" fmla="*/ 2147483647 h 939"/>
                <a:gd name="T6" fmla="*/ 2147483647 w 597"/>
                <a:gd name="T7" fmla="*/ 2147483647 h 939"/>
                <a:gd name="T8" fmla="*/ 2147483647 w 597"/>
                <a:gd name="T9" fmla="*/ 2147483647 h 939"/>
                <a:gd name="T10" fmla="*/ 2147483647 w 597"/>
                <a:gd name="T11" fmla="*/ 2147483647 h 939"/>
                <a:gd name="T12" fmla="*/ 0 w 597"/>
                <a:gd name="T13" fmla="*/ 2147483647 h 9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"/>
                <a:gd name="T22" fmla="*/ 0 h 939"/>
                <a:gd name="T23" fmla="*/ 597 w 597"/>
                <a:gd name="T24" fmla="*/ 939 h 9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" h="939">
                  <a:moveTo>
                    <a:pt x="0" y="931"/>
                  </a:moveTo>
                  <a:lnTo>
                    <a:pt x="16" y="0"/>
                  </a:lnTo>
                  <a:lnTo>
                    <a:pt x="271" y="19"/>
                  </a:lnTo>
                  <a:lnTo>
                    <a:pt x="597" y="27"/>
                  </a:lnTo>
                  <a:lnTo>
                    <a:pt x="593" y="732"/>
                  </a:lnTo>
                  <a:lnTo>
                    <a:pt x="596" y="939"/>
                  </a:lnTo>
                  <a:lnTo>
                    <a:pt x="0" y="931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3"/>
            <p:cNvSpPr>
              <a:spLocks/>
            </p:cNvSpPr>
            <p:nvPr/>
          </p:nvSpPr>
          <p:spPr bwMode="auto">
            <a:xfrm>
              <a:off x="4976813" y="2571750"/>
              <a:ext cx="638175" cy="550863"/>
            </a:xfrm>
            <a:custGeom>
              <a:avLst/>
              <a:gdLst>
                <a:gd name="T0" fmla="*/ 0 w 887"/>
                <a:gd name="T1" fmla="*/ 2147483647 h 716"/>
                <a:gd name="T2" fmla="*/ 0 w 887"/>
                <a:gd name="T3" fmla="*/ 2147483647 h 716"/>
                <a:gd name="T4" fmla="*/ 2147483647 w 887"/>
                <a:gd name="T5" fmla="*/ 0 h 716"/>
                <a:gd name="T6" fmla="*/ 2147483647 w 887"/>
                <a:gd name="T7" fmla="*/ 2147483647 h 716"/>
                <a:gd name="T8" fmla="*/ 2147483647 w 887"/>
                <a:gd name="T9" fmla="*/ 2147483647 h 716"/>
                <a:gd name="T10" fmla="*/ 2147483647 w 887"/>
                <a:gd name="T11" fmla="*/ 2147483647 h 716"/>
                <a:gd name="T12" fmla="*/ 2147483647 w 887"/>
                <a:gd name="T13" fmla="*/ 2147483647 h 716"/>
                <a:gd name="T14" fmla="*/ 2147483647 w 887"/>
                <a:gd name="T15" fmla="*/ 2147483647 h 716"/>
                <a:gd name="T16" fmla="*/ 0 w 887"/>
                <a:gd name="T17" fmla="*/ 2147483647 h 7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87"/>
                <a:gd name="T28" fmla="*/ 0 h 716"/>
                <a:gd name="T29" fmla="*/ 887 w 887"/>
                <a:gd name="T30" fmla="*/ 716 h 7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87" h="716">
                  <a:moveTo>
                    <a:pt x="0" y="593"/>
                  </a:moveTo>
                  <a:lnTo>
                    <a:pt x="0" y="285"/>
                  </a:lnTo>
                  <a:lnTo>
                    <a:pt x="12" y="0"/>
                  </a:lnTo>
                  <a:lnTo>
                    <a:pt x="151" y="4"/>
                  </a:lnTo>
                  <a:lnTo>
                    <a:pt x="887" y="34"/>
                  </a:lnTo>
                  <a:lnTo>
                    <a:pt x="882" y="636"/>
                  </a:lnTo>
                  <a:lnTo>
                    <a:pt x="880" y="716"/>
                  </a:lnTo>
                  <a:lnTo>
                    <a:pt x="279" y="612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7962900" y="1981200"/>
              <a:ext cx="511175" cy="711200"/>
            </a:xfrm>
            <a:custGeom>
              <a:avLst/>
              <a:gdLst>
                <a:gd name="T0" fmla="*/ 0 w 708"/>
                <a:gd name="T1" fmla="*/ 2147483647 h 923"/>
                <a:gd name="T2" fmla="*/ 2147483647 w 708"/>
                <a:gd name="T3" fmla="*/ 2147483647 h 923"/>
                <a:gd name="T4" fmla="*/ 2147483647 w 708"/>
                <a:gd name="T5" fmla="*/ 2147483647 h 923"/>
                <a:gd name="T6" fmla="*/ 2147483647 w 708"/>
                <a:gd name="T7" fmla="*/ 2147483647 h 923"/>
                <a:gd name="T8" fmla="*/ 2147483647 w 708"/>
                <a:gd name="T9" fmla="*/ 2147483647 h 923"/>
                <a:gd name="T10" fmla="*/ 2147483647 w 708"/>
                <a:gd name="T11" fmla="*/ 0 h 923"/>
                <a:gd name="T12" fmla="*/ 2147483647 w 708"/>
                <a:gd name="T13" fmla="*/ 2147483647 h 923"/>
                <a:gd name="T14" fmla="*/ 2147483647 w 708"/>
                <a:gd name="T15" fmla="*/ 2147483647 h 923"/>
                <a:gd name="T16" fmla="*/ 2147483647 w 708"/>
                <a:gd name="T17" fmla="*/ 2147483647 h 923"/>
                <a:gd name="T18" fmla="*/ 2147483647 w 708"/>
                <a:gd name="T19" fmla="*/ 2147483647 h 923"/>
                <a:gd name="T20" fmla="*/ 2147483647 w 708"/>
                <a:gd name="T21" fmla="*/ 2147483647 h 923"/>
                <a:gd name="T22" fmla="*/ 0 w 708"/>
                <a:gd name="T23" fmla="*/ 2147483647 h 9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8"/>
                <a:gd name="T37" fmla="*/ 0 h 923"/>
                <a:gd name="T38" fmla="*/ 708 w 708"/>
                <a:gd name="T39" fmla="*/ 923 h 9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8" h="923">
                  <a:moveTo>
                    <a:pt x="0" y="231"/>
                  </a:moveTo>
                  <a:lnTo>
                    <a:pt x="63" y="151"/>
                  </a:lnTo>
                  <a:lnTo>
                    <a:pt x="260" y="141"/>
                  </a:lnTo>
                  <a:lnTo>
                    <a:pt x="260" y="1"/>
                  </a:lnTo>
                  <a:lnTo>
                    <a:pt x="401" y="1"/>
                  </a:lnTo>
                  <a:lnTo>
                    <a:pt x="708" y="0"/>
                  </a:lnTo>
                  <a:lnTo>
                    <a:pt x="698" y="912"/>
                  </a:lnTo>
                  <a:lnTo>
                    <a:pt x="241" y="923"/>
                  </a:lnTo>
                  <a:lnTo>
                    <a:pt x="238" y="627"/>
                  </a:lnTo>
                  <a:lnTo>
                    <a:pt x="48" y="627"/>
                  </a:lnTo>
                  <a:lnTo>
                    <a:pt x="96" y="27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95"/>
            <p:cNvSpPr>
              <a:spLocks/>
            </p:cNvSpPr>
            <p:nvPr/>
          </p:nvSpPr>
          <p:spPr bwMode="auto">
            <a:xfrm>
              <a:off x="8251825" y="1314450"/>
              <a:ext cx="442913" cy="681038"/>
            </a:xfrm>
            <a:custGeom>
              <a:avLst/>
              <a:gdLst>
                <a:gd name="T0" fmla="*/ 0 w 614"/>
                <a:gd name="T1" fmla="*/ 2147483647 h 887"/>
                <a:gd name="T2" fmla="*/ 2147483647 w 614"/>
                <a:gd name="T3" fmla="*/ 2147483647 h 887"/>
                <a:gd name="T4" fmla="*/ 2147483647 w 614"/>
                <a:gd name="T5" fmla="*/ 0 h 887"/>
                <a:gd name="T6" fmla="*/ 2147483647 w 614"/>
                <a:gd name="T7" fmla="*/ 2147483647 h 887"/>
                <a:gd name="T8" fmla="*/ 2147483647 w 614"/>
                <a:gd name="T9" fmla="*/ 2147483647 h 887"/>
                <a:gd name="T10" fmla="*/ 2147483647 w 614"/>
                <a:gd name="T11" fmla="*/ 2147483647 h 887"/>
                <a:gd name="T12" fmla="*/ 2147483647 w 614"/>
                <a:gd name="T13" fmla="*/ 2147483647 h 887"/>
                <a:gd name="T14" fmla="*/ 0 w 614"/>
                <a:gd name="T15" fmla="*/ 2147483647 h 8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4"/>
                <a:gd name="T25" fmla="*/ 0 h 887"/>
                <a:gd name="T26" fmla="*/ 614 w 614"/>
                <a:gd name="T27" fmla="*/ 887 h 8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4" h="887">
                  <a:moveTo>
                    <a:pt x="0" y="871"/>
                  </a:moveTo>
                  <a:lnTo>
                    <a:pt x="4" y="278"/>
                  </a:lnTo>
                  <a:lnTo>
                    <a:pt x="11" y="0"/>
                  </a:lnTo>
                  <a:lnTo>
                    <a:pt x="521" y="16"/>
                  </a:lnTo>
                  <a:lnTo>
                    <a:pt x="538" y="323"/>
                  </a:lnTo>
                  <a:lnTo>
                    <a:pt x="614" y="887"/>
                  </a:lnTo>
                  <a:lnTo>
                    <a:pt x="307" y="870"/>
                  </a:lnTo>
                  <a:lnTo>
                    <a:pt x="0" y="87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96"/>
            <p:cNvSpPr>
              <a:spLocks/>
            </p:cNvSpPr>
            <p:nvPr/>
          </p:nvSpPr>
          <p:spPr bwMode="auto">
            <a:xfrm>
              <a:off x="5197475" y="1420813"/>
              <a:ext cx="647700" cy="596900"/>
            </a:xfrm>
            <a:custGeom>
              <a:avLst/>
              <a:gdLst>
                <a:gd name="T0" fmla="*/ 0 w 899"/>
                <a:gd name="T1" fmla="*/ 2147483647 h 777"/>
                <a:gd name="T2" fmla="*/ 2147483647 w 899"/>
                <a:gd name="T3" fmla="*/ 2147483647 h 777"/>
                <a:gd name="T4" fmla="*/ 2147483647 w 899"/>
                <a:gd name="T5" fmla="*/ 0 h 777"/>
                <a:gd name="T6" fmla="*/ 2147483647 w 899"/>
                <a:gd name="T7" fmla="*/ 2147483647 h 777"/>
                <a:gd name="T8" fmla="*/ 2147483647 w 899"/>
                <a:gd name="T9" fmla="*/ 2147483647 h 777"/>
                <a:gd name="T10" fmla="*/ 2147483647 w 899"/>
                <a:gd name="T11" fmla="*/ 2147483647 h 777"/>
                <a:gd name="T12" fmla="*/ 0 w 899"/>
                <a:gd name="T13" fmla="*/ 2147483647 h 7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9"/>
                <a:gd name="T22" fmla="*/ 0 h 777"/>
                <a:gd name="T23" fmla="*/ 899 w 899"/>
                <a:gd name="T24" fmla="*/ 777 h 7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9" h="777">
                  <a:moveTo>
                    <a:pt x="0" y="742"/>
                  </a:moveTo>
                  <a:lnTo>
                    <a:pt x="23" y="207"/>
                  </a:lnTo>
                  <a:lnTo>
                    <a:pt x="20" y="0"/>
                  </a:lnTo>
                  <a:lnTo>
                    <a:pt x="899" y="21"/>
                  </a:lnTo>
                  <a:lnTo>
                    <a:pt x="883" y="773"/>
                  </a:lnTo>
                  <a:lnTo>
                    <a:pt x="599" y="777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97"/>
            <p:cNvSpPr>
              <a:spLocks/>
            </p:cNvSpPr>
            <p:nvPr/>
          </p:nvSpPr>
          <p:spPr bwMode="auto">
            <a:xfrm>
              <a:off x="5210175" y="879475"/>
              <a:ext cx="638175" cy="558800"/>
            </a:xfrm>
            <a:custGeom>
              <a:avLst/>
              <a:gdLst>
                <a:gd name="T0" fmla="*/ 0 w 884"/>
                <a:gd name="T1" fmla="*/ 2147483647 h 726"/>
                <a:gd name="T2" fmla="*/ 2147483647 w 884"/>
                <a:gd name="T3" fmla="*/ 0 h 726"/>
                <a:gd name="T4" fmla="*/ 2147483647 w 884"/>
                <a:gd name="T5" fmla="*/ 2147483647 h 726"/>
                <a:gd name="T6" fmla="*/ 2147483647 w 884"/>
                <a:gd name="T7" fmla="*/ 2147483647 h 726"/>
                <a:gd name="T8" fmla="*/ 2147483647 w 884"/>
                <a:gd name="T9" fmla="*/ 2147483647 h 726"/>
                <a:gd name="T10" fmla="*/ 0 w 884"/>
                <a:gd name="T11" fmla="*/ 2147483647 h 7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4"/>
                <a:gd name="T19" fmla="*/ 0 h 726"/>
                <a:gd name="T20" fmla="*/ 884 w 884"/>
                <a:gd name="T21" fmla="*/ 726 h 7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4" h="726">
                  <a:moveTo>
                    <a:pt x="0" y="705"/>
                  </a:moveTo>
                  <a:lnTo>
                    <a:pt x="4" y="0"/>
                  </a:lnTo>
                  <a:lnTo>
                    <a:pt x="418" y="13"/>
                  </a:lnTo>
                  <a:lnTo>
                    <a:pt x="884" y="13"/>
                  </a:lnTo>
                  <a:lnTo>
                    <a:pt x="878" y="726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98"/>
            <p:cNvSpPr>
              <a:spLocks/>
            </p:cNvSpPr>
            <p:nvPr/>
          </p:nvSpPr>
          <p:spPr bwMode="auto">
            <a:xfrm>
              <a:off x="5845175" y="889000"/>
              <a:ext cx="711200" cy="549275"/>
            </a:xfrm>
            <a:custGeom>
              <a:avLst/>
              <a:gdLst>
                <a:gd name="T0" fmla="*/ 0 w 985"/>
                <a:gd name="T1" fmla="*/ 2147483647 h 713"/>
                <a:gd name="T2" fmla="*/ 2147483647 w 985"/>
                <a:gd name="T3" fmla="*/ 0 h 713"/>
                <a:gd name="T4" fmla="*/ 2147483647 w 985"/>
                <a:gd name="T5" fmla="*/ 2147483647 h 713"/>
                <a:gd name="T6" fmla="*/ 2147483647 w 985"/>
                <a:gd name="T7" fmla="*/ 2147483647 h 713"/>
                <a:gd name="T8" fmla="*/ 2147483647 w 985"/>
                <a:gd name="T9" fmla="*/ 2147483647 h 713"/>
                <a:gd name="T10" fmla="*/ 2147483647 w 985"/>
                <a:gd name="T11" fmla="*/ 2147483647 h 713"/>
                <a:gd name="T12" fmla="*/ 2147483647 w 985"/>
                <a:gd name="T13" fmla="*/ 2147483647 h 713"/>
                <a:gd name="T14" fmla="*/ 0 w 985"/>
                <a:gd name="T15" fmla="*/ 2147483647 h 7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5"/>
                <a:gd name="T25" fmla="*/ 0 h 713"/>
                <a:gd name="T26" fmla="*/ 985 w 985"/>
                <a:gd name="T27" fmla="*/ 713 h 7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5" h="713">
                  <a:moveTo>
                    <a:pt x="0" y="713"/>
                  </a:moveTo>
                  <a:lnTo>
                    <a:pt x="5" y="0"/>
                  </a:lnTo>
                  <a:lnTo>
                    <a:pt x="402" y="18"/>
                  </a:lnTo>
                  <a:lnTo>
                    <a:pt x="985" y="25"/>
                  </a:lnTo>
                  <a:lnTo>
                    <a:pt x="974" y="372"/>
                  </a:lnTo>
                  <a:lnTo>
                    <a:pt x="549" y="526"/>
                  </a:lnTo>
                  <a:lnTo>
                    <a:pt x="555" y="684"/>
                  </a:lnTo>
                  <a:lnTo>
                    <a:pt x="0" y="713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99"/>
            <p:cNvSpPr>
              <a:spLocks/>
            </p:cNvSpPr>
            <p:nvPr/>
          </p:nvSpPr>
          <p:spPr bwMode="auto">
            <a:xfrm>
              <a:off x="5084763" y="1992313"/>
              <a:ext cx="542925" cy="608012"/>
            </a:xfrm>
            <a:custGeom>
              <a:avLst/>
              <a:gdLst>
                <a:gd name="T0" fmla="*/ 0 w 755"/>
                <a:gd name="T1" fmla="*/ 2147483647 h 789"/>
                <a:gd name="T2" fmla="*/ 2147483647 w 755"/>
                <a:gd name="T3" fmla="*/ 2147483647 h 789"/>
                <a:gd name="T4" fmla="*/ 2147483647 w 755"/>
                <a:gd name="T5" fmla="*/ 0 h 789"/>
                <a:gd name="T6" fmla="*/ 2147483647 w 755"/>
                <a:gd name="T7" fmla="*/ 2147483647 h 789"/>
                <a:gd name="T8" fmla="*/ 2147483647 w 755"/>
                <a:gd name="T9" fmla="*/ 2147483647 h 789"/>
                <a:gd name="T10" fmla="*/ 0 w 755"/>
                <a:gd name="T11" fmla="*/ 2147483647 h 7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5"/>
                <a:gd name="T19" fmla="*/ 0 h 789"/>
                <a:gd name="T20" fmla="*/ 755 w 755"/>
                <a:gd name="T21" fmla="*/ 789 h 7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5" h="789">
                  <a:moveTo>
                    <a:pt x="0" y="759"/>
                  </a:moveTo>
                  <a:lnTo>
                    <a:pt x="7" y="7"/>
                  </a:lnTo>
                  <a:lnTo>
                    <a:pt x="156" y="0"/>
                  </a:lnTo>
                  <a:lnTo>
                    <a:pt x="755" y="35"/>
                  </a:lnTo>
                  <a:lnTo>
                    <a:pt x="736" y="789"/>
                  </a:lnTo>
                  <a:lnTo>
                    <a:pt x="0" y="759"/>
                  </a:lnTo>
                  <a:close/>
                </a:path>
              </a:pathLst>
            </a:custGeom>
            <a:solidFill>
              <a:srgbClr val="CCFFCC"/>
            </a:solidFill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00"/>
            <p:cNvSpPr>
              <a:spLocks/>
            </p:cNvSpPr>
            <p:nvPr/>
          </p:nvSpPr>
          <p:spPr bwMode="auto">
            <a:xfrm>
              <a:off x="5614988" y="2014538"/>
              <a:ext cx="525462" cy="593725"/>
            </a:xfrm>
            <a:custGeom>
              <a:avLst/>
              <a:gdLst>
                <a:gd name="T0" fmla="*/ 0 w 729"/>
                <a:gd name="T1" fmla="*/ 2147483647 h 771"/>
                <a:gd name="T2" fmla="*/ 2147483647 w 729"/>
                <a:gd name="T3" fmla="*/ 2147483647 h 771"/>
                <a:gd name="T4" fmla="*/ 2147483647 w 729"/>
                <a:gd name="T5" fmla="*/ 0 h 771"/>
                <a:gd name="T6" fmla="*/ 2147483647 w 729"/>
                <a:gd name="T7" fmla="*/ 2147483647 h 771"/>
                <a:gd name="T8" fmla="*/ 2147483647 w 729"/>
                <a:gd name="T9" fmla="*/ 2147483647 h 771"/>
                <a:gd name="T10" fmla="*/ 2147483647 w 729"/>
                <a:gd name="T11" fmla="*/ 2147483647 h 771"/>
                <a:gd name="T12" fmla="*/ 2147483647 w 729"/>
                <a:gd name="T13" fmla="*/ 2147483647 h 771"/>
                <a:gd name="T14" fmla="*/ 0 w 729"/>
                <a:gd name="T15" fmla="*/ 2147483647 h 7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9"/>
                <a:gd name="T25" fmla="*/ 0 h 771"/>
                <a:gd name="T26" fmla="*/ 729 w 729"/>
                <a:gd name="T27" fmla="*/ 771 h 7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9" h="771">
                  <a:moveTo>
                    <a:pt x="0" y="758"/>
                  </a:moveTo>
                  <a:lnTo>
                    <a:pt x="19" y="4"/>
                  </a:lnTo>
                  <a:lnTo>
                    <a:pt x="303" y="0"/>
                  </a:lnTo>
                  <a:lnTo>
                    <a:pt x="436" y="2"/>
                  </a:lnTo>
                  <a:lnTo>
                    <a:pt x="431" y="280"/>
                  </a:lnTo>
                  <a:lnTo>
                    <a:pt x="729" y="396"/>
                  </a:lnTo>
                  <a:lnTo>
                    <a:pt x="721" y="771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01"/>
            <p:cNvSpPr>
              <a:spLocks/>
            </p:cNvSpPr>
            <p:nvPr/>
          </p:nvSpPr>
          <p:spPr bwMode="auto">
            <a:xfrm>
              <a:off x="5834063" y="1416050"/>
              <a:ext cx="576262" cy="601663"/>
            </a:xfrm>
            <a:custGeom>
              <a:avLst/>
              <a:gdLst>
                <a:gd name="T0" fmla="*/ 0 w 799"/>
                <a:gd name="T1" fmla="*/ 2147483647 h 783"/>
                <a:gd name="T2" fmla="*/ 2147483647 w 799"/>
                <a:gd name="T3" fmla="*/ 2147483647 h 783"/>
                <a:gd name="T4" fmla="*/ 2147483647 w 799"/>
                <a:gd name="T5" fmla="*/ 0 h 783"/>
                <a:gd name="T6" fmla="*/ 2147483647 w 799"/>
                <a:gd name="T7" fmla="*/ 2147483647 h 783"/>
                <a:gd name="T8" fmla="*/ 2147483647 w 799"/>
                <a:gd name="T9" fmla="*/ 2147483647 h 783"/>
                <a:gd name="T10" fmla="*/ 2147483647 w 799"/>
                <a:gd name="T11" fmla="*/ 2147483647 h 783"/>
                <a:gd name="T12" fmla="*/ 2147483647 w 799"/>
                <a:gd name="T13" fmla="*/ 2147483647 h 783"/>
                <a:gd name="T14" fmla="*/ 2147483647 w 799"/>
                <a:gd name="T15" fmla="*/ 2147483647 h 783"/>
                <a:gd name="T16" fmla="*/ 2147483647 w 799"/>
                <a:gd name="T17" fmla="*/ 2147483647 h 783"/>
                <a:gd name="T18" fmla="*/ 2147483647 w 799"/>
                <a:gd name="T19" fmla="*/ 2147483647 h 783"/>
                <a:gd name="T20" fmla="*/ 2147483647 w 799"/>
                <a:gd name="T21" fmla="*/ 2147483647 h 783"/>
                <a:gd name="T22" fmla="*/ 0 w 799"/>
                <a:gd name="T23" fmla="*/ 2147483647 h 7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9"/>
                <a:gd name="T37" fmla="*/ 0 h 783"/>
                <a:gd name="T38" fmla="*/ 799 w 799"/>
                <a:gd name="T39" fmla="*/ 783 h 7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9" h="783">
                  <a:moveTo>
                    <a:pt x="0" y="781"/>
                  </a:moveTo>
                  <a:lnTo>
                    <a:pt x="16" y="29"/>
                  </a:lnTo>
                  <a:lnTo>
                    <a:pt x="571" y="0"/>
                  </a:lnTo>
                  <a:lnTo>
                    <a:pt x="799" y="63"/>
                  </a:lnTo>
                  <a:lnTo>
                    <a:pt x="630" y="200"/>
                  </a:lnTo>
                  <a:lnTo>
                    <a:pt x="587" y="486"/>
                  </a:lnTo>
                  <a:lnTo>
                    <a:pt x="744" y="487"/>
                  </a:lnTo>
                  <a:lnTo>
                    <a:pt x="749" y="657"/>
                  </a:lnTo>
                  <a:lnTo>
                    <a:pt x="434" y="641"/>
                  </a:lnTo>
                  <a:lnTo>
                    <a:pt x="424" y="769"/>
                  </a:lnTo>
                  <a:lnTo>
                    <a:pt x="133" y="783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02"/>
            <p:cNvSpPr>
              <a:spLocks/>
            </p:cNvSpPr>
            <p:nvPr/>
          </p:nvSpPr>
          <p:spPr bwMode="auto">
            <a:xfrm>
              <a:off x="5611813" y="2600325"/>
              <a:ext cx="523875" cy="465138"/>
            </a:xfrm>
            <a:custGeom>
              <a:avLst/>
              <a:gdLst>
                <a:gd name="T0" fmla="*/ 0 w 726"/>
                <a:gd name="T1" fmla="*/ 2147483647 h 606"/>
                <a:gd name="T2" fmla="*/ 2147483647 w 726"/>
                <a:gd name="T3" fmla="*/ 0 h 606"/>
                <a:gd name="T4" fmla="*/ 2147483647 w 726"/>
                <a:gd name="T5" fmla="*/ 2147483647 h 606"/>
                <a:gd name="T6" fmla="*/ 2147483647 w 726"/>
                <a:gd name="T7" fmla="*/ 2147483647 h 606"/>
                <a:gd name="T8" fmla="*/ 2147483647 w 726"/>
                <a:gd name="T9" fmla="*/ 2147483647 h 606"/>
                <a:gd name="T10" fmla="*/ 0 w 726"/>
                <a:gd name="T11" fmla="*/ 2147483647 h 6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6"/>
                <a:gd name="T19" fmla="*/ 0 h 606"/>
                <a:gd name="T20" fmla="*/ 726 w 726"/>
                <a:gd name="T21" fmla="*/ 606 h 6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6" h="606">
                  <a:moveTo>
                    <a:pt x="0" y="602"/>
                  </a:moveTo>
                  <a:lnTo>
                    <a:pt x="5" y="0"/>
                  </a:lnTo>
                  <a:lnTo>
                    <a:pt x="726" y="13"/>
                  </a:lnTo>
                  <a:lnTo>
                    <a:pt x="718" y="458"/>
                  </a:lnTo>
                  <a:lnTo>
                    <a:pt x="717" y="606"/>
                  </a:lnTo>
                  <a:lnTo>
                    <a:pt x="0" y="602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auto">
            <a:xfrm>
              <a:off x="5927725" y="1909763"/>
              <a:ext cx="741363" cy="417512"/>
            </a:xfrm>
            <a:custGeom>
              <a:avLst/>
              <a:gdLst>
                <a:gd name="T0" fmla="*/ 0 w 1028"/>
                <a:gd name="T1" fmla="*/ 2147483647 h 544"/>
                <a:gd name="T2" fmla="*/ 2147483647 w 1028"/>
                <a:gd name="T3" fmla="*/ 2147483647 h 544"/>
                <a:gd name="T4" fmla="*/ 2147483647 w 1028"/>
                <a:gd name="T5" fmla="*/ 2147483647 h 544"/>
                <a:gd name="T6" fmla="*/ 2147483647 w 1028"/>
                <a:gd name="T7" fmla="*/ 0 h 544"/>
                <a:gd name="T8" fmla="*/ 2147483647 w 1028"/>
                <a:gd name="T9" fmla="*/ 2147483647 h 544"/>
                <a:gd name="T10" fmla="*/ 2147483647 w 1028"/>
                <a:gd name="T11" fmla="*/ 2147483647 h 544"/>
                <a:gd name="T12" fmla="*/ 2147483647 w 1028"/>
                <a:gd name="T13" fmla="*/ 2147483647 h 544"/>
                <a:gd name="T14" fmla="*/ 2147483647 w 1028"/>
                <a:gd name="T15" fmla="*/ 2147483647 h 544"/>
                <a:gd name="T16" fmla="*/ 2147483647 w 1028"/>
                <a:gd name="T17" fmla="*/ 2147483647 h 544"/>
                <a:gd name="T18" fmla="*/ 2147483647 w 1028"/>
                <a:gd name="T19" fmla="*/ 2147483647 h 544"/>
                <a:gd name="T20" fmla="*/ 0 w 1028"/>
                <a:gd name="T21" fmla="*/ 2147483647 h 5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8"/>
                <a:gd name="T34" fmla="*/ 0 h 544"/>
                <a:gd name="T35" fmla="*/ 1028 w 1028"/>
                <a:gd name="T36" fmla="*/ 544 h 5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8" h="544">
                  <a:moveTo>
                    <a:pt x="0" y="420"/>
                  </a:moveTo>
                  <a:lnTo>
                    <a:pt x="5" y="142"/>
                  </a:lnTo>
                  <a:lnTo>
                    <a:pt x="296" y="128"/>
                  </a:lnTo>
                  <a:lnTo>
                    <a:pt x="306" y="0"/>
                  </a:lnTo>
                  <a:lnTo>
                    <a:pt x="621" y="16"/>
                  </a:lnTo>
                  <a:lnTo>
                    <a:pt x="761" y="7"/>
                  </a:lnTo>
                  <a:lnTo>
                    <a:pt x="769" y="147"/>
                  </a:lnTo>
                  <a:lnTo>
                    <a:pt x="1028" y="158"/>
                  </a:lnTo>
                  <a:lnTo>
                    <a:pt x="1024" y="544"/>
                  </a:lnTo>
                  <a:lnTo>
                    <a:pt x="298" y="53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auto">
            <a:xfrm>
              <a:off x="6775450" y="3824288"/>
              <a:ext cx="444500" cy="461962"/>
            </a:xfrm>
            <a:custGeom>
              <a:avLst/>
              <a:gdLst>
                <a:gd name="T0" fmla="*/ 0 w 617"/>
                <a:gd name="T1" fmla="*/ 2147483647 h 603"/>
                <a:gd name="T2" fmla="*/ 2147483647 w 617"/>
                <a:gd name="T3" fmla="*/ 2147483647 h 603"/>
                <a:gd name="T4" fmla="*/ 2147483647 w 617"/>
                <a:gd name="T5" fmla="*/ 2147483647 h 603"/>
                <a:gd name="T6" fmla="*/ 2147483647 w 617"/>
                <a:gd name="T7" fmla="*/ 2147483647 h 603"/>
                <a:gd name="T8" fmla="*/ 2147483647 w 617"/>
                <a:gd name="T9" fmla="*/ 0 h 603"/>
                <a:gd name="T10" fmla="*/ 2147483647 w 617"/>
                <a:gd name="T11" fmla="*/ 2147483647 h 603"/>
                <a:gd name="T12" fmla="*/ 2147483647 w 617"/>
                <a:gd name="T13" fmla="*/ 2147483647 h 603"/>
                <a:gd name="T14" fmla="*/ 2147483647 w 617"/>
                <a:gd name="T15" fmla="*/ 2147483647 h 603"/>
                <a:gd name="T16" fmla="*/ 2147483647 w 617"/>
                <a:gd name="T17" fmla="*/ 2147483647 h 603"/>
                <a:gd name="T18" fmla="*/ 0 w 617"/>
                <a:gd name="T19" fmla="*/ 2147483647 h 6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7"/>
                <a:gd name="T31" fmla="*/ 0 h 603"/>
                <a:gd name="T32" fmla="*/ 617 w 617"/>
                <a:gd name="T33" fmla="*/ 603 h 6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7" h="603">
                  <a:moveTo>
                    <a:pt x="0" y="592"/>
                  </a:moveTo>
                  <a:lnTo>
                    <a:pt x="11" y="462"/>
                  </a:lnTo>
                  <a:lnTo>
                    <a:pt x="16" y="148"/>
                  </a:lnTo>
                  <a:lnTo>
                    <a:pt x="168" y="130"/>
                  </a:lnTo>
                  <a:lnTo>
                    <a:pt x="169" y="0"/>
                  </a:lnTo>
                  <a:lnTo>
                    <a:pt x="608" y="4"/>
                  </a:lnTo>
                  <a:lnTo>
                    <a:pt x="617" y="131"/>
                  </a:lnTo>
                  <a:lnTo>
                    <a:pt x="534" y="596"/>
                  </a:lnTo>
                  <a:lnTo>
                    <a:pt x="163" y="603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auto">
            <a:xfrm>
              <a:off x="6862763" y="3924300"/>
              <a:ext cx="735012" cy="714375"/>
            </a:xfrm>
            <a:custGeom>
              <a:avLst/>
              <a:gdLst>
                <a:gd name="T0" fmla="*/ 0 w 1019"/>
                <a:gd name="T1" fmla="*/ 2147483647 h 931"/>
                <a:gd name="T2" fmla="*/ 2147483647 w 1019"/>
                <a:gd name="T3" fmla="*/ 2147483647 h 931"/>
                <a:gd name="T4" fmla="*/ 2147483647 w 1019"/>
                <a:gd name="T5" fmla="*/ 2147483647 h 931"/>
                <a:gd name="T6" fmla="*/ 2147483647 w 1019"/>
                <a:gd name="T7" fmla="*/ 0 h 931"/>
                <a:gd name="T8" fmla="*/ 2147483647 w 1019"/>
                <a:gd name="T9" fmla="*/ 2147483647 h 931"/>
                <a:gd name="T10" fmla="*/ 2147483647 w 1019"/>
                <a:gd name="T11" fmla="*/ 2147483647 h 931"/>
                <a:gd name="T12" fmla="*/ 2147483647 w 1019"/>
                <a:gd name="T13" fmla="*/ 2147483647 h 931"/>
                <a:gd name="T14" fmla="*/ 2147483647 w 1019"/>
                <a:gd name="T15" fmla="*/ 2147483647 h 931"/>
                <a:gd name="T16" fmla="*/ 2147483647 w 1019"/>
                <a:gd name="T17" fmla="*/ 2147483647 h 931"/>
                <a:gd name="T18" fmla="*/ 2147483647 w 1019"/>
                <a:gd name="T19" fmla="*/ 2147483647 h 931"/>
                <a:gd name="T20" fmla="*/ 2147483647 w 1019"/>
                <a:gd name="T21" fmla="*/ 2147483647 h 931"/>
                <a:gd name="T22" fmla="*/ 0 w 1019"/>
                <a:gd name="T23" fmla="*/ 2147483647 h 9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9"/>
                <a:gd name="T37" fmla="*/ 0 h 931"/>
                <a:gd name="T38" fmla="*/ 1019 w 1019"/>
                <a:gd name="T39" fmla="*/ 931 h 9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9" h="931">
                  <a:moveTo>
                    <a:pt x="0" y="926"/>
                  </a:moveTo>
                  <a:lnTo>
                    <a:pt x="14" y="472"/>
                  </a:lnTo>
                  <a:lnTo>
                    <a:pt x="384" y="465"/>
                  </a:lnTo>
                  <a:lnTo>
                    <a:pt x="467" y="0"/>
                  </a:lnTo>
                  <a:lnTo>
                    <a:pt x="739" y="2"/>
                  </a:lnTo>
                  <a:lnTo>
                    <a:pt x="739" y="131"/>
                  </a:lnTo>
                  <a:lnTo>
                    <a:pt x="1012" y="141"/>
                  </a:lnTo>
                  <a:lnTo>
                    <a:pt x="1019" y="271"/>
                  </a:lnTo>
                  <a:lnTo>
                    <a:pt x="859" y="281"/>
                  </a:lnTo>
                  <a:lnTo>
                    <a:pt x="864" y="891"/>
                  </a:lnTo>
                  <a:lnTo>
                    <a:pt x="656" y="931"/>
                  </a:lnTo>
                  <a:lnTo>
                    <a:pt x="0" y="926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auto">
            <a:xfrm>
              <a:off x="6653213" y="4633913"/>
              <a:ext cx="812800" cy="579437"/>
            </a:xfrm>
            <a:custGeom>
              <a:avLst/>
              <a:gdLst>
                <a:gd name="T0" fmla="*/ 0 w 1126"/>
                <a:gd name="T1" fmla="*/ 2147483647 h 751"/>
                <a:gd name="T2" fmla="*/ 2147483647 w 1126"/>
                <a:gd name="T3" fmla="*/ 2147483647 h 751"/>
                <a:gd name="T4" fmla="*/ 2147483647 w 1126"/>
                <a:gd name="T5" fmla="*/ 2147483647 h 751"/>
                <a:gd name="T6" fmla="*/ 2147483647 w 1126"/>
                <a:gd name="T7" fmla="*/ 0 h 751"/>
                <a:gd name="T8" fmla="*/ 2147483647 w 1126"/>
                <a:gd name="T9" fmla="*/ 2147483647 h 751"/>
                <a:gd name="T10" fmla="*/ 2147483647 w 1126"/>
                <a:gd name="T11" fmla="*/ 2147483647 h 751"/>
                <a:gd name="T12" fmla="*/ 2147483647 w 1126"/>
                <a:gd name="T13" fmla="*/ 2147483647 h 751"/>
                <a:gd name="T14" fmla="*/ 2147483647 w 1126"/>
                <a:gd name="T15" fmla="*/ 2147483647 h 751"/>
                <a:gd name="T16" fmla="*/ 2147483647 w 1126"/>
                <a:gd name="T17" fmla="*/ 2147483647 h 751"/>
                <a:gd name="T18" fmla="*/ 2147483647 w 1126"/>
                <a:gd name="T19" fmla="*/ 2147483647 h 751"/>
                <a:gd name="T20" fmla="*/ 2147483647 w 1126"/>
                <a:gd name="T21" fmla="*/ 2147483647 h 751"/>
                <a:gd name="T22" fmla="*/ 0 w 1126"/>
                <a:gd name="T23" fmla="*/ 2147483647 h 7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6"/>
                <a:gd name="T37" fmla="*/ 0 h 751"/>
                <a:gd name="T38" fmla="*/ 1126 w 1126"/>
                <a:gd name="T39" fmla="*/ 751 h 7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6" h="751">
                  <a:moveTo>
                    <a:pt x="0" y="581"/>
                  </a:moveTo>
                  <a:lnTo>
                    <a:pt x="41" y="462"/>
                  </a:lnTo>
                  <a:lnTo>
                    <a:pt x="86" y="78"/>
                  </a:lnTo>
                  <a:lnTo>
                    <a:pt x="321" y="0"/>
                  </a:lnTo>
                  <a:lnTo>
                    <a:pt x="977" y="4"/>
                  </a:lnTo>
                  <a:lnTo>
                    <a:pt x="998" y="312"/>
                  </a:lnTo>
                  <a:lnTo>
                    <a:pt x="1126" y="500"/>
                  </a:lnTo>
                  <a:lnTo>
                    <a:pt x="1080" y="500"/>
                  </a:lnTo>
                  <a:lnTo>
                    <a:pt x="787" y="529"/>
                  </a:lnTo>
                  <a:lnTo>
                    <a:pt x="584" y="705"/>
                  </a:lnTo>
                  <a:lnTo>
                    <a:pt x="331" y="75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auto">
            <a:xfrm>
              <a:off x="7335838" y="4594225"/>
              <a:ext cx="787400" cy="425450"/>
            </a:xfrm>
            <a:custGeom>
              <a:avLst/>
              <a:gdLst>
                <a:gd name="T0" fmla="*/ 0 w 1091"/>
                <a:gd name="T1" fmla="*/ 2147483647 h 556"/>
                <a:gd name="T2" fmla="*/ 2147483647 w 1091"/>
                <a:gd name="T3" fmla="*/ 2147483647 h 556"/>
                <a:gd name="T4" fmla="*/ 2147483647 w 1091"/>
                <a:gd name="T5" fmla="*/ 2147483647 h 556"/>
                <a:gd name="T6" fmla="*/ 2147483647 w 1091"/>
                <a:gd name="T7" fmla="*/ 2147483647 h 556"/>
                <a:gd name="T8" fmla="*/ 2147483647 w 1091"/>
                <a:gd name="T9" fmla="*/ 2147483647 h 556"/>
                <a:gd name="T10" fmla="*/ 2147483647 w 1091"/>
                <a:gd name="T11" fmla="*/ 2147483647 h 556"/>
                <a:gd name="T12" fmla="*/ 2147483647 w 1091"/>
                <a:gd name="T13" fmla="*/ 2147483647 h 556"/>
                <a:gd name="T14" fmla="*/ 2147483647 w 1091"/>
                <a:gd name="T15" fmla="*/ 0 h 556"/>
                <a:gd name="T16" fmla="*/ 2147483647 w 1091"/>
                <a:gd name="T17" fmla="*/ 2147483647 h 556"/>
                <a:gd name="T18" fmla="*/ 0 w 1091"/>
                <a:gd name="T19" fmla="*/ 2147483647 h 5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1"/>
                <a:gd name="T31" fmla="*/ 0 h 556"/>
                <a:gd name="T32" fmla="*/ 1091 w 1091"/>
                <a:gd name="T33" fmla="*/ 556 h 5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1" h="556">
                  <a:moveTo>
                    <a:pt x="0" y="60"/>
                  </a:moveTo>
                  <a:lnTo>
                    <a:pt x="21" y="367"/>
                  </a:lnTo>
                  <a:lnTo>
                    <a:pt x="149" y="556"/>
                  </a:lnTo>
                  <a:lnTo>
                    <a:pt x="444" y="406"/>
                  </a:lnTo>
                  <a:lnTo>
                    <a:pt x="573" y="518"/>
                  </a:lnTo>
                  <a:lnTo>
                    <a:pt x="865" y="487"/>
                  </a:lnTo>
                  <a:lnTo>
                    <a:pt x="1091" y="378"/>
                  </a:lnTo>
                  <a:lnTo>
                    <a:pt x="1090" y="0"/>
                  </a:lnTo>
                  <a:lnTo>
                    <a:pt x="208" y="2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08"/>
            <p:cNvSpPr>
              <a:spLocks/>
            </p:cNvSpPr>
            <p:nvPr/>
          </p:nvSpPr>
          <p:spPr bwMode="auto">
            <a:xfrm>
              <a:off x="7824788" y="2882900"/>
              <a:ext cx="638175" cy="531813"/>
            </a:xfrm>
            <a:custGeom>
              <a:avLst/>
              <a:gdLst>
                <a:gd name="T0" fmla="*/ 0 w 885"/>
                <a:gd name="T1" fmla="*/ 2147483647 h 694"/>
                <a:gd name="T2" fmla="*/ 0 w 885"/>
                <a:gd name="T3" fmla="*/ 2147483647 h 694"/>
                <a:gd name="T4" fmla="*/ 2147483647 w 885"/>
                <a:gd name="T5" fmla="*/ 2147483647 h 694"/>
                <a:gd name="T6" fmla="*/ 2147483647 w 885"/>
                <a:gd name="T7" fmla="*/ 2147483647 h 694"/>
                <a:gd name="T8" fmla="*/ 2147483647 w 885"/>
                <a:gd name="T9" fmla="*/ 0 h 694"/>
                <a:gd name="T10" fmla="*/ 2147483647 w 885"/>
                <a:gd name="T11" fmla="*/ 2147483647 h 694"/>
                <a:gd name="T12" fmla="*/ 2147483647 w 885"/>
                <a:gd name="T13" fmla="*/ 2147483647 h 694"/>
                <a:gd name="T14" fmla="*/ 2147483647 w 885"/>
                <a:gd name="T15" fmla="*/ 2147483647 h 694"/>
                <a:gd name="T16" fmla="*/ 2147483647 w 885"/>
                <a:gd name="T17" fmla="*/ 2147483647 h 694"/>
                <a:gd name="T18" fmla="*/ 2147483647 w 885"/>
                <a:gd name="T19" fmla="*/ 2147483647 h 694"/>
                <a:gd name="T20" fmla="*/ 2147483647 w 885"/>
                <a:gd name="T21" fmla="*/ 2147483647 h 694"/>
                <a:gd name="T22" fmla="*/ 0 w 885"/>
                <a:gd name="T23" fmla="*/ 2147483647 h 6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5"/>
                <a:gd name="T37" fmla="*/ 0 h 694"/>
                <a:gd name="T38" fmla="*/ 885 w 885"/>
                <a:gd name="T39" fmla="*/ 694 h 6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5" h="694">
                  <a:moveTo>
                    <a:pt x="0" y="508"/>
                  </a:moveTo>
                  <a:lnTo>
                    <a:pt x="0" y="279"/>
                  </a:lnTo>
                  <a:lnTo>
                    <a:pt x="150" y="279"/>
                  </a:lnTo>
                  <a:lnTo>
                    <a:pt x="336" y="309"/>
                  </a:lnTo>
                  <a:lnTo>
                    <a:pt x="531" y="0"/>
                  </a:lnTo>
                  <a:lnTo>
                    <a:pt x="882" y="208"/>
                  </a:lnTo>
                  <a:lnTo>
                    <a:pt x="885" y="415"/>
                  </a:lnTo>
                  <a:lnTo>
                    <a:pt x="734" y="426"/>
                  </a:lnTo>
                  <a:lnTo>
                    <a:pt x="734" y="683"/>
                  </a:lnTo>
                  <a:lnTo>
                    <a:pt x="145" y="694"/>
                  </a:lnTo>
                  <a:lnTo>
                    <a:pt x="143" y="508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auto">
            <a:xfrm>
              <a:off x="6797675" y="3132138"/>
              <a:ext cx="509588" cy="695325"/>
            </a:xfrm>
            <a:custGeom>
              <a:avLst/>
              <a:gdLst>
                <a:gd name="T0" fmla="*/ 0 w 707"/>
                <a:gd name="T1" fmla="*/ 2147483647 h 903"/>
                <a:gd name="T2" fmla="*/ 2147483647 w 707"/>
                <a:gd name="T3" fmla="*/ 0 h 903"/>
                <a:gd name="T4" fmla="*/ 2147483647 w 707"/>
                <a:gd name="T5" fmla="*/ 2147483647 h 903"/>
                <a:gd name="T6" fmla="*/ 2147483647 w 707"/>
                <a:gd name="T7" fmla="*/ 2147483647 h 903"/>
                <a:gd name="T8" fmla="*/ 2147483647 w 707"/>
                <a:gd name="T9" fmla="*/ 2147483647 h 903"/>
                <a:gd name="T10" fmla="*/ 2147483647 w 707"/>
                <a:gd name="T11" fmla="*/ 2147483647 h 903"/>
                <a:gd name="T12" fmla="*/ 2147483647 w 707"/>
                <a:gd name="T13" fmla="*/ 2147483647 h 903"/>
                <a:gd name="T14" fmla="*/ 2147483647 w 707"/>
                <a:gd name="T15" fmla="*/ 2147483647 h 903"/>
                <a:gd name="T16" fmla="*/ 0 w 707"/>
                <a:gd name="T17" fmla="*/ 2147483647 h 9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7"/>
                <a:gd name="T28" fmla="*/ 0 h 903"/>
                <a:gd name="T29" fmla="*/ 707 w 707"/>
                <a:gd name="T30" fmla="*/ 903 h 9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7" h="903">
                  <a:moveTo>
                    <a:pt x="0" y="661"/>
                  </a:moveTo>
                  <a:lnTo>
                    <a:pt x="70" y="0"/>
                  </a:lnTo>
                  <a:lnTo>
                    <a:pt x="707" y="4"/>
                  </a:lnTo>
                  <a:lnTo>
                    <a:pt x="704" y="221"/>
                  </a:lnTo>
                  <a:lnTo>
                    <a:pt x="577" y="358"/>
                  </a:lnTo>
                  <a:lnTo>
                    <a:pt x="549" y="903"/>
                  </a:lnTo>
                  <a:lnTo>
                    <a:pt x="110" y="899"/>
                  </a:lnTo>
                  <a:lnTo>
                    <a:pt x="112" y="613"/>
                  </a:lnTo>
                  <a:lnTo>
                    <a:pt x="0" y="66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auto">
            <a:xfrm>
              <a:off x="6332538" y="4167188"/>
              <a:ext cx="539750" cy="528637"/>
            </a:xfrm>
            <a:custGeom>
              <a:avLst/>
              <a:gdLst>
                <a:gd name="T0" fmla="*/ 0 w 748"/>
                <a:gd name="T1" fmla="*/ 2147483647 h 688"/>
                <a:gd name="T2" fmla="*/ 2147483647 w 748"/>
                <a:gd name="T3" fmla="*/ 2147483647 h 688"/>
                <a:gd name="T4" fmla="*/ 2147483647 w 748"/>
                <a:gd name="T5" fmla="*/ 2147483647 h 688"/>
                <a:gd name="T6" fmla="*/ 2147483647 w 748"/>
                <a:gd name="T7" fmla="*/ 0 h 688"/>
                <a:gd name="T8" fmla="*/ 2147483647 w 748"/>
                <a:gd name="T9" fmla="*/ 2147483647 h 688"/>
                <a:gd name="T10" fmla="*/ 2147483647 w 748"/>
                <a:gd name="T11" fmla="*/ 2147483647 h 688"/>
                <a:gd name="T12" fmla="*/ 2147483647 w 748"/>
                <a:gd name="T13" fmla="*/ 2147483647 h 688"/>
                <a:gd name="T14" fmla="*/ 2147483647 w 748"/>
                <a:gd name="T15" fmla="*/ 2147483647 h 688"/>
                <a:gd name="T16" fmla="*/ 2147483647 w 748"/>
                <a:gd name="T17" fmla="*/ 2147483647 h 688"/>
                <a:gd name="T18" fmla="*/ 2147483647 w 748"/>
                <a:gd name="T19" fmla="*/ 2147483647 h 688"/>
                <a:gd name="T20" fmla="*/ 2147483647 w 748"/>
                <a:gd name="T21" fmla="*/ 2147483647 h 688"/>
                <a:gd name="T22" fmla="*/ 0 w 748"/>
                <a:gd name="T23" fmla="*/ 2147483647 h 6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8"/>
                <a:gd name="T37" fmla="*/ 0 h 688"/>
                <a:gd name="T38" fmla="*/ 748 w 748"/>
                <a:gd name="T39" fmla="*/ 688 h 6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8" h="688">
                  <a:moveTo>
                    <a:pt x="0" y="582"/>
                  </a:moveTo>
                  <a:lnTo>
                    <a:pt x="4" y="306"/>
                  </a:lnTo>
                  <a:lnTo>
                    <a:pt x="76" y="286"/>
                  </a:lnTo>
                  <a:lnTo>
                    <a:pt x="87" y="0"/>
                  </a:lnTo>
                  <a:lnTo>
                    <a:pt x="152" y="13"/>
                  </a:lnTo>
                  <a:lnTo>
                    <a:pt x="596" y="15"/>
                  </a:lnTo>
                  <a:lnTo>
                    <a:pt x="585" y="145"/>
                  </a:lnTo>
                  <a:lnTo>
                    <a:pt x="748" y="156"/>
                  </a:lnTo>
                  <a:lnTo>
                    <a:pt x="734" y="610"/>
                  </a:lnTo>
                  <a:lnTo>
                    <a:pt x="499" y="688"/>
                  </a:lnTo>
                  <a:lnTo>
                    <a:pt x="387" y="578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auto">
            <a:xfrm>
              <a:off x="7742238" y="3411538"/>
              <a:ext cx="595312" cy="504825"/>
            </a:xfrm>
            <a:custGeom>
              <a:avLst/>
              <a:gdLst>
                <a:gd name="T0" fmla="*/ 0 w 822"/>
                <a:gd name="T1" fmla="*/ 2147483647 h 657"/>
                <a:gd name="T2" fmla="*/ 2147483647 w 822"/>
                <a:gd name="T3" fmla="*/ 2147483647 h 657"/>
                <a:gd name="T4" fmla="*/ 2147483647 w 822"/>
                <a:gd name="T5" fmla="*/ 2147483647 h 657"/>
                <a:gd name="T6" fmla="*/ 2147483647 w 822"/>
                <a:gd name="T7" fmla="*/ 0 h 657"/>
                <a:gd name="T8" fmla="*/ 2147483647 w 822"/>
                <a:gd name="T9" fmla="*/ 2147483647 h 657"/>
                <a:gd name="T10" fmla="*/ 2147483647 w 822"/>
                <a:gd name="T11" fmla="*/ 2147483647 h 657"/>
                <a:gd name="T12" fmla="*/ 2147483647 w 822"/>
                <a:gd name="T13" fmla="*/ 2147483647 h 657"/>
                <a:gd name="T14" fmla="*/ 0 w 822"/>
                <a:gd name="T15" fmla="*/ 2147483647 h 6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2"/>
                <a:gd name="T25" fmla="*/ 0 h 657"/>
                <a:gd name="T26" fmla="*/ 822 w 822"/>
                <a:gd name="T27" fmla="*/ 657 h 6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2" h="657">
                  <a:moveTo>
                    <a:pt x="0" y="657"/>
                  </a:moveTo>
                  <a:lnTo>
                    <a:pt x="8" y="53"/>
                  </a:lnTo>
                  <a:lnTo>
                    <a:pt x="233" y="11"/>
                  </a:lnTo>
                  <a:lnTo>
                    <a:pt x="822" y="0"/>
                  </a:lnTo>
                  <a:lnTo>
                    <a:pt x="816" y="179"/>
                  </a:lnTo>
                  <a:lnTo>
                    <a:pt x="632" y="346"/>
                  </a:lnTo>
                  <a:lnTo>
                    <a:pt x="642" y="635"/>
                  </a:lnTo>
                  <a:lnTo>
                    <a:pt x="0" y="657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auto">
            <a:xfrm>
              <a:off x="8215313" y="2994025"/>
              <a:ext cx="623887" cy="1146175"/>
            </a:xfrm>
            <a:custGeom>
              <a:avLst/>
              <a:gdLst>
                <a:gd name="T0" fmla="*/ 0 w 863"/>
                <a:gd name="T1" fmla="*/ 2147483647 h 1493"/>
                <a:gd name="T2" fmla="*/ 2147483647 w 863"/>
                <a:gd name="T3" fmla="*/ 2147483647 h 1493"/>
                <a:gd name="T4" fmla="*/ 2147483647 w 863"/>
                <a:gd name="T5" fmla="*/ 2147483647 h 1493"/>
                <a:gd name="T6" fmla="*/ 2147483647 w 863"/>
                <a:gd name="T7" fmla="*/ 2147483647 h 1493"/>
                <a:gd name="T8" fmla="*/ 2147483647 w 863"/>
                <a:gd name="T9" fmla="*/ 2147483647 h 1493"/>
                <a:gd name="T10" fmla="*/ 2147483647 w 863"/>
                <a:gd name="T11" fmla="*/ 2147483647 h 1493"/>
                <a:gd name="T12" fmla="*/ 2147483647 w 863"/>
                <a:gd name="T13" fmla="*/ 2147483647 h 1493"/>
                <a:gd name="T14" fmla="*/ 2147483647 w 863"/>
                <a:gd name="T15" fmla="*/ 0 h 1493"/>
                <a:gd name="T16" fmla="*/ 2147483647 w 863"/>
                <a:gd name="T17" fmla="*/ 2147483647 h 1493"/>
                <a:gd name="T18" fmla="*/ 2147483647 w 863"/>
                <a:gd name="T19" fmla="*/ 2147483647 h 1493"/>
                <a:gd name="T20" fmla="*/ 2147483647 w 863"/>
                <a:gd name="T21" fmla="*/ 2147483647 h 1493"/>
                <a:gd name="T22" fmla="*/ 2147483647 w 863"/>
                <a:gd name="T23" fmla="*/ 2147483647 h 1493"/>
                <a:gd name="T24" fmla="*/ 2147483647 w 863"/>
                <a:gd name="T25" fmla="*/ 2147483647 h 1493"/>
                <a:gd name="T26" fmla="*/ 2147483647 w 863"/>
                <a:gd name="T27" fmla="*/ 2147483647 h 1493"/>
                <a:gd name="T28" fmla="*/ 2147483647 w 863"/>
                <a:gd name="T29" fmla="*/ 2147483647 h 1493"/>
                <a:gd name="T30" fmla="*/ 0 w 863"/>
                <a:gd name="T31" fmla="*/ 2147483647 h 1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63"/>
                <a:gd name="T49" fmla="*/ 0 h 1493"/>
                <a:gd name="T50" fmla="*/ 863 w 863"/>
                <a:gd name="T51" fmla="*/ 1493 h 14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63" h="1493">
                  <a:moveTo>
                    <a:pt x="0" y="885"/>
                  </a:moveTo>
                  <a:lnTo>
                    <a:pt x="10" y="1174"/>
                  </a:lnTo>
                  <a:lnTo>
                    <a:pt x="170" y="1173"/>
                  </a:lnTo>
                  <a:lnTo>
                    <a:pt x="173" y="1479"/>
                  </a:lnTo>
                  <a:lnTo>
                    <a:pt x="824" y="1493"/>
                  </a:lnTo>
                  <a:lnTo>
                    <a:pt x="836" y="1117"/>
                  </a:lnTo>
                  <a:lnTo>
                    <a:pt x="848" y="711"/>
                  </a:lnTo>
                  <a:lnTo>
                    <a:pt x="863" y="0"/>
                  </a:lnTo>
                  <a:lnTo>
                    <a:pt x="587" y="190"/>
                  </a:lnTo>
                  <a:lnTo>
                    <a:pt x="473" y="33"/>
                  </a:lnTo>
                  <a:lnTo>
                    <a:pt x="338" y="64"/>
                  </a:lnTo>
                  <a:lnTo>
                    <a:pt x="341" y="271"/>
                  </a:lnTo>
                  <a:lnTo>
                    <a:pt x="190" y="282"/>
                  </a:lnTo>
                  <a:lnTo>
                    <a:pt x="190" y="539"/>
                  </a:lnTo>
                  <a:lnTo>
                    <a:pt x="184" y="718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auto">
            <a:xfrm>
              <a:off x="8121650" y="4130675"/>
              <a:ext cx="688975" cy="1158875"/>
            </a:xfrm>
            <a:custGeom>
              <a:avLst/>
              <a:gdLst>
                <a:gd name="T0" fmla="*/ 0 w 955"/>
                <a:gd name="T1" fmla="*/ 2147483647 h 1507"/>
                <a:gd name="T2" fmla="*/ 2147483647 w 955"/>
                <a:gd name="T3" fmla="*/ 2147483647 h 1507"/>
                <a:gd name="T4" fmla="*/ 2147483647 w 955"/>
                <a:gd name="T5" fmla="*/ 2147483647 h 1507"/>
                <a:gd name="T6" fmla="*/ 2147483647 w 955"/>
                <a:gd name="T7" fmla="*/ 2147483647 h 1507"/>
                <a:gd name="T8" fmla="*/ 2147483647 w 955"/>
                <a:gd name="T9" fmla="*/ 2147483647 h 1507"/>
                <a:gd name="T10" fmla="*/ 2147483647 w 955"/>
                <a:gd name="T11" fmla="*/ 2147483647 h 1507"/>
                <a:gd name="T12" fmla="*/ 2147483647 w 955"/>
                <a:gd name="T13" fmla="*/ 2147483647 h 1507"/>
                <a:gd name="T14" fmla="*/ 2147483647 w 955"/>
                <a:gd name="T15" fmla="*/ 0 h 1507"/>
                <a:gd name="T16" fmla="*/ 2147483647 w 955"/>
                <a:gd name="T17" fmla="*/ 0 h 1507"/>
                <a:gd name="T18" fmla="*/ 2147483647 w 955"/>
                <a:gd name="T19" fmla="*/ 2147483647 h 1507"/>
                <a:gd name="T20" fmla="*/ 2147483647 w 955"/>
                <a:gd name="T21" fmla="*/ 2147483647 h 1507"/>
                <a:gd name="T22" fmla="*/ 0 w 955"/>
                <a:gd name="T23" fmla="*/ 2147483647 h 15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5"/>
                <a:gd name="T37" fmla="*/ 0 h 1507"/>
                <a:gd name="T38" fmla="*/ 955 w 955"/>
                <a:gd name="T39" fmla="*/ 1507 h 15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5" h="1507">
                  <a:moveTo>
                    <a:pt x="0" y="603"/>
                  </a:moveTo>
                  <a:lnTo>
                    <a:pt x="1" y="981"/>
                  </a:lnTo>
                  <a:lnTo>
                    <a:pt x="587" y="1372"/>
                  </a:lnTo>
                  <a:lnTo>
                    <a:pt x="948" y="1507"/>
                  </a:lnTo>
                  <a:lnTo>
                    <a:pt x="951" y="993"/>
                  </a:lnTo>
                  <a:lnTo>
                    <a:pt x="953" y="560"/>
                  </a:lnTo>
                  <a:lnTo>
                    <a:pt x="955" y="14"/>
                  </a:lnTo>
                  <a:lnTo>
                    <a:pt x="304" y="0"/>
                  </a:lnTo>
                  <a:lnTo>
                    <a:pt x="158" y="0"/>
                  </a:lnTo>
                  <a:lnTo>
                    <a:pt x="152" y="445"/>
                  </a:lnTo>
                  <a:lnTo>
                    <a:pt x="8" y="458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auto">
            <a:xfrm>
              <a:off x="6316663" y="4616450"/>
              <a:ext cx="396875" cy="469900"/>
            </a:xfrm>
            <a:custGeom>
              <a:avLst/>
              <a:gdLst>
                <a:gd name="T0" fmla="*/ 0 w 549"/>
                <a:gd name="T1" fmla="*/ 2147483647 h 611"/>
                <a:gd name="T2" fmla="*/ 2147483647 w 549"/>
                <a:gd name="T3" fmla="*/ 2147483647 h 611"/>
                <a:gd name="T4" fmla="*/ 2147483647 w 549"/>
                <a:gd name="T5" fmla="*/ 0 h 611"/>
                <a:gd name="T6" fmla="*/ 2147483647 w 549"/>
                <a:gd name="T7" fmla="*/ 2147483647 h 611"/>
                <a:gd name="T8" fmla="*/ 2147483647 w 549"/>
                <a:gd name="T9" fmla="*/ 2147483647 h 611"/>
                <a:gd name="T10" fmla="*/ 2147483647 w 549"/>
                <a:gd name="T11" fmla="*/ 2147483647 h 611"/>
                <a:gd name="T12" fmla="*/ 2147483647 w 549"/>
                <a:gd name="T13" fmla="*/ 2147483647 h 611"/>
                <a:gd name="T14" fmla="*/ 2147483647 w 549"/>
                <a:gd name="T15" fmla="*/ 2147483647 h 611"/>
                <a:gd name="T16" fmla="*/ 2147483647 w 549"/>
                <a:gd name="T17" fmla="*/ 2147483647 h 611"/>
                <a:gd name="T18" fmla="*/ 0 w 549"/>
                <a:gd name="T19" fmla="*/ 2147483647 h 6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9"/>
                <a:gd name="T31" fmla="*/ 0 h 611"/>
                <a:gd name="T32" fmla="*/ 549 w 549"/>
                <a:gd name="T33" fmla="*/ 611 h 6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9" h="611">
                  <a:moveTo>
                    <a:pt x="0" y="170"/>
                  </a:moveTo>
                  <a:lnTo>
                    <a:pt x="51" y="4"/>
                  </a:lnTo>
                  <a:lnTo>
                    <a:pt x="438" y="0"/>
                  </a:lnTo>
                  <a:lnTo>
                    <a:pt x="549" y="110"/>
                  </a:lnTo>
                  <a:lnTo>
                    <a:pt x="504" y="494"/>
                  </a:lnTo>
                  <a:lnTo>
                    <a:pt x="401" y="455"/>
                  </a:lnTo>
                  <a:lnTo>
                    <a:pt x="301" y="611"/>
                  </a:lnTo>
                  <a:lnTo>
                    <a:pt x="122" y="568"/>
                  </a:lnTo>
                  <a:lnTo>
                    <a:pt x="52" y="359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auto">
            <a:xfrm>
              <a:off x="5913438" y="3979863"/>
              <a:ext cx="530225" cy="422275"/>
            </a:xfrm>
            <a:custGeom>
              <a:avLst/>
              <a:gdLst>
                <a:gd name="T0" fmla="*/ 0 w 737"/>
                <a:gd name="T1" fmla="*/ 2147483647 h 550"/>
                <a:gd name="T2" fmla="*/ 2147483647 w 737"/>
                <a:gd name="T3" fmla="*/ 2147483647 h 550"/>
                <a:gd name="T4" fmla="*/ 2147483647 w 737"/>
                <a:gd name="T5" fmla="*/ 2147483647 h 550"/>
                <a:gd name="T6" fmla="*/ 2147483647 w 737"/>
                <a:gd name="T7" fmla="*/ 2147483647 h 550"/>
                <a:gd name="T8" fmla="*/ 2147483647 w 737"/>
                <a:gd name="T9" fmla="*/ 0 h 550"/>
                <a:gd name="T10" fmla="*/ 2147483647 w 737"/>
                <a:gd name="T11" fmla="*/ 2147483647 h 550"/>
                <a:gd name="T12" fmla="*/ 2147483647 w 737"/>
                <a:gd name="T13" fmla="*/ 2147483647 h 550"/>
                <a:gd name="T14" fmla="*/ 2147483647 w 737"/>
                <a:gd name="T15" fmla="*/ 2147483647 h 550"/>
                <a:gd name="T16" fmla="*/ 2147483647 w 737"/>
                <a:gd name="T17" fmla="*/ 2147483647 h 550"/>
                <a:gd name="T18" fmla="*/ 2147483647 w 737"/>
                <a:gd name="T19" fmla="*/ 2147483647 h 550"/>
                <a:gd name="T20" fmla="*/ 2147483647 w 737"/>
                <a:gd name="T21" fmla="*/ 2147483647 h 550"/>
                <a:gd name="T22" fmla="*/ 2147483647 w 737"/>
                <a:gd name="T23" fmla="*/ 2147483647 h 550"/>
                <a:gd name="T24" fmla="*/ 0 w 737"/>
                <a:gd name="T25" fmla="*/ 2147483647 h 5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7"/>
                <a:gd name="T40" fmla="*/ 0 h 550"/>
                <a:gd name="T41" fmla="*/ 737 w 737"/>
                <a:gd name="T42" fmla="*/ 550 h 5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7" h="550">
                  <a:moveTo>
                    <a:pt x="0" y="450"/>
                  </a:moveTo>
                  <a:lnTo>
                    <a:pt x="3" y="233"/>
                  </a:lnTo>
                  <a:lnTo>
                    <a:pt x="269" y="219"/>
                  </a:lnTo>
                  <a:lnTo>
                    <a:pt x="193" y="38"/>
                  </a:lnTo>
                  <a:lnTo>
                    <a:pt x="280" y="0"/>
                  </a:lnTo>
                  <a:lnTo>
                    <a:pt x="594" y="27"/>
                  </a:lnTo>
                  <a:lnTo>
                    <a:pt x="737" y="86"/>
                  </a:lnTo>
                  <a:lnTo>
                    <a:pt x="735" y="257"/>
                  </a:lnTo>
                  <a:lnTo>
                    <a:pt x="670" y="244"/>
                  </a:lnTo>
                  <a:lnTo>
                    <a:pt x="659" y="530"/>
                  </a:lnTo>
                  <a:lnTo>
                    <a:pt x="587" y="550"/>
                  </a:lnTo>
                  <a:lnTo>
                    <a:pt x="401" y="457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auto">
            <a:xfrm>
              <a:off x="7192963" y="3097213"/>
              <a:ext cx="736600" cy="936625"/>
            </a:xfrm>
            <a:custGeom>
              <a:avLst/>
              <a:gdLst>
                <a:gd name="T0" fmla="*/ 0 w 1019"/>
                <a:gd name="T1" fmla="*/ 2147483647 h 1217"/>
                <a:gd name="T2" fmla="*/ 2147483647 w 1019"/>
                <a:gd name="T3" fmla="*/ 2147483647 h 1217"/>
                <a:gd name="T4" fmla="*/ 2147483647 w 1019"/>
                <a:gd name="T5" fmla="*/ 2147483647 h 1217"/>
                <a:gd name="T6" fmla="*/ 2147483647 w 1019"/>
                <a:gd name="T7" fmla="*/ 2147483647 h 1217"/>
                <a:gd name="T8" fmla="*/ 2147483647 w 1019"/>
                <a:gd name="T9" fmla="*/ 2147483647 h 1217"/>
                <a:gd name="T10" fmla="*/ 2147483647 w 1019"/>
                <a:gd name="T11" fmla="*/ 2147483647 h 1217"/>
                <a:gd name="T12" fmla="*/ 2147483647 w 1019"/>
                <a:gd name="T13" fmla="*/ 2147483647 h 1217"/>
                <a:gd name="T14" fmla="*/ 2147483647 w 1019"/>
                <a:gd name="T15" fmla="*/ 2147483647 h 1217"/>
                <a:gd name="T16" fmla="*/ 2147483647 w 1019"/>
                <a:gd name="T17" fmla="*/ 2147483647 h 1217"/>
                <a:gd name="T18" fmla="*/ 2147483647 w 1019"/>
                <a:gd name="T19" fmla="*/ 2147483647 h 1217"/>
                <a:gd name="T20" fmla="*/ 2147483647 w 1019"/>
                <a:gd name="T21" fmla="*/ 2147483647 h 1217"/>
                <a:gd name="T22" fmla="*/ 2147483647 w 1019"/>
                <a:gd name="T23" fmla="*/ 0 h 1217"/>
                <a:gd name="T24" fmla="*/ 2147483647 w 1019"/>
                <a:gd name="T25" fmla="*/ 2147483647 h 1217"/>
                <a:gd name="T26" fmla="*/ 2147483647 w 1019"/>
                <a:gd name="T27" fmla="*/ 2147483647 h 1217"/>
                <a:gd name="T28" fmla="*/ 0 w 1019"/>
                <a:gd name="T29" fmla="*/ 2147483647 h 12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19"/>
                <a:gd name="T46" fmla="*/ 0 h 1217"/>
                <a:gd name="T47" fmla="*/ 1019 w 1019"/>
                <a:gd name="T48" fmla="*/ 1217 h 12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19" h="1217">
                  <a:moveTo>
                    <a:pt x="0" y="949"/>
                  </a:moveTo>
                  <a:lnTo>
                    <a:pt x="8" y="1076"/>
                  </a:lnTo>
                  <a:lnTo>
                    <a:pt x="280" y="1078"/>
                  </a:lnTo>
                  <a:lnTo>
                    <a:pt x="280" y="1207"/>
                  </a:lnTo>
                  <a:lnTo>
                    <a:pt x="553" y="1217"/>
                  </a:lnTo>
                  <a:lnTo>
                    <a:pt x="786" y="1188"/>
                  </a:lnTo>
                  <a:lnTo>
                    <a:pt x="786" y="1061"/>
                  </a:lnTo>
                  <a:lnTo>
                    <a:pt x="794" y="457"/>
                  </a:lnTo>
                  <a:lnTo>
                    <a:pt x="1019" y="415"/>
                  </a:lnTo>
                  <a:lnTo>
                    <a:pt x="1017" y="229"/>
                  </a:lnTo>
                  <a:lnTo>
                    <a:pt x="874" y="229"/>
                  </a:lnTo>
                  <a:lnTo>
                    <a:pt x="874" y="0"/>
                  </a:lnTo>
                  <a:lnTo>
                    <a:pt x="155" y="267"/>
                  </a:lnTo>
                  <a:lnTo>
                    <a:pt x="28" y="404"/>
                  </a:lnTo>
                  <a:lnTo>
                    <a:pt x="0" y="949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auto">
            <a:xfrm>
              <a:off x="6342063" y="3573463"/>
              <a:ext cx="536575" cy="606425"/>
            </a:xfrm>
            <a:custGeom>
              <a:avLst/>
              <a:gdLst>
                <a:gd name="T0" fmla="*/ 0 w 745"/>
                <a:gd name="T1" fmla="*/ 2147483647 h 788"/>
                <a:gd name="T2" fmla="*/ 2147483647 w 745"/>
                <a:gd name="T3" fmla="*/ 2147483647 h 788"/>
                <a:gd name="T4" fmla="*/ 0 w 745"/>
                <a:gd name="T5" fmla="*/ 0 h 788"/>
                <a:gd name="T6" fmla="*/ 2147483647 w 745"/>
                <a:gd name="T7" fmla="*/ 2147483647 h 788"/>
                <a:gd name="T8" fmla="*/ 2147483647 w 745"/>
                <a:gd name="T9" fmla="*/ 2147483647 h 788"/>
                <a:gd name="T10" fmla="*/ 2147483647 w 745"/>
                <a:gd name="T11" fmla="*/ 2147483647 h 788"/>
                <a:gd name="T12" fmla="*/ 2147483647 w 745"/>
                <a:gd name="T13" fmla="*/ 2147483647 h 788"/>
                <a:gd name="T14" fmla="*/ 2147483647 w 745"/>
                <a:gd name="T15" fmla="*/ 2147483647 h 788"/>
                <a:gd name="T16" fmla="*/ 2147483647 w 745"/>
                <a:gd name="T17" fmla="*/ 2147483647 h 788"/>
                <a:gd name="T18" fmla="*/ 2147483647 w 745"/>
                <a:gd name="T19" fmla="*/ 2147483647 h 788"/>
                <a:gd name="T20" fmla="*/ 2147483647 w 745"/>
                <a:gd name="T21" fmla="*/ 2147483647 h 788"/>
                <a:gd name="T22" fmla="*/ 2147483647 w 745"/>
                <a:gd name="T23" fmla="*/ 2147483647 h 788"/>
                <a:gd name="T24" fmla="*/ 2147483647 w 745"/>
                <a:gd name="T25" fmla="*/ 2147483647 h 788"/>
                <a:gd name="T26" fmla="*/ 2147483647 w 745"/>
                <a:gd name="T27" fmla="*/ 2147483647 h 788"/>
                <a:gd name="T28" fmla="*/ 2147483647 w 745"/>
                <a:gd name="T29" fmla="*/ 2147483647 h 788"/>
                <a:gd name="T30" fmla="*/ 0 w 745"/>
                <a:gd name="T31" fmla="*/ 2147483647 h 7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45"/>
                <a:gd name="T49" fmla="*/ 0 h 788"/>
                <a:gd name="T50" fmla="*/ 745 w 745"/>
                <a:gd name="T51" fmla="*/ 788 h 7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45" h="788">
                  <a:moveTo>
                    <a:pt x="0" y="556"/>
                  </a:moveTo>
                  <a:lnTo>
                    <a:pt x="6" y="170"/>
                  </a:lnTo>
                  <a:lnTo>
                    <a:pt x="0" y="0"/>
                  </a:lnTo>
                  <a:lnTo>
                    <a:pt x="231" y="103"/>
                  </a:lnTo>
                  <a:lnTo>
                    <a:pt x="328" y="162"/>
                  </a:lnTo>
                  <a:lnTo>
                    <a:pt x="345" y="45"/>
                  </a:lnTo>
                  <a:lnTo>
                    <a:pt x="576" y="155"/>
                  </a:lnTo>
                  <a:lnTo>
                    <a:pt x="633" y="88"/>
                  </a:lnTo>
                  <a:lnTo>
                    <a:pt x="745" y="40"/>
                  </a:lnTo>
                  <a:lnTo>
                    <a:pt x="743" y="326"/>
                  </a:lnTo>
                  <a:lnTo>
                    <a:pt x="741" y="456"/>
                  </a:lnTo>
                  <a:lnTo>
                    <a:pt x="589" y="474"/>
                  </a:lnTo>
                  <a:lnTo>
                    <a:pt x="585" y="788"/>
                  </a:lnTo>
                  <a:lnTo>
                    <a:pt x="141" y="786"/>
                  </a:lnTo>
                  <a:lnTo>
                    <a:pt x="143" y="615"/>
                  </a:lnTo>
                  <a:lnTo>
                    <a:pt x="0" y="556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auto">
            <a:xfrm>
              <a:off x="7481888" y="3894138"/>
              <a:ext cx="858837" cy="715962"/>
            </a:xfrm>
            <a:custGeom>
              <a:avLst/>
              <a:gdLst>
                <a:gd name="T0" fmla="*/ 0 w 1191"/>
                <a:gd name="T1" fmla="*/ 2147483647 h 929"/>
                <a:gd name="T2" fmla="*/ 2147483647 w 1191"/>
                <a:gd name="T3" fmla="*/ 2147483647 h 929"/>
                <a:gd name="T4" fmla="*/ 2147483647 w 1191"/>
                <a:gd name="T5" fmla="*/ 2147483647 h 929"/>
                <a:gd name="T6" fmla="*/ 2147483647 w 1191"/>
                <a:gd name="T7" fmla="*/ 2147483647 h 929"/>
                <a:gd name="T8" fmla="*/ 2147483647 w 1191"/>
                <a:gd name="T9" fmla="*/ 2147483647 h 929"/>
                <a:gd name="T10" fmla="*/ 2147483647 w 1191"/>
                <a:gd name="T11" fmla="*/ 2147483647 h 929"/>
                <a:gd name="T12" fmla="*/ 2147483647 w 1191"/>
                <a:gd name="T13" fmla="*/ 2147483647 h 929"/>
                <a:gd name="T14" fmla="*/ 2147483647 w 1191"/>
                <a:gd name="T15" fmla="*/ 0 h 929"/>
                <a:gd name="T16" fmla="*/ 2147483647 w 1191"/>
                <a:gd name="T17" fmla="*/ 2147483647 h 929"/>
                <a:gd name="T18" fmla="*/ 2147483647 w 1191"/>
                <a:gd name="T19" fmla="*/ 2147483647 h 929"/>
                <a:gd name="T20" fmla="*/ 2147483647 w 1191"/>
                <a:gd name="T21" fmla="*/ 2147483647 h 929"/>
                <a:gd name="T22" fmla="*/ 2147483647 w 1191"/>
                <a:gd name="T23" fmla="*/ 2147483647 h 929"/>
                <a:gd name="T24" fmla="*/ 2147483647 w 1191"/>
                <a:gd name="T25" fmla="*/ 2147483647 h 929"/>
                <a:gd name="T26" fmla="*/ 0 w 1191"/>
                <a:gd name="T27" fmla="*/ 2147483647 h 9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91"/>
                <a:gd name="T43" fmla="*/ 0 h 929"/>
                <a:gd name="T44" fmla="*/ 1191 w 1191"/>
                <a:gd name="T45" fmla="*/ 929 h 9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91" h="929">
                  <a:moveTo>
                    <a:pt x="0" y="319"/>
                  </a:moveTo>
                  <a:lnTo>
                    <a:pt x="5" y="929"/>
                  </a:lnTo>
                  <a:lnTo>
                    <a:pt x="887" y="909"/>
                  </a:lnTo>
                  <a:lnTo>
                    <a:pt x="895" y="764"/>
                  </a:lnTo>
                  <a:lnTo>
                    <a:pt x="1039" y="751"/>
                  </a:lnTo>
                  <a:lnTo>
                    <a:pt x="1045" y="306"/>
                  </a:lnTo>
                  <a:lnTo>
                    <a:pt x="1191" y="306"/>
                  </a:lnTo>
                  <a:lnTo>
                    <a:pt x="1188" y="0"/>
                  </a:lnTo>
                  <a:lnTo>
                    <a:pt x="1028" y="1"/>
                  </a:lnTo>
                  <a:lnTo>
                    <a:pt x="386" y="23"/>
                  </a:lnTo>
                  <a:lnTo>
                    <a:pt x="386" y="150"/>
                  </a:lnTo>
                  <a:lnTo>
                    <a:pt x="153" y="179"/>
                  </a:lnTo>
                  <a:lnTo>
                    <a:pt x="160" y="309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auto">
            <a:xfrm>
              <a:off x="8137525" y="2684463"/>
              <a:ext cx="698500" cy="498475"/>
            </a:xfrm>
            <a:custGeom>
              <a:avLst/>
              <a:gdLst>
                <a:gd name="T0" fmla="*/ 0 w 970"/>
                <a:gd name="T1" fmla="*/ 2147483647 h 650"/>
                <a:gd name="T2" fmla="*/ 2147483647 w 970"/>
                <a:gd name="T3" fmla="*/ 2147483647 h 650"/>
                <a:gd name="T4" fmla="*/ 2147483647 w 970"/>
                <a:gd name="T5" fmla="*/ 2147483647 h 650"/>
                <a:gd name="T6" fmla="*/ 2147483647 w 970"/>
                <a:gd name="T7" fmla="*/ 2147483647 h 650"/>
                <a:gd name="T8" fmla="*/ 2147483647 w 970"/>
                <a:gd name="T9" fmla="*/ 2147483647 h 650"/>
                <a:gd name="T10" fmla="*/ 2147483647 w 970"/>
                <a:gd name="T11" fmla="*/ 2147483647 h 650"/>
                <a:gd name="T12" fmla="*/ 2147483647 w 970"/>
                <a:gd name="T13" fmla="*/ 2147483647 h 650"/>
                <a:gd name="T14" fmla="*/ 2147483647 w 970"/>
                <a:gd name="T15" fmla="*/ 2147483647 h 650"/>
                <a:gd name="T16" fmla="*/ 2147483647 w 970"/>
                <a:gd name="T17" fmla="*/ 0 h 650"/>
                <a:gd name="T18" fmla="*/ 0 w 970"/>
                <a:gd name="T19" fmla="*/ 2147483647 h 6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0"/>
                <a:gd name="T31" fmla="*/ 0 h 650"/>
                <a:gd name="T32" fmla="*/ 970 w 970"/>
                <a:gd name="T33" fmla="*/ 650 h 6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0" h="650">
                  <a:moveTo>
                    <a:pt x="0" y="11"/>
                  </a:moveTo>
                  <a:lnTo>
                    <a:pt x="94" y="316"/>
                  </a:lnTo>
                  <a:lnTo>
                    <a:pt x="445" y="523"/>
                  </a:lnTo>
                  <a:lnTo>
                    <a:pt x="580" y="492"/>
                  </a:lnTo>
                  <a:lnTo>
                    <a:pt x="694" y="650"/>
                  </a:lnTo>
                  <a:lnTo>
                    <a:pt x="970" y="460"/>
                  </a:lnTo>
                  <a:lnTo>
                    <a:pt x="962" y="379"/>
                  </a:lnTo>
                  <a:lnTo>
                    <a:pt x="909" y="16"/>
                  </a:lnTo>
                  <a:lnTo>
                    <a:pt x="457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auto">
            <a:xfrm>
              <a:off x="5611813" y="3062288"/>
              <a:ext cx="517525" cy="582612"/>
            </a:xfrm>
            <a:custGeom>
              <a:avLst/>
              <a:gdLst>
                <a:gd name="T0" fmla="*/ 0 w 719"/>
                <a:gd name="T1" fmla="*/ 2147483647 h 759"/>
                <a:gd name="T2" fmla="*/ 2147483647 w 719"/>
                <a:gd name="T3" fmla="*/ 0 h 759"/>
                <a:gd name="T4" fmla="*/ 2147483647 w 719"/>
                <a:gd name="T5" fmla="*/ 2147483647 h 759"/>
                <a:gd name="T6" fmla="*/ 2147483647 w 719"/>
                <a:gd name="T7" fmla="*/ 2147483647 h 759"/>
                <a:gd name="T8" fmla="*/ 2147483647 w 719"/>
                <a:gd name="T9" fmla="*/ 2147483647 h 759"/>
                <a:gd name="T10" fmla="*/ 0 w 719"/>
                <a:gd name="T11" fmla="*/ 2147483647 h 7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9"/>
                <a:gd name="T19" fmla="*/ 0 h 759"/>
                <a:gd name="T20" fmla="*/ 719 w 719"/>
                <a:gd name="T21" fmla="*/ 759 h 7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9" h="759">
                  <a:moveTo>
                    <a:pt x="0" y="80"/>
                  </a:moveTo>
                  <a:lnTo>
                    <a:pt x="2" y="0"/>
                  </a:lnTo>
                  <a:lnTo>
                    <a:pt x="719" y="4"/>
                  </a:lnTo>
                  <a:lnTo>
                    <a:pt x="696" y="759"/>
                  </a:lnTo>
                  <a:lnTo>
                    <a:pt x="483" y="69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auto">
            <a:xfrm>
              <a:off x="4645025" y="2782888"/>
              <a:ext cx="531813" cy="936625"/>
            </a:xfrm>
            <a:custGeom>
              <a:avLst/>
              <a:gdLst>
                <a:gd name="T0" fmla="*/ 0 w 738"/>
                <a:gd name="T1" fmla="*/ 2147483647 h 1220"/>
                <a:gd name="T2" fmla="*/ 2147483647 w 738"/>
                <a:gd name="T3" fmla="*/ 2147483647 h 1220"/>
                <a:gd name="T4" fmla="*/ 2147483647 w 738"/>
                <a:gd name="T5" fmla="*/ 2147483647 h 1220"/>
                <a:gd name="T6" fmla="*/ 2147483647 w 738"/>
                <a:gd name="T7" fmla="*/ 0 h 1220"/>
                <a:gd name="T8" fmla="*/ 2147483647 w 738"/>
                <a:gd name="T9" fmla="*/ 2147483647 h 1220"/>
                <a:gd name="T10" fmla="*/ 2147483647 w 738"/>
                <a:gd name="T11" fmla="*/ 2147483647 h 1220"/>
                <a:gd name="T12" fmla="*/ 2147483647 w 738"/>
                <a:gd name="T13" fmla="*/ 2147483647 h 1220"/>
                <a:gd name="T14" fmla="*/ 2147483647 w 738"/>
                <a:gd name="T15" fmla="*/ 2147483647 h 1220"/>
                <a:gd name="T16" fmla="*/ 0 w 738"/>
                <a:gd name="T17" fmla="*/ 2147483647 h 12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8"/>
                <a:gd name="T28" fmla="*/ 0 h 1220"/>
                <a:gd name="T29" fmla="*/ 738 w 738"/>
                <a:gd name="T30" fmla="*/ 1220 h 12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8" h="1220">
                  <a:moveTo>
                    <a:pt x="0" y="1197"/>
                  </a:moveTo>
                  <a:lnTo>
                    <a:pt x="16" y="773"/>
                  </a:lnTo>
                  <a:lnTo>
                    <a:pt x="20" y="160"/>
                  </a:lnTo>
                  <a:lnTo>
                    <a:pt x="23" y="0"/>
                  </a:lnTo>
                  <a:lnTo>
                    <a:pt x="459" y="13"/>
                  </a:lnTo>
                  <a:lnTo>
                    <a:pt x="459" y="322"/>
                  </a:lnTo>
                  <a:lnTo>
                    <a:pt x="738" y="340"/>
                  </a:lnTo>
                  <a:lnTo>
                    <a:pt x="713" y="1220"/>
                  </a:lnTo>
                  <a:lnTo>
                    <a:pt x="0" y="1197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auto">
            <a:xfrm>
              <a:off x="5691188" y="4137025"/>
              <a:ext cx="642937" cy="596900"/>
            </a:xfrm>
            <a:custGeom>
              <a:avLst/>
              <a:gdLst>
                <a:gd name="T0" fmla="*/ 0 w 890"/>
                <a:gd name="T1" fmla="*/ 2147483647 h 775"/>
                <a:gd name="T2" fmla="*/ 2147483647 w 890"/>
                <a:gd name="T3" fmla="*/ 2147483647 h 775"/>
                <a:gd name="T4" fmla="*/ 2147483647 w 890"/>
                <a:gd name="T5" fmla="*/ 2147483647 h 775"/>
                <a:gd name="T6" fmla="*/ 2147483647 w 890"/>
                <a:gd name="T7" fmla="*/ 2147483647 h 775"/>
                <a:gd name="T8" fmla="*/ 2147483647 w 890"/>
                <a:gd name="T9" fmla="*/ 2147483647 h 775"/>
                <a:gd name="T10" fmla="*/ 2147483647 w 890"/>
                <a:gd name="T11" fmla="*/ 2147483647 h 775"/>
                <a:gd name="T12" fmla="*/ 2147483647 w 890"/>
                <a:gd name="T13" fmla="*/ 2147483647 h 775"/>
                <a:gd name="T14" fmla="*/ 2147483647 w 890"/>
                <a:gd name="T15" fmla="*/ 2147483647 h 775"/>
                <a:gd name="T16" fmla="*/ 2147483647 w 890"/>
                <a:gd name="T17" fmla="*/ 0 h 775"/>
                <a:gd name="T18" fmla="*/ 0 w 890"/>
                <a:gd name="T19" fmla="*/ 2147483647 h 7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0"/>
                <a:gd name="T31" fmla="*/ 0 h 775"/>
                <a:gd name="T32" fmla="*/ 890 w 890"/>
                <a:gd name="T33" fmla="*/ 775 h 7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0" h="775">
                  <a:moveTo>
                    <a:pt x="0" y="386"/>
                  </a:moveTo>
                  <a:lnTo>
                    <a:pt x="9" y="761"/>
                  </a:lnTo>
                  <a:lnTo>
                    <a:pt x="835" y="775"/>
                  </a:lnTo>
                  <a:lnTo>
                    <a:pt x="886" y="609"/>
                  </a:lnTo>
                  <a:lnTo>
                    <a:pt x="890" y="332"/>
                  </a:lnTo>
                  <a:lnTo>
                    <a:pt x="704" y="239"/>
                  </a:lnTo>
                  <a:lnTo>
                    <a:pt x="303" y="232"/>
                  </a:lnTo>
                  <a:lnTo>
                    <a:pt x="306" y="15"/>
                  </a:lnTo>
                  <a:lnTo>
                    <a:pt x="9" y="0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auto">
            <a:xfrm>
              <a:off x="5594350" y="3694113"/>
              <a:ext cx="747713" cy="471487"/>
            </a:xfrm>
            <a:custGeom>
              <a:avLst/>
              <a:gdLst>
                <a:gd name="T0" fmla="*/ 0 w 1040"/>
                <a:gd name="T1" fmla="*/ 2147483647 h 612"/>
                <a:gd name="T2" fmla="*/ 2147483647 w 1040"/>
                <a:gd name="T3" fmla="*/ 0 h 612"/>
                <a:gd name="T4" fmla="*/ 2147483647 w 1040"/>
                <a:gd name="T5" fmla="*/ 2147483647 h 612"/>
                <a:gd name="T6" fmla="*/ 2147483647 w 1040"/>
                <a:gd name="T7" fmla="*/ 2147483647 h 612"/>
                <a:gd name="T8" fmla="*/ 2147483647 w 1040"/>
                <a:gd name="T9" fmla="*/ 2147483647 h 612"/>
                <a:gd name="T10" fmla="*/ 2147483647 w 1040"/>
                <a:gd name="T11" fmla="*/ 2147483647 h 612"/>
                <a:gd name="T12" fmla="*/ 2147483647 w 1040"/>
                <a:gd name="T13" fmla="*/ 2147483647 h 612"/>
                <a:gd name="T14" fmla="*/ 2147483647 w 1040"/>
                <a:gd name="T15" fmla="*/ 2147483647 h 612"/>
                <a:gd name="T16" fmla="*/ 2147483647 w 1040"/>
                <a:gd name="T17" fmla="*/ 2147483647 h 612"/>
                <a:gd name="T18" fmla="*/ 2147483647 w 1040"/>
                <a:gd name="T19" fmla="*/ 2147483647 h 612"/>
                <a:gd name="T20" fmla="*/ 0 w 1040"/>
                <a:gd name="T21" fmla="*/ 2147483647 h 6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0"/>
                <a:gd name="T34" fmla="*/ 0 h 612"/>
                <a:gd name="T35" fmla="*/ 1040 w 1040"/>
                <a:gd name="T36" fmla="*/ 612 h 6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0" h="612">
                  <a:moveTo>
                    <a:pt x="0" y="306"/>
                  </a:moveTo>
                  <a:lnTo>
                    <a:pt x="8" y="0"/>
                  </a:lnTo>
                  <a:lnTo>
                    <a:pt x="1040" y="20"/>
                  </a:lnTo>
                  <a:lnTo>
                    <a:pt x="1034" y="406"/>
                  </a:lnTo>
                  <a:lnTo>
                    <a:pt x="720" y="380"/>
                  </a:lnTo>
                  <a:lnTo>
                    <a:pt x="633" y="418"/>
                  </a:lnTo>
                  <a:lnTo>
                    <a:pt x="709" y="598"/>
                  </a:lnTo>
                  <a:lnTo>
                    <a:pt x="443" y="612"/>
                  </a:lnTo>
                  <a:lnTo>
                    <a:pt x="146" y="597"/>
                  </a:lnTo>
                  <a:lnTo>
                    <a:pt x="146" y="301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auto">
            <a:xfrm>
              <a:off x="5157788" y="3044825"/>
              <a:ext cx="454025" cy="922338"/>
            </a:xfrm>
            <a:custGeom>
              <a:avLst/>
              <a:gdLst>
                <a:gd name="T0" fmla="*/ 0 w 626"/>
                <a:gd name="T1" fmla="*/ 2147483647 h 1201"/>
                <a:gd name="T2" fmla="*/ 2147483647 w 626"/>
                <a:gd name="T3" fmla="*/ 2147483647 h 1201"/>
                <a:gd name="T4" fmla="*/ 2147483647 w 626"/>
                <a:gd name="T5" fmla="*/ 2147483647 h 1201"/>
                <a:gd name="T6" fmla="*/ 2147483647 w 626"/>
                <a:gd name="T7" fmla="*/ 2147483647 h 1201"/>
                <a:gd name="T8" fmla="*/ 2147483647 w 626"/>
                <a:gd name="T9" fmla="*/ 2147483647 h 1201"/>
                <a:gd name="T10" fmla="*/ 2147483647 w 626"/>
                <a:gd name="T11" fmla="*/ 0 h 1201"/>
                <a:gd name="T12" fmla="*/ 0 w 626"/>
                <a:gd name="T13" fmla="*/ 2147483647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6"/>
                <a:gd name="T22" fmla="*/ 0 h 1201"/>
                <a:gd name="T23" fmla="*/ 626 w 626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6" h="1201">
                  <a:moveTo>
                    <a:pt x="0" y="880"/>
                  </a:moveTo>
                  <a:lnTo>
                    <a:pt x="7" y="1187"/>
                  </a:lnTo>
                  <a:lnTo>
                    <a:pt x="602" y="1201"/>
                  </a:lnTo>
                  <a:lnTo>
                    <a:pt x="610" y="895"/>
                  </a:lnTo>
                  <a:lnTo>
                    <a:pt x="626" y="104"/>
                  </a:lnTo>
                  <a:lnTo>
                    <a:pt x="25" y="0"/>
                  </a:lnTo>
                  <a:lnTo>
                    <a:pt x="0" y="880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auto">
            <a:xfrm>
              <a:off x="5099050" y="4359275"/>
              <a:ext cx="598488" cy="606425"/>
            </a:xfrm>
            <a:custGeom>
              <a:avLst/>
              <a:gdLst>
                <a:gd name="T0" fmla="*/ 0 w 831"/>
                <a:gd name="T1" fmla="*/ 0 h 788"/>
                <a:gd name="T2" fmla="*/ 2147483647 w 831"/>
                <a:gd name="T3" fmla="*/ 2147483647 h 788"/>
                <a:gd name="T4" fmla="*/ 2147483647 w 831"/>
                <a:gd name="T5" fmla="*/ 2147483647 h 788"/>
                <a:gd name="T6" fmla="*/ 2147483647 w 831"/>
                <a:gd name="T7" fmla="*/ 2147483647 h 788"/>
                <a:gd name="T8" fmla="*/ 2147483647 w 831"/>
                <a:gd name="T9" fmla="*/ 2147483647 h 788"/>
                <a:gd name="T10" fmla="*/ 2147483647 w 831"/>
                <a:gd name="T11" fmla="*/ 2147483647 h 788"/>
                <a:gd name="T12" fmla="*/ 2147483647 w 831"/>
                <a:gd name="T13" fmla="*/ 2147483647 h 788"/>
                <a:gd name="T14" fmla="*/ 2147483647 w 831"/>
                <a:gd name="T15" fmla="*/ 2147483647 h 788"/>
                <a:gd name="T16" fmla="*/ 2147483647 w 831"/>
                <a:gd name="T17" fmla="*/ 2147483647 h 788"/>
                <a:gd name="T18" fmla="*/ 2147483647 w 831"/>
                <a:gd name="T19" fmla="*/ 2147483647 h 788"/>
                <a:gd name="T20" fmla="*/ 0 w 831"/>
                <a:gd name="T21" fmla="*/ 0 h 7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31"/>
                <a:gd name="T34" fmla="*/ 0 h 788"/>
                <a:gd name="T35" fmla="*/ 831 w 831"/>
                <a:gd name="T36" fmla="*/ 788 h 7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31" h="788">
                  <a:moveTo>
                    <a:pt x="0" y="0"/>
                  </a:moveTo>
                  <a:lnTo>
                    <a:pt x="2" y="236"/>
                  </a:lnTo>
                  <a:lnTo>
                    <a:pt x="77" y="485"/>
                  </a:lnTo>
                  <a:lnTo>
                    <a:pt x="253" y="539"/>
                  </a:lnTo>
                  <a:lnTo>
                    <a:pt x="209" y="656"/>
                  </a:lnTo>
                  <a:lnTo>
                    <a:pt x="369" y="788"/>
                  </a:lnTo>
                  <a:lnTo>
                    <a:pt x="609" y="539"/>
                  </a:lnTo>
                  <a:lnTo>
                    <a:pt x="816" y="652"/>
                  </a:lnTo>
                  <a:lnTo>
                    <a:pt x="831" y="395"/>
                  </a:lnTo>
                  <a:lnTo>
                    <a:pt x="82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26"/>
            <p:cNvSpPr>
              <a:spLocks/>
            </p:cNvSpPr>
            <p:nvPr/>
          </p:nvSpPr>
          <p:spPr bwMode="auto">
            <a:xfrm>
              <a:off x="5689600" y="4654550"/>
              <a:ext cx="642938" cy="487363"/>
            </a:xfrm>
            <a:custGeom>
              <a:avLst/>
              <a:gdLst>
                <a:gd name="T0" fmla="*/ 0 w 893"/>
                <a:gd name="T1" fmla="*/ 2147483647 h 634"/>
                <a:gd name="T2" fmla="*/ 2147483647 w 893"/>
                <a:gd name="T3" fmla="*/ 0 h 634"/>
                <a:gd name="T4" fmla="*/ 2147483647 w 893"/>
                <a:gd name="T5" fmla="*/ 2147483647 h 634"/>
                <a:gd name="T6" fmla="*/ 2147483647 w 893"/>
                <a:gd name="T7" fmla="*/ 2147483647 h 634"/>
                <a:gd name="T8" fmla="*/ 2147483647 w 893"/>
                <a:gd name="T9" fmla="*/ 2147483647 h 634"/>
                <a:gd name="T10" fmla="*/ 2147483647 w 893"/>
                <a:gd name="T11" fmla="*/ 2147483647 h 634"/>
                <a:gd name="T12" fmla="*/ 2147483647 w 893"/>
                <a:gd name="T13" fmla="*/ 2147483647 h 634"/>
                <a:gd name="T14" fmla="*/ 2147483647 w 893"/>
                <a:gd name="T15" fmla="*/ 2147483647 h 634"/>
                <a:gd name="T16" fmla="*/ 2147483647 w 893"/>
                <a:gd name="T17" fmla="*/ 2147483647 h 634"/>
                <a:gd name="T18" fmla="*/ 2147483647 w 893"/>
                <a:gd name="T19" fmla="*/ 2147483647 h 634"/>
                <a:gd name="T20" fmla="*/ 2147483647 w 893"/>
                <a:gd name="T21" fmla="*/ 2147483647 h 634"/>
                <a:gd name="T22" fmla="*/ 2147483647 w 893"/>
                <a:gd name="T23" fmla="*/ 2147483647 h 634"/>
                <a:gd name="T24" fmla="*/ 0 w 893"/>
                <a:gd name="T25" fmla="*/ 2147483647 h 6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3"/>
                <a:gd name="T40" fmla="*/ 0 h 634"/>
                <a:gd name="T41" fmla="*/ 893 w 893"/>
                <a:gd name="T42" fmla="*/ 634 h 6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3" h="634">
                  <a:moveTo>
                    <a:pt x="0" y="257"/>
                  </a:moveTo>
                  <a:lnTo>
                    <a:pt x="14" y="0"/>
                  </a:lnTo>
                  <a:lnTo>
                    <a:pt x="841" y="14"/>
                  </a:lnTo>
                  <a:lnTo>
                    <a:pt x="893" y="203"/>
                  </a:lnTo>
                  <a:lnTo>
                    <a:pt x="852" y="221"/>
                  </a:lnTo>
                  <a:lnTo>
                    <a:pt x="721" y="427"/>
                  </a:lnTo>
                  <a:lnTo>
                    <a:pt x="615" y="396"/>
                  </a:lnTo>
                  <a:lnTo>
                    <a:pt x="570" y="634"/>
                  </a:lnTo>
                  <a:lnTo>
                    <a:pt x="466" y="492"/>
                  </a:lnTo>
                  <a:lnTo>
                    <a:pt x="479" y="306"/>
                  </a:lnTo>
                  <a:lnTo>
                    <a:pt x="215" y="479"/>
                  </a:lnTo>
                  <a:lnTo>
                    <a:pt x="83" y="279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auto">
            <a:xfrm>
              <a:off x="5597525" y="3103563"/>
              <a:ext cx="744538" cy="623887"/>
            </a:xfrm>
            <a:custGeom>
              <a:avLst/>
              <a:gdLst>
                <a:gd name="T0" fmla="*/ 0 w 1032"/>
                <a:gd name="T1" fmla="*/ 2147483647 h 810"/>
                <a:gd name="T2" fmla="*/ 2147483647 w 1032"/>
                <a:gd name="T3" fmla="*/ 0 h 810"/>
                <a:gd name="T4" fmla="*/ 2147483647 w 1032"/>
                <a:gd name="T5" fmla="*/ 2147483647 h 810"/>
                <a:gd name="T6" fmla="*/ 2147483647 w 1032"/>
                <a:gd name="T7" fmla="*/ 2147483647 h 810"/>
                <a:gd name="T8" fmla="*/ 2147483647 w 1032"/>
                <a:gd name="T9" fmla="*/ 2147483647 h 810"/>
                <a:gd name="T10" fmla="*/ 2147483647 w 1032"/>
                <a:gd name="T11" fmla="*/ 2147483647 h 810"/>
                <a:gd name="T12" fmla="*/ 2147483647 w 1032"/>
                <a:gd name="T13" fmla="*/ 2147483647 h 810"/>
                <a:gd name="T14" fmla="*/ 0 w 1032"/>
                <a:gd name="T15" fmla="*/ 2147483647 h 8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2"/>
                <a:gd name="T25" fmla="*/ 0 h 810"/>
                <a:gd name="T26" fmla="*/ 1032 w 1032"/>
                <a:gd name="T27" fmla="*/ 810 h 8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2" h="810">
                  <a:moveTo>
                    <a:pt x="0" y="791"/>
                  </a:moveTo>
                  <a:lnTo>
                    <a:pt x="16" y="0"/>
                  </a:lnTo>
                  <a:lnTo>
                    <a:pt x="499" y="611"/>
                  </a:lnTo>
                  <a:lnTo>
                    <a:pt x="712" y="678"/>
                  </a:lnTo>
                  <a:lnTo>
                    <a:pt x="929" y="720"/>
                  </a:lnTo>
                  <a:lnTo>
                    <a:pt x="1026" y="641"/>
                  </a:lnTo>
                  <a:lnTo>
                    <a:pt x="1032" y="810"/>
                  </a:lnTo>
                  <a:lnTo>
                    <a:pt x="0" y="791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auto">
            <a:xfrm>
              <a:off x="5099050" y="3841750"/>
              <a:ext cx="598488" cy="539750"/>
            </a:xfrm>
            <a:custGeom>
              <a:avLst/>
              <a:gdLst>
                <a:gd name="T0" fmla="*/ 0 w 831"/>
                <a:gd name="T1" fmla="*/ 2147483647 h 702"/>
                <a:gd name="T2" fmla="*/ 2147483647 w 831"/>
                <a:gd name="T3" fmla="*/ 2147483647 h 702"/>
                <a:gd name="T4" fmla="*/ 2147483647 w 831"/>
                <a:gd name="T5" fmla="*/ 0 h 702"/>
                <a:gd name="T6" fmla="*/ 2147483647 w 831"/>
                <a:gd name="T7" fmla="*/ 2147483647 h 702"/>
                <a:gd name="T8" fmla="*/ 2147483647 w 831"/>
                <a:gd name="T9" fmla="*/ 2147483647 h 702"/>
                <a:gd name="T10" fmla="*/ 2147483647 w 831"/>
                <a:gd name="T11" fmla="*/ 2147483647 h 702"/>
                <a:gd name="T12" fmla="*/ 2147483647 w 831"/>
                <a:gd name="T13" fmla="*/ 2147483647 h 702"/>
                <a:gd name="T14" fmla="*/ 2147483647 w 831"/>
                <a:gd name="T15" fmla="*/ 2147483647 h 702"/>
                <a:gd name="T16" fmla="*/ 0 w 831"/>
                <a:gd name="T17" fmla="*/ 2147483647 h 7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1"/>
                <a:gd name="T28" fmla="*/ 0 h 702"/>
                <a:gd name="T29" fmla="*/ 831 w 831"/>
                <a:gd name="T30" fmla="*/ 702 h 7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1" h="702">
                  <a:moveTo>
                    <a:pt x="0" y="682"/>
                  </a:moveTo>
                  <a:lnTo>
                    <a:pt x="2" y="316"/>
                  </a:lnTo>
                  <a:lnTo>
                    <a:pt x="12" y="0"/>
                  </a:lnTo>
                  <a:lnTo>
                    <a:pt x="90" y="11"/>
                  </a:lnTo>
                  <a:lnTo>
                    <a:pt x="685" y="25"/>
                  </a:lnTo>
                  <a:lnTo>
                    <a:pt x="831" y="20"/>
                  </a:lnTo>
                  <a:lnTo>
                    <a:pt x="831" y="316"/>
                  </a:lnTo>
                  <a:lnTo>
                    <a:pt x="822" y="70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auto">
            <a:xfrm>
              <a:off x="2405063" y="747713"/>
              <a:ext cx="950912" cy="727075"/>
            </a:xfrm>
            <a:custGeom>
              <a:avLst/>
              <a:gdLst>
                <a:gd name="T0" fmla="*/ 0 w 1319"/>
                <a:gd name="T1" fmla="*/ 2147483647 h 948"/>
                <a:gd name="T2" fmla="*/ 2147483647 w 1319"/>
                <a:gd name="T3" fmla="*/ 0 h 948"/>
                <a:gd name="T4" fmla="*/ 2147483647 w 1319"/>
                <a:gd name="T5" fmla="*/ 2147483647 h 948"/>
                <a:gd name="T6" fmla="*/ 2147483647 w 1319"/>
                <a:gd name="T7" fmla="*/ 2147483647 h 948"/>
                <a:gd name="T8" fmla="*/ 2147483647 w 1319"/>
                <a:gd name="T9" fmla="*/ 2147483647 h 948"/>
                <a:gd name="T10" fmla="*/ 2147483647 w 1319"/>
                <a:gd name="T11" fmla="*/ 2147483647 h 948"/>
                <a:gd name="T12" fmla="*/ 2147483647 w 1319"/>
                <a:gd name="T13" fmla="*/ 2147483647 h 948"/>
                <a:gd name="T14" fmla="*/ 2147483647 w 1319"/>
                <a:gd name="T15" fmla="*/ 2147483647 h 948"/>
                <a:gd name="T16" fmla="*/ 0 w 1319"/>
                <a:gd name="T17" fmla="*/ 2147483647 h 9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9"/>
                <a:gd name="T28" fmla="*/ 0 h 948"/>
                <a:gd name="T29" fmla="*/ 1319 w 1319"/>
                <a:gd name="T30" fmla="*/ 948 h 9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9" h="948">
                  <a:moveTo>
                    <a:pt x="0" y="881"/>
                  </a:moveTo>
                  <a:lnTo>
                    <a:pt x="60" y="0"/>
                  </a:lnTo>
                  <a:lnTo>
                    <a:pt x="486" y="24"/>
                  </a:lnTo>
                  <a:lnTo>
                    <a:pt x="1219" y="62"/>
                  </a:lnTo>
                  <a:lnTo>
                    <a:pt x="1319" y="78"/>
                  </a:lnTo>
                  <a:lnTo>
                    <a:pt x="1293" y="800"/>
                  </a:lnTo>
                  <a:lnTo>
                    <a:pt x="1285" y="948"/>
                  </a:lnTo>
                  <a:lnTo>
                    <a:pt x="550" y="909"/>
                  </a:lnTo>
                  <a:lnTo>
                    <a:pt x="0" y="881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auto">
            <a:xfrm>
              <a:off x="381000" y="600075"/>
              <a:ext cx="1014413" cy="752475"/>
            </a:xfrm>
            <a:custGeom>
              <a:avLst/>
              <a:gdLst>
                <a:gd name="T0" fmla="*/ 0 w 1406"/>
                <a:gd name="T1" fmla="*/ 2147483647 h 980"/>
                <a:gd name="T2" fmla="*/ 2147483647 w 1406"/>
                <a:gd name="T3" fmla="*/ 0 h 980"/>
                <a:gd name="T4" fmla="*/ 2147483647 w 1406"/>
                <a:gd name="T5" fmla="*/ 2147483647 h 980"/>
                <a:gd name="T6" fmla="*/ 2147483647 w 1406"/>
                <a:gd name="T7" fmla="*/ 2147483647 h 980"/>
                <a:gd name="T8" fmla="*/ 2147483647 w 1406"/>
                <a:gd name="T9" fmla="*/ 2147483647 h 980"/>
                <a:gd name="T10" fmla="*/ 2147483647 w 1406"/>
                <a:gd name="T11" fmla="*/ 2147483647 h 980"/>
                <a:gd name="T12" fmla="*/ 0 w 1406"/>
                <a:gd name="T13" fmla="*/ 2147483647 h 9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980"/>
                <a:gd name="T23" fmla="*/ 1406 w 1406"/>
                <a:gd name="T24" fmla="*/ 980 h 9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980">
                  <a:moveTo>
                    <a:pt x="0" y="901"/>
                  </a:moveTo>
                  <a:lnTo>
                    <a:pt x="64" y="0"/>
                  </a:lnTo>
                  <a:lnTo>
                    <a:pt x="1361" y="96"/>
                  </a:lnTo>
                  <a:lnTo>
                    <a:pt x="1406" y="110"/>
                  </a:lnTo>
                  <a:lnTo>
                    <a:pt x="1347" y="980"/>
                  </a:lnTo>
                  <a:lnTo>
                    <a:pt x="1152" y="968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auto">
            <a:xfrm>
              <a:off x="1350963" y="684213"/>
              <a:ext cx="1098550" cy="739775"/>
            </a:xfrm>
            <a:custGeom>
              <a:avLst/>
              <a:gdLst>
                <a:gd name="T0" fmla="*/ 0 w 1521"/>
                <a:gd name="T1" fmla="*/ 2147483647 h 963"/>
                <a:gd name="T2" fmla="*/ 2147483647 w 1521"/>
                <a:gd name="T3" fmla="*/ 0 h 963"/>
                <a:gd name="T4" fmla="*/ 2147483647 w 1521"/>
                <a:gd name="T5" fmla="*/ 2147483647 h 963"/>
                <a:gd name="T6" fmla="*/ 2147483647 w 1521"/>
                <a:gd name="T7" fmla="*/ 2147483647 h 963"/>
                <a:gd name="T8" fmla="*/ 2147483647 w 1521"/>
                <a:gd name="T9" fmla="*/ 2147483647 h 963"/>
                <a:gd name="T10" fmla="*/ 2147483647 w 1521"/>
                <a:gd name="T11" fmla="*/ 2147483647 h 963"/>
                <a:gd name="T12" fmla="*/ 2147483647 w 1521"/>
                <a:gd name="T13" fmla="*/ 2147483647 h 963"/>
                <a:gd name="T14" fmla="*/ 2147483647 w 1521"/>
                <a:gd name="T15" fmla="*/ 2147483647 h 963"/>
                <a:gd name="T16" fmla="*/ 0 w 1521"/>
                <a:gd name="T17" fmla="*/ 2147483647 h 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1"/>
                <a:gd name="T28" fmla="*/ 0 h 963"/>
                <a:gd name="T29" fmla="*/ 1521 w 1521"/>
                <a:gd name="T30" fmla="*/ 963 h 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1" h="963">
                  <a:moveTo>
                    <a:pt x="0" y="870"/>
                  </a:moveTo>
                  <a:lnTo>
                    <a:pt x="59" y="0"/>
                  </a:lnTo>
                  <a:lnTo>
                    <a:pt x="681" y="31"/>
                  </a:lnTo>
                  <a:lnTo>
                    <a:pt x="1343" y="74"/>
                  </a:lnTo>
                  <a:lnTo>
                    <a:pt x="1521" y="82"/>
                  </a:lnTo>
                  <a:lnTo>
                    <a:pt x="1461" y="963"/>
                  </a:lnTo>
                  <a:lnTo>
                    <a:pt x="1283" y="963"/>
                  </a:lnTo>
                  <a:lnTo>
                    <a:pt x="533" y="905"/>
                  </a:lnTo>
                  <a:lnTo>
                    <a:pt x="0" y="870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auto">
            <a:xfrm>
              <a:off x="6997700" y="1668463"/>
              <a:ext cx="511175" cy="771525"/>
            </a:xfrm>
            <a:custGeom>
              <a:avLst/>
              <a:gdLst>
                <a:gd name="T0" fmla="*/ 0 w 709"/>
                <a:gd name="T1" fmla="*/ 2147483647 h 1001"/>
                <a:gd name="T2" fmla="*/ 2147483647 w 709"/>
                <a:gd name="T3" fmla="*/ 2147483647 h 1001"/>
                <a:gd name="T4" fmla="*/ 2147483647 w 709"/>
                <a:gd name="T5" fmla="*/ 2147483647 h 1001"/>
                <a:gd name="T6" fmla="*/ 2147483647 w 709"/>
                <a:gd name="T7" fmla="*/ 2147483647 h 1001"/>
                <a:gd name="T8" fmla="*/ 2147483647 w 709"/>
                <a:gd name="T9" fmla="*/ 0 h 1001"/>
                <a:gd name="T10" fmla="*/ 2147483647 w 709"/>
                <a:gd name="T11" fmla="*/ 2147483647 h 1001"/>
                <a:gd name="T12" fmla="*/ 2147483647 w 709"/>
                <a:gd name="T13" fmla="*/ 2147483647 h 1001"/>
                <a:gd name="T14" fmla="*/ 2147483647 w 709"/>
                <a:gd name="T15" fmla="*/ 2147483647 h 1001"/>
                <a:gd name="T16" fmla="*/ 2147483647 w 709"/>
                <a:gd name="T17" fmla="*/ 2147483647 h 1001"/>
                <a:gd name="T18" fmla="*/ 2147483647 w 709"/>
                <a:gd name="T19" fmla="*/ 2147483647 h 1001"/>
                <a:gd name="T20" fmla="*/ 2147483647 w 709"/>
                <a:gd name="T21" fmla="*/ 2147483647 h 1001"/>
                <a:gd name="T22" fmla="*/ 2147483647 w 709"/>
                <a:gd name="T23" fmla="*/ 2147483647 h 1001"/>
                <a:gd name="T24" fmla="*/ 0 w 709"/>
                <a:gd name="T25" fmla="*/ 2147483647 h 10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9"/>
                <a:gd name="T40" fmla="*/ 0 h 1001"/>
                <a:gd name="T41" fmla="*/ 709 w 709"/>
                <a:gd name="T42" fmla="*/ 1001 h 10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9" h="1001">
                  <a:moveTo>
                    <a:pt x="0" y="620"/>
                  </a:moveTo>
                  <a:lnTo>
                    <a:pt x="8" y="483"/>
                  </a:lnTo>
                  <a:lnTo>
                    <a:pt x="380" y="465"/>
                  </a:lnTo>
                  <a:lnTo>
                    <a:pt x="381" y="8"/>
                  </a:lnTo>
                  <a:lnTo>
                    <a:pt x="639" y="0"/>
                  </a:lnTo>
                  <a:lnTo>
                    <a:pt x="638" y="425"/>
                  </a:lnTo>
                  <a:lnTo>
                    <a:pt x="709" y="448"/>
                  </a:lnTo>
                  <a:lnTo>
                    <a:pt x="708" y="892"/>
                  </a:lnTo>
                  <a:lnTo>
                    <a:pt x="631" y="892"/>
                  </a:lnTo>
                  <a:lnTo>
                    <a:pt x="635" y="1001"/>
                  </a:lnTo>
                  <a:lnTo>
                    <a:pt x="352" y="1001"/>
                  </a:lnTo>
                  <a:lnTo>
                    <a:pt x="353" y="624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FFCC"/>
            </a:solidFill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33"/>
            <p:cNvSpPr>
              <a:spLocks/>
            </p:cNvSpPr>
            <p:nvPr/>
          </p:nvSpPr>
          <p:spPr bwMode="auto">
            <a:xfrm>
              <a:off x="7300913" y="2792413"/>
              <a:ext cx="628650" cy="554037"/>
            </a:xfrm>
            <a:custGeom>
              <a:avLst/>
              <a:gdLst>
                <a:gd name="T0" fmla="*/ 0 w 873"/>
                <a:gd name="T1" fmla="*/ 2147483647 h 720"/>
                <a:gd name="T2" fmla="*/ 2147483647 w 873"/>
                <a:gd name="T3" fmla="*/ 2147483647 h 720"/>
                <a:gd name="T4" fmla="*/ 2147483647 w 873"/>
                <a:gd name="T5" fmla="*/ 2147483647 h 720"/>
                <a:gd name="T6" fmla="*/ 2147483647 w 873"/>
                <a:gd name="T7" fmla="*/ 2147483647 h 720"/>
                <a:gd name="T8" fmla="*/ 2147483647 w 873"/>
                <a:gd name="T9" fmla="*/ 2147483647 h 720"/>
                <a:gd name="T10" fmla="*/ 2147483647 w 873"/>
                <a:gd name="T11" fmla="*/ 2147483647 h 720"/>
                <a:gd name="T12" fmla="*/ 2147483647 w 873"/>
                <a:gd name="T13" fmla="*/ 2147483647 h 720"/>
                <a:gd name="T14" fmla="*/ 2147483647 w 873"/>
                <a:gd name="T15" fmla="*/ 0 h 720"/>
                <a:gd name="T16" fmla="*/ 2147483647 w 873"/>
                <a:gd name="T17" fmla="*/ 2147483647 h 720"/>
                <a:gd name="T18" fmla="*/ 0 w 873"/>
                <a:gd name="T19" fmla="*/ 2147483647 h 7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3"/>
                <a:gd name="T31" fmla="*/ 0 h 720"/>
                <a:gd name="T32" fmla="*/ 873 w 873"/>
                <a:gd name="T33" fmla="*/ 720 h 7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3" h="720">
                  <a:moveTo>
                    <a:pt x="0" y="344"/>
                  </a:moveTo>
                  <a:lnTo>
                    <a:pt x="7" y="503"/>
                  </a:lnTo>
                  <a:lnTo>
                    <a:pt x="5" y="720"/>
                  </a:lnTo>
                  <a:lnTo>
                    <a:pt x="724" y="454"/>
                  </a:lnTo>
                  <a:lnTo>
                    <a:pt x="873" y="454"/>
                  </a:lnTo>
                  <a:lnTo>
                    <a:pt x="873" y="8"/>
                  </a:lnTo>
                  <a:lnTo>
                    <a:pt x="375" y="18"/>
                  </a:lnTo>
                  <a:lnTo>
                    <a:pt x="224" y="0"/>
                  </a:lnTo>
                  <a:lnTo>
                    <a:pt x="143" y="32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34"/>
            <p:cNvSpPr>
              <a:spLocks/>
            </p:cNvSpPr>
            <p:nvPr/>
          </p:nvSpPr>
          <p:spPr bwMode="auto">
            <a:xfrm>
              <a:off x="7091363" y="2425700"/>
              <a:ext cx="477837" cy="631825"/>
            </a:xfrm>
            <a:custGeom>
              <a:avLst/>
              <a:gdLst>
                <a:gd name="T0" fmla="*/ 0 w 663"/>
                <a:gd name="T1" fmla="*/ 2147483647 h 820"/>
                <a:gd name="T2" fmla="*/ 2147483647 w 663"/>
                <a:gd name="T3" fmla="*/ 2147483647 h 820"/>
                <a:gd name="T4" fmla="*/ 2147483647 w 663"/>
                <a:gd name="T5" fmla="*/ 2147483647 h 820"/>
                <a:gd name="T6" fmla="*/ 2147483647 w 663"/>
                <a:gd name="T7" fmla="*/ 2147483647 h 820"/>
                <a:gd name="T8" fmla="*/ 2147483647 w 663"/>
                <a:gd name="T9" fmla="*/ 2147483647 h 820"/>
                <a:gd name="T10" fmla="*/ 2147483647 w 663"/>
                <a:gd name="T11" fmla="*/ 2147483647 h 820"/>
                <a:gd name="T12" fmla="*/ 2147483647 w 663"/>
                <a:gd name="T13" fmla="*/ 2147483647 h 820"/>
                <a:gd name="T14" fmla="*/ 2147483647 w 663"/>
                <a:gd name="T15" fmla="*/ 2147483647 h 820"/>
                <a:gd name="T16" fmla="*/ 2147483647 w 663"/>
                <a:gd name="T17" fmla="*/ 2147483647 h 820"/>
                <a:gd name="T18" fmla="*/ 2147483647 w 663"/>
                <a:gd name="T19" fmla="*/ 0 h 820"/>
                <a:gd name="T20" fmla="*/ 2147483647 w 663"/>
                <a:gd name="T21" fmla="*/ 0 h 820"/>
                <a:gd name="T22" fmla="*/ 2147483647 w 663"/>
                <a:gd name="T23" fmla="*/ 0 h 820"/>
                <a:gd name="T24" fmla="*/ 0 w 663"/>
                <a:gd name="T25" fmla="*/ 2147483647 h 8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3"/>
                <a:gd name="T40" fmla="*/ 0 h 820"/>
                <a:gd name="T41" fmla="*/ 663 w 663"/>
                <a:gd name="T42" fmla="*/ 820 h 8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3" h="820">
                  <a:moveTo>
                    <a:pt x="0" y="7"/>
                  </a:moveTo>
                  <a:lnTo>
                    <a:pt x="5" y="393"/>
                  </a:lnTo>
                  <a:lnTo>
                    <a:pt x="4" y="523"/>
                  </a:lnTo>
                  <a:lnTo>
                    <a:pt x="138" y="523"/>
                  </a:lnTo>
                  <a:lnTo>
                    <a:pt x="145" y="800"/>
                  </a:lnTo>
                  <a:lnTo>
                    <a:pt x="288" y="820"/>
                  </a:lnTo>
                  <a:lnTo>
                    <a:pt x="431" y="800"/>
                  </a:lnTo>
                  <a:lnTo>
                    <a:pt x="512" y="476"/>
                  </a:lnTo>
                  <a:lnTo>
                    <a:pt x="663" y="494"/>
                  </a:lnTo>
                  <a:lnTo>
                    <a:pt x="577" y="0"/>
                  </a:lnTo>
                  <a:lnTo>
                    <a:pt x="504" y="0"/>
                  </a:lnTo>
                  <a:lnTo>
                    <a:pt x="22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CC"/>
            </a:solidFill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35"/>
            <p:cNvSpPr>
              <a:spLocks/>
            </p:cNvSpPr>
            <p:nvPr/>
          </p:nvSpPr>
          <p:spPr bwMode="auto">
            <a:xfrm>
              <a:off x="7839075" y="893763"/>
              <a:ext cx="422275" cy="631825"/>
            </a:xfrm>
            <a:custGeom>
              <a:avLst/>
              <a:gdLst>
                <a:gd name="T0" fmla="*/ 0 w 584"/>
                <a:gd name="T1" fmla="*/ 2147483647 h 824"/>
                <a:gd name="T2" fmla="*/ 2147483647 w 584"/>
                <a:gd name="T3" fmla="*/ 2147483647 h 824"/>
                <a:gd name="T4" fmla="*/ 2147483647 w 584"/>
                <a:gd name="T5" fmla="*/ 0 h 824"/>
                <a:gd name="T6" fmla="*/ 2147483647 w 584"/>
                <a:gd name="T7" fmla="*/ 0 h 824"/>
                <a:gd name="T8" fmla="*/ 2147483647 w 584"/>
                <a:gd name="T9" fmla="*/ 2147483647 h 824"/>
                <a:gd name="T10" fmla="*/ 2147483647 w 584"/>
                <a:gd name="T11" fmla="*/ 2147483647 h 824"/>
                <a:gd name="T12" fmla="*/ 2147483647 w 584"/>
                <a:gd name="T13" fmla="*/ 2147483647 h 824"/>
                <a:gd name="T14" fmla="*/ 2147483647 w 584"/>
                <a:gd name="T15" fmla="*/ 2147483647 h 824"/>
                <a:gd name="T16" fmla="*/ 0 w 584"/>
                <a:gd name="T17" fmla="*/ 2147483647 h 8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4"/>
                <a:gd name="T28" fmla="*/ 0 h 824"/>
                <a:gd name="T29" fmla="*/ 584 w 584"/>
                <a:gd name="T30" fmla="*/ 824 h 8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4" h="824">
                  <a:moveTo>
                    <a:pt x="0" y="677"/>
                  </a:moveTo>
                  <a:lnTo>
                    <a:pt x="20" y="2"/>
                  </a:lnTo>
                  <a:lnTo>
                    <a:pt x="472" y="0"/>
                  </a:lnTo>
                  <a:lnTo>
                    <a:pt x="582" y="0"/>
                  </a:lnTo>
                  <a:lnTo>
                    <a:pt x="584" y="546"/>
                  </a:lnTo>
                  <a:lnTo>
                    <a:pt x="577" y="824"/>
                  </a:lnTo>
                  <a:lnTo>
                    <a:pt x="141" y="815"/>
                  </a:lnTo>
                  <a:lnTo>
                    <a:pt x="141" y="677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6"/>
            <p:cNvSpPr>
              <a:spLocks/>
            </p:cNvSpPr>
            <p:nvPr/>
          </p:nvSpPr>
          <p:spPr bwMode="auto">
            <a:xfrm>
              <a:off x="6665913" y="2027238"/>
              <a:ext cx="587375" cy="700087"/>
            </a:xfrm>
            <a:custGeom>
              <a:avLst/>
              <a:gdLst>
                <a:gd name="T0" fmla="*/ 0 w 814"/>
                <a:gd name="T1" fmla="*/ 2147483647 h 911"/>
                <a:gd name="T2" fmla="*/ 2147483647 w 814"/>
                <a:gd name="T3" fmla="*/ 2147483647 h 911"/>
                <a:gd name="T4" fmla="*/ 2147483647 w 814"/>
                <a:gd name="T5" fmla="*/ 2147483647 h 911"/>
                <a:gd name="T6" fmla="*/ 2147483647 w 814"/>
                <a:gd name="T7" fmla="*/ 2147483647 h 911"/>
                <a:gd name="T8" fmla="*/ 2147483647 w 814"/>
                <a:gd name="T9" fmla="*/ 2147483647 h 911"/>
                <a:gd name="T10" fmla="*/ 2147483647 w 814"/>
                <a:gd name="T11" fmla="*/ 2147483647 h 911"/>
                <a:gd name="T12" fmla="*/ 2147483647 w 814"/>
                <a:gd name="T13" fmla="*/ 2147483647 h 911"/>
                <a:gd name="T14" fmla="*/ 2147483647 w 814"/>
                <a:gd name="T15" fmla="*/ 0 h 911"/>
                <a:gd name="T16" fmla="*/ 2147483647 w 814"/>
                <a:gd name="T17" fmla="*/ 2147483647 h 911"/>
                <a:gd name="T18" fmla="*/ 0 w 814"/>
                <a:gd name="T19" fmla="*/ 2147483647 h 9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4"/>
                <a:gd name="T31" fmla="*/ 0 h 911"/>
                <a:gd name="T32" fmla="*/ 814 w 814"/>
                <a:gd name="T33" fmla="*/ 911 h 9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4" h="911">
                  <a:moveTo>
                    <a:pt x="0" y="389"/>
                  </a:moveTo>
                  <a:lnTo>
                    <a:pt x="2" y="905"/>
                  </a:lnTo>
                  <a:lnTo>
                    <a:pt x="597" y="911"/>
                  </a:lnTo>
                  <a:lnTo>
                    <a:pt x="592" y="525"/>
                  </a:lnTo>
                  <a:lnTo>
                    <a:pt x="813" y="518"/>
                  </a:lnTo>
                  <a:lnTo>
                    <a:pt x="814" y="141"/>
                  </a:lnTo>
                  <a:lnTo>
                    <a:pt x="461" y="137"/>
                  </a:lnTo>
                  <a:lnTo>
                    <a:pt x="469" y="0"/>
                  </a:lnTo>
                  <a:lnTo>
                    <a:pt x="4" y="3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37"/>
            <p:cNvSpPr>
              <a:spLocks/>
            </p:cNvSpPr>
            <p:nvPr/>
          </p:nvSpPr>
          <p:spPr bwMode="auto">
            <a:xfrm>
              <a:off x="6130925" y="2319338"/>
              <a:ext cx="536575" cy="641350"/>
            </a:xfrm>
            <a:custGeom>
              <a:avLst/>
              <a:gdLst>
                <a:gd name="T0" fmla="*/ 0 w 744"/>
                <a:gd name="T1" fmla="*/ 2147483647 h 832"/>
                <a:gd name="T2" fmla="*/ 2147483647 w 744"/>
                <a:gd name="T3" fmla="*/ 2147483647 h 832"/>
                <a:gd name="T4" fmla="*/ 2147483647 w 744"/>
                <a:gd name="T5" fmla="*/ 0 h 832"/>
                <a:gd name="T6" fmla="*/ 2147483647 w 744"/>
                <a:gd name="T7" fmla="*/ 2147483647 h 832"/>
                <a:gd name="T8" fmla="*/ 2147483647 w 744"/>
                <a:gd name="T9" fmla="*/ 2147483647 h 832"/>
                <a:gd name="T10" fmla="*/ 2147483647 w 744"/>
                <a:gd name="T11" fmla="*/ 2147483647 h 832"/>
                <a:gd name="T12" fmla="*/ 0 w 744"/>
                <a:gd name="T13" fmla="*/ 2147483647 h 8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4"/>
                <a:gd name="T22" fmla="*/ 0 h 832"/>
                <a:gd name="T23" fmla="*/ 744 w 744"/>
                <a:gd name="T24" fmla="*/ 832 h 8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4" h="832">
                  <a:moveTo>
                    <a:pt x="0" y="820"/>
                  </a:moveTo>
                  <a:lnTo>
                    <a:pt x="9" y="375"/>
                  </a:lnTo>
                  <a:lnTo>
                    <a:pt x="16" y="0"/>
                  </a:lnTo>
                  <a:lnTo>
                    <a:pt x="743" y="8"/>
                  </a:lnTo>
                  <a:lnTo>
                    <a:pt x="744" y="524"/>
                  </a:lnTo>
                  <a:lnTo>
                    <a:pt x="740" y="832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38"/>
            <p:cNvSpPr>
              <a:spLocks/>
            </p:cNvSpPr>
            <p:nvPr/>
          </p:nvSpPr>
          <p:spPr bwMode="auto">
            <a:xfrm>
              <a:off x="7832725" y="1519238"/>
              <a:ext cx="422275" cy="579437"/>
            </a:xfrm>
            <a:custGeom>
              <a:avLst/>
              <a:gdLst>
                <a:gd name="T0" fmla="*/ 0 w 585"/>
                <a:gd name="T1" fmla="*/ 2147483647 h 752"/>
                <a:gd name="T2" fmla="*/ 0 w 585"/>
                <a:gd name="T3" fmla="*/ 2147483647 h 752"/>
                <a:gd name="T4" fmla="*/ 2147483647 w 585"/>
                <a:gd name="T5" fmla="*/ 0 h 752"/>
                <a:gd name="T6" fmla="*/ 2147483647 w 585"/>
                <a:gd name="T7" fmla="*/ 2147483647 h 752"/>
                <a:gd name="T8" fmla="*/ 2147483647 w 585"/>
                <a:gd name="T9" fmla="*/ 2147483647 h 752"/>
                <a:gd name="T10" fmla="*/ 2147483647 w 585"/>
                <a:gd name="T11" fmla="*/ 2147483647 h 752"/>
                <a:gd name="T12" fmla="*/ 2147483647 w 585"/>
                <a:gd name="T13" fmla="*/ 2147483647 h 752"/>
                <a:gd name="T14" fmla="*/ 2147483647 w 585"/>
                <a:gd name="T15" fmla="*/ 2147483647 h 752"/>
                <a:gd name="T16" fmla="*/ 0 w 585"/>
                <a:gd name="T17" fmla="*/ 2147483647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5"/>
                <a:gd name="T28" fmla="*/ 0 h 752"/>
                <a:gd name="T29" fmla="*/ 585 w 585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5" h="752">
                  <a:moveTo>
                    <a:pt x="0" y="752"/>
                  </a:moveTo>
                  <a:lnTo>
                    <a:pt x="0" y="9"/>
                  </a:lnTo>
                  <a:lnTo>
                    <a:pt x="149" y="0"/>
                  </a:lnTo>
                  <a:lnTo>
                    <a:pt x="585" y="9"/>
                  </a:lnTo>
                  <a:lnTo>
                    <a:pt x="581" y="602"/>
                  </a:lnTo>
                  <a:lnTo>
                    <a:pt x="440" y="602"/>
                  </a:lnTo>
                  <a:lnTo>
                    <a:pt x="440" y="742"/>
                  </a:lnTo>
                  <a:lnTo>
                    <a:pt x="243" y="752"/>
                  </a:lnTo>
                  <a:lnTo>
                    <a:pt x="0" y="752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39"/>
            <p:cNvSpPr>
              <a:spLocks/>
            </p:cNvSpPr>
            <p:nvPr/>
          </p:nvSpPr>
          <p:spPr bwMode="auto">
            <a:xfrm>
              <a:off x="7507288" y="2419350"/>
              <a:ext cx="696912" cy="746125"/>
            </a:xfrm>
            <a:custGeom>
              <a:avLst/>
              <a:gdLst>
                <a:gd name="T0" fmla="*/ 0 w 966"/>
                <a:gd name="T1" fmla="*/ 2147483647 h 969"/>
                <a:gd name="T2" fmla="*/ 2147483647 w 966"/>
                <a:gd name="T3" fmla="*/ 2147483647 h 969"/>
                <a:gd name="T4" fmla="*/ 2147483647 w 966"/>
                <a:gd name="T5" fmla="*/ 2147483647 h 969"/>
                <a:gd name="T6" fmla="*/ 2147483647 w 966"/>
                <a:gd name="T7" fmla="*/ 2147483647 h 969"/>
                <a:gd name="T8" fmla="*/ 2147483647 w 966"/>
                <a:gd name="T9" fmla="*/ 2147483647 h 969"/>
                <a:gd name="T10" fmla="*/ 2147483647 w 966"/>
                <a:gd name="T11" fmla="*/ 2147483647 h 969"/>
                <a:gd name="T12" fmla="*/ 2147483647 w 966"/>
                <a:gd name="T13" fmla="*/ 2147483647 h 969"/>
                <a:gd name="T14" fmla="*/ 2147483647 w 966"/>
                <a:gd name="T15" fmla="*/ 2147483647 h 969"/>
                <a:gd name="T16" fmla="*/ 2147483647 w 966"/>
                <a:gd name="T17" fmla="*/ 2147483647 h 969"/>
                <a:gd name="T18" fmla="*/ 2147483647 w 966"/>
                <a:gd name="T19" fmla="*/ 2147483647 h 969"/>
                <a:gd name="T20" fmla="*/ 2147483647 w 966"/>
                <a:gd name="T21" fmla="*/ 2147483647 h 969"/>
                <a:gd name="T22" fmla="*/ 2147483647 w 966"/>
                <a:gd name="T23" fmla="*/ 0 h 969"/>
                <a:gd name="T24" fmla="*/ 0 w 966"/>
                <a:gd name="T25" fmla="*/ 2147483647 h 9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66"/>
                <a:gd name="T40" fmla="*/ 0 h 969"/>
                <a:gd name="T41" fmla="*/ 966 w 966"/>
                <a:gd name="T42" fmla="*/ 969 h 9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66" h="969">
                  <a:moveTo>
                    <a:pt x="0" y="9"/>
                  </a:moveTo>
                  <a:lnTo>
                    <a:pt x="86" y="503"/>
                  </a:lnTo>
                  <a:lnTo>
                    <a:pt x="584" y="493"/>
                  </a:lnTo>
                  <a:lnTo>
                    <a:pt x="584" y="939"/>
                  </a:lnTo>
                  <a:lnTo>
                    <a:pt x="770" y="969"/>
                  </a:lnTo>
                  <a:lnTo>
                    <a:pt x="966" y="660"/>
                  </a:lnTo>
                  <a:lnTo>
                    <a:pt x="872" y="355"/>
                  </a:lnTo>
                  <a:lnTo>
                    <a:pt x="869" y="59"/>
                  </a:lnTo>
                  <a:lnTo>
                    <a:pt x="679" y="59"/>
                  </a:lnTo>
                  <a:lnTo>
                    <a:pt x="537" y="10"/>
                  </a:lnTo>
                  <a:lnTo>
                    <a:pt x="253" y="107"/>
                  </a:lnTo>
                  <a:lnTo>
                    <a:pt x="159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40"/>
            <p:cNvSpPr>
              <a:spLocks/>
            </p:cNvSpPr>
            <p:nvPr/>
          </p:nvSpPr>
          <p:spPr bwMode="auto">
            <a:xfrm>
              <a:off x="7464425" y="887413"/>
              <a:ext cx="387350" cy="525462"/>
            </a:xfrm>
            <a:custGeom>
              <a:avLst/>
              <a:gdLst>
                <a:gd name="T0" fmla="*/ 0 w 538"/>
                <a:gd name="T1" fmla="*/ 2147483647 h 684"/>
                <a:gd name="T2" fmla="*/ 2147483647 w 538"/>
                <a:gd name="T3" fmla="*/ 2147483647 h 684"/>
                <a:gd name="T4" fmla="*/ 2147483647 w 538"/>
                <a:gd name="T5" fmla="*/ 0 h 684"/>
                <a:gd name="T6" fmla="*/ 2147483647 w 538"/>
                <a:gd name="T7" fmla="*/ 2147483647 h 684"/>
                <a:gd name="T8" fmla="*/ 2147483647 w 538"/>
                <a:gd name="T9" fmla="*/ 2147483647 h 684"/>
                <a:gd name="T10" fmla="*/ 0 w 538"/>
                <a:gd name="T11" fmla="*/ 2147483647 h 6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8"/>
                <a:gd name="T19" fmla="*/ 0 h 684"/>
                <a:gd name="T20" fmla="*/ 538 w 538"/>
                <a:gd name="T21" fmla="*/ 684 h 6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8" h="684">
                  <a:moveTo>
                    <a:pt x="0" y="683"/>
                  </a:moveTo>
                  <a:lnTo>
                    <a:pt x="17" y="9"/>
                  </a:lnTo>
                  <a:lnTo>
                    <a:pt x="391" y="0"/>
                  </a:lnTo>
                  <a:lnTo>
                    <a:pt x="538" y="9"/>
                  </a:lnTo>
                  <a:lnTo>
                    <a:pt x="518" y="684"/>
                  </a:lnTo>
                  <a:lnTo>
                    <a:pt x="0" y="683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41"/>
            <p:cNvSpPr>
              <a:spLocks/>
            </p:cNvSpPr>
            <p:nvPr/>
          </p:nvSpPr>
          <p:spPr bwMode="auto">
            <a:xfrm>
              <a:off x="6662738" y="2724150"/>
              <a:ext cx="641350" cy="455613"/>
            </a:xfrm>
            <a:custGeom>
              <a:avLst/>
              <a:gdLst>
                <a:gd name="T0" fmla="*/ 0 w 890"/>
                <a:gd name="T1" fmla="*/ 2147483647 h 592"/>
                <a:gd name="T2" fmla="*/ 0 w 890"/>
                <a:gd name="T3" fmla="*/ 2147483647 h 592"/>
                <a:gd name="T4" fmla="*/ 2147483647 w 890"/>
                <a:gd name="T5" fmla="*/ 0 h 592"/>
                <a:gd name="T6" fmla="*/ 2147483647 w 890"/>
                <a:gd name="T7" fmla="*/ 2147483647 h 592"/>
                <a:gd name="T8" fmla="*/ 2147483647 w 890"/>
                <a:gd name="T9" fmla="*/ 2147483647 h 592"/>
                <a:gd name="T10" fmla="*/ 2147483647 w 890"/>
                <a:gd name="T11" fmla="*/ 2147483647 h 592"/>
                <a:gd name="T12" fmla="*/ 2147483647 w 890"/>
                <a:gd name="T13" fmla="*/ 2147483647 h 592"/>
                <a:gd name="T14" fmla="*/ 2147483647 w 890"/>
                <a:gd name="T15" fmla="*/ 2147483647 h 592"/>
                <a:gd name="T16" fmla="*/ 2147483647 w 890"/>
                <a:gd name="T17" fmla="*/ 2147483647 h 592"/>
                <a:gd name="T18" fmla="*/ 2147483647 w 890"/>
                <a:gd name="T19" fmla="*/ 2147483647 h 592"/>
                <a:gd name="T20" fmla="*/ 2147483647 w 890"/>
                <a:gd name="T21" fmla="*/ 2147483647 h 592"/>
                <a:gd name="T22" fmla="*/ 2147483647 w 890"/>
                <a:gd name="T23" fmla="*/ 2147483647 h 592"/>
                <a:gd name="T24" fmla="*/ 2147483647 w 890"/>
                <a:gd name="T25" fmla="*/ 2147483647 h 592"/>
                <a:gd name="T26" fmla="*/ 0 w 890"/>
                <a:gd name="T27" fmla="*/ 2147483647 h 5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0"/>
                <a:gd name="T43" fmla="*/ 0 h 592"/>
                <a:gd name="T44" fmla="*/ 890 w 890"/>
                <a:gd name="T45" fmla="*/ 592 h 5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0" h="592">
                  <a:moveTo>
                    <a:pt x="0" y="405"/>
                  </a:moveTo>
                  <a:lnTo>
                    <a:pt x="0" y="308"/>
                  </a:lnTo>
                  <a:lnTo>
                    <a:pt x="5" y="0"/>
                  </a:lnTo>
                  <a:lnTo>
                    <a:pt x="600" y="6"/>
                  </a:lnTo>
                  <a:lnTo>
                    <a:pt x="599" y="136"/>
                  </a:lnTo>
                  <a:lnTo>
                    <a:pt x="733" y="136"/>
                  </a:lnTo>
                  <a:lnTo>
                    <a:pt x="740" y="413"/>
                  </a:lnTo>
                  <a:lnTo>
                    <a:pt x="883" y="433"/>
                  </a:lnTo>
                  <a:lnTo>
                    <a:pt x="890" y="592"/>
                  </a:lnTo>
                  <a:lnTo>
                    <a:pt x="254" y="588"/>
                  </a:lnTo>
                  <a:lnTo>
                    <a:pt x="248" y="291"/>
                  </a:lnTo>
                  <a:lnTo>
                    <a:pt x="98" y="308"/>
                  </a:lnTo>
                  <a:lnTo>
                    <a:pt x="127" y="418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42"/>
            <p:cNvSpPr>
              <a:spLocks/>
            </p:cNvSpPr>
            <p:nvPr/>
          </p:nvSpPr>
          <p:spPr bwMode="auto">
            <a:xfrm>
              <a:off x="6242050" y="901700"/>
              <a:ext cx="1035050" cy="1125538"/>
            </a:xfrm>
            <a:custGeom>
              <a:avLst/>
              <a:gdLst>
                <a:gd name="T0" fmla="*/ 0 w 1436"/>
                <a:gd name="T1" fmla="*/ 2147483647 h 1465"/>
                <a:gd name="T2" fmla="*/ 2147483647 w 1436"/>
                <a:gd name="T3" fmla="*/ 2147483647 h 1465"/>
                <a:gd name="T4" fmla="*/ 2147483647 w 1436"/>
                <a:gd name="T5" fmla="*/ 2147483647 h 1465"/>
                <a:gd name="T6" fmla="*/ 2147483647 w 1436"/>
                <a:gd name="T7" fmla="*/ 2147483647 h 1465"/>
                <a:gd name="T8" fmla="*/ 2147483647 w 1436"/>
                <a:gd name="T9" fmla="*/ 2147483647 h 1465"/>
                <a:gd name="T10" fmla="*/ 2147483647 w 1436"/>
                <a:gd name="T11" fmla="*/ 2147483647 h 1465"/>
                <a:gd name="T12" fmla="*/ 2147483647 w 1436"/>
                <a:gd name="T13" fmla="*/ 2147483647 h 1465"/>
                <a:gd name="T14" fmla="*/ 2147483647 w 1436"/>
                <a:gd name="T15" fmla="*/ 2147483647 h 1465"/>
                <a:gd name="T16" fmla="*/ 2147483647 w 1436"/>
                <a:gd name="T17" fmla="*/ 2147483647 h 1465"/>
                <a:gd name="T18" fmla="*/ 2147483647 w 1436"/>
                <a:gd name="T19" fmla="*/ 2147483647 h 1465"/>
                <a:gd name="T20" fmla="*/ 2147483647 w 1436"/>
                <a:gd name="T21" fmla="*/ 2147483647 h 1465"/>
                <a:gd name="T22" fmla="*/ 2147483647 w 1436"/>
                <a:gd name="T23" fmla="*/ 2147483647 h 1465"/>
                <a:gd name="T24" fmla="*/ 2147483647 w 1436"/>
                <a:gd name="T25" fmla="*/ 2147483647 h 1465"/>
                <a:gd name="T26" fmla="*/ 2147483647 w 1436"/>
                <a:gd name="T27" fmla="*/ 2147483647 h 1465"/>
                <a:gd name="T28" fmla="*/ 2147483647 w 1436"/>
                <a:gd name="T29" fmla="*/ 0 h 1465"/>
                <a:gd name="T30" fmla="*/ 2147483647 w 1436"/>
                <a:gd name="T31" fmla="*/ 2147483647 h 1465"/>
                <a:gd name="T32" fmla="*/ 2147483647 w 1436"/>
                <a:gd name="T33" fmla="*/ 2147483647 h 1465"/>
                <a:gd name="T34" fmla="*/ 2147483647 w 1436"/>
                <a:gd name="T35" fmla="*/ 2147483647 h 1465"/>
                <a:gd name="T36" fmla="*/ 0 w 1436"/>
                <a:gd name="T37" fmla="*/ 2147483647 h 14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36"/>
                <a:gd name="T58" fmla="*/ 0 h 1465"/>
                <a:gd name="T59" fmla="*/ 1436 w 1436"/>
                <a:gd name="T60" fmla="*/ 1465 h 14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36" h="1465">
                  <a:moveTo>
                    <a:pt x="0" y="511"/>
                  </a:moveTo>
                  <a:lnTo>
                    <a:pt x="6" y="669"/>
                  </a:lnTo>
                  <a:lnTo>
                    <a:pt x="234" y="732"/>
                  </a:lnTo>
                  <a:lnTo>
                    <a:pt x="65" y="869"/>
                  </a:lnTo>
                  <a:lnTo>
                    <a:pt x="286" y="880"/>
                  </a:lnTo>
                  <a:lnTo>
                    <a:pt x="404" y="753"/>
                  </a:lnTo>
                  <a:lnTo>
                    <a:pt x="511" y="982"/>
                  </a:lnTo>
                  <a:lnTo>
                    <a:pt x="715" y="1045"/>
                  </a:lnTo>
                  <a:lnTo>
                    <a:pt x="689" y="1214"/>
                  </a:lnTo>
                  <a:lnTo>
                    <a:pt x="807" y="1155"/>
                  </a:lnTo>
                  <a:lnTo>
                    <a:pt x="1088" y="1345"/>
                  </a:lnTo>
                  <a:lnTo>
                    <a:pt x="1056" y="1465"/>
                  </a:lnTo>
                  <a:lnTo>
                    <a:pt x="1428" y="1447"/>
                  </a:lnTo>
                  <a:lnTo>
                    <a:pt x="1429" y="990"/>
                  </a:lnTo>
                  <a:lnTo>
                    <a:pt x="1436" y="0"/>
                  </a:lnTo>
                  <a:lnTo>
                    <a:pt x="727" y="5"/>
                  </a:lnTo>
                  <a:lnTo>
                    <a:pt x="436" y="10"/>
                  </a:lnTo>
                  <a:lnTo>
                    <a:pt x="425" y="357"/>
                  </a:lnTo>
                  <a:lnTo>
                    <a:pt x="0" y="51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43"/>
            <p:cNvSpPr>
              <a:spLocks/>
            </p:cNvSpPr>
            <p:nvPr/>
          </p:nvSpPr>
          <p:spPr bwMode="auto">
            <a:xfrm>
              <a:off x="8258175" y="876300"/>
              <a:ext cx="373063" cy="449263"/>
            </a:xfrm>
            <a:custGeom>
              <a:avLst/>
              <a:gdLst>
                <a:gd name="T0" fmla="*/ 0 w 516"/>
                <a:gd name="T1" fmla="*/ 2147483647 h 584"/>
                <a:gd name="T2" fmla="*/ 2147483647 w 516"/>
                <a:gd name="T3" fmla="*/ 2147483647 h 584"/>
                <a:gd name="T4" fmla="*/ 2147483647 w 516"/>
                <a:gd name="T5" fmla="*/ 2147483647 h 584"/>
                <a:gd name="T6" fmla="*/ 2147483647 w 516"/>
                <a:gd name="T7" fmla="*/ 2147483647 h 584"/>
                <a:gd name="T8" fmla="*/ 2147483647 w 516"/>
                <a:gd name="T9" fmla="*/ 0 h 584"/>
                <a:gd name="T10" fmla="*/ 0 w 516"/>
                <a:gd name="T11" fmla="*/ 2147483647 h 5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6"/>
                <a:gd name="T19" fmla="*/ 0 h 584"/>
                <a:gd name="T20" fmla="*/ 516 w 516"/>
                <a:gd name="T21" fmla="*/ 584 h 5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6" h="584">
                  <a:moveTo>
                    <a:pt x="0" y="23"/>
                  </a:moveTo>
                  <a:lnTo>
                    <a:pt x="2" y="568"/>
                  </a:lnTo>
                  <a:lnTo>
                    <a:pt x="512" y="584"/>
                  </a:lnTo>
                  <a:lnTo>
                    <a:pt x="516" y="415"/>
                  </a:lnTo>
                  <a:lnTo>
                    <a:pt x="50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44"/>
            <p:cNvSpPr>
              <a:spLocks/>
            </p:cNvSpPr>
            <p:nvPr/>
          </p:nvSpPr>
          <p:spPr bwMode="auto">
            <a:xfrm>
              <a:off x="6257925" y="1479550"/>
              <a:ext cx="768350" cy="549275"/>
            </a:xfrm>
            <a:custGeom>
              <a:avLst/>
              <a:gdLst>
                <a:gd name="T0" fmla="*/ 0 w 1066"/>
                <a:gd name="T1" fmla="*/ 2147483647 h 715"/>
                <a:gd name="T2" fmla="*/ 2147483647 w 1066"/>
                <a:gd name="T3" fmla="*/ 2147483647 h 715"/>
                <a:gd name="T4" fmla="*/ 2147483647 w 1066"/>
                <a:gd name="T5" fmla="*/ 2147483647 h 715"/>
                <a:gd name="T6" fmla="*/ 2147483647 w 1066"/>
                <a:gd name="T7" fmla="*/ 0 h 715"/>
                <a:gd name="T8" fmla="*/ 2147483647 w 1066"/>
                <a:gd name="T9" fmla="*/ 2147483647 h 715"/>
                <a:gd name="T10" fmla="*/ 2147483647 w 1066"/>
                <a:gd name="T11" fmla="*/ 2147483647 h 715"/>
                <a:gd name="T12" fmla="*/ 2147483647 w 1066"/>
                <a:gd name="T13" fmla="*/ 2147483647 h 715"/>
                <a:gd name="T14" fmla="*/ 2147483647 w 1066"/>
                <a:gd name="T15" fmla="*/ 2147483647 h 715"/>
                <a:gd name="T16" fmla="*/ 2147483647 w 1066"/>
                <a:gd name="T17" fmla="*/ 2147483647 h 715"/>
                <a:gd name="T18" fmla="*/ 2147483647 w 1066"/>
                <a:gd name="T19" fmla="*/ 2147483647 h 715"/>
                <a:gd name="T20" fmla="*/ 2147483647 w 1066"/>
                <a:gd name="T21" fmla="*/ 2147483647 h 715"/>
                <a:gd name="T22" fmla="*/ 2147483647 w 1066"/>
                <a:gd name="T23" fmla="*/ 2147483647 h 715"/>
                <a:gd name="T24" fmla="*/ 2147483647 w 1066"/>
                <a:gd name="T25" fmla="*/ 2147483647 h 715"/>
                <a:gd name="T26" fmla="*/ 2147483647 w 1066"/>
                <a:gd name="T27" fmla="*/ 2147483647 h 715"/>
                <a:gd name="T28" fmla="*/ 2147483647 w 1066"/>
                <a:gd name="T29" fmla="*/ 2147483647 h 715"/>
                <a:gd name="T30" fmla="*/ 0 w 1066"/>
                <a:gd name="T31" fmla="*/ 2147483647 h 7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6"/>
                <a:gd name="T49" fmla="*/ 0 h 715"/>
                <a:gd name="T50" fmla="*/ 1066 w 1066"/>
                <a:gd name="T51" fmla="*/ 715 h 7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6" h="715">
                  <a:moveTo>
                    <a:pt x="0" y="402"/>
                  </a:moveTo>
                  <a:lnTo>
                    <a:pt x="43" y="116"/>
                  </a:lnTo>
                  <a:lnTo>
                    <a:pt x="264" y="127"/>
                  </a:lnTo>
                  <a:lnTo>
                    <a:pt x="382" y="0"/>
                  </a:lnTo>
                  <a:lnTo>
                    <a:pt x="489" y="229"/>
                  </a:lnTo>
                  <a:lnTo>
                    <a:pt x="693" y="292"/>
                  </a:lnTo>
                  <a:lnTo>
                    <a:pt x="667" y="461"/>
                  </a:lnTo>
                  <a:lnTo>
                    <a:pt x="785" y="402"/>
                  </a:lnTo>
                  <a:lnTo>
                    <a:pt x="1066" y="592"/>
                  </a:lnTo>
                  <a:lnTo>
                    <a:pt x="1034" y="712"/>
                  </a:lnTo>
                  <a:lnTo>
                    <a:pt x="569" y="715"/>
                  </a:lnTo>
                  <a:lnTo>
                    <a:pt x="310" y="704"/>
                  </a:lnTo>
                  <a:lnTo>
                    <a:pt x="302" y="564"/>
                  </a:lnTo>
                  <a:lnTo>
                    <a:pt x="162" y="573"/>
                  </a:lnTo>
                  <a:lnTo>
                    <a:pt x="157" y="403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FFFFCC"/>
            </a:solidFill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45"/>
            <p:cNvSpPr>
              <a:spLocks/>
            </p:cNvSpPr>
            <p:nvPr/>
          </p:nvSpPr>
          <p:spPr bwMode="auto">
            <a:xfrm>
              <a:off x="6113463" y="2952750"/>
              <a:ext cx="549275" cy="744538"/>
            </a:xfrm>
            <a:custGeom>
              <a:avLst/>
              <a:gdLst>
                <a:gd name="T0" fmla="*/ 0 w 763"/>
                <a:gd name="T1" fmla="*/ 2147483647 h 969"/>
                <a:gd name="T2" fmla="*/ 2147483647 w 763"/>
                <a:gd name="T3" fmla="*/ 2147483647 h 969"/>
                <a:gd name="T4" fmla="*/ 2147483647 w 763"/>
                <a:gd name="T5" fmla="*/ 0 h 969"/>
                <a:gd name="T6" fmla="*/ 2147483647 w 763"/>
                <a:gd name="T7" fmla="*/ 2147483647 h 969"/>
                <a:gd name="T8" fmla="*/ 2147483647 w 763"/>
                <a:gd name="T9" fmla="*/ 2147483647 h 969"/>
                <a:gd name="T10" fmla="*/ 2147483647 w 763"/>
                <a:gd name="T11" fmla="*/ 2147483647 h 969"/>
                <a:gd name="T12" fmla="*/ 2147483647 w 763"/>
                <a:gd name="T13" fmla="*/ 2147483647 h 969"/>
                <a:gd name="T14" fmla="*/ 2147483647 w 763"/>
                <a:gd name="T15" fmla="*/ 2147483647 h 969"/>
                <a:gd name="T16" fmla="*/ 2147483647 w 763"/>
                <a:gd name="T17" fmla="*/ 2147483647 h 969"/>
                <a:gd name="T18" fmla="*/ 0 w 763"/>
                <a:gd name="T19" fmla="*/ 2147483647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3"/>
                <a:gd name="T31" fmla="*/ 0 h 969"/>
                <a:gd name="T32" fmla="*/ 763 w 763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3" h="969">
                  <a:moveTo>
                    <a:pt x="0" y="903"/>
                  </a:moveTo>
                  <a:lnTo>
                    <a:pt x="23" y="148"/>
                  </a:lnTo>
                  <a:lnTo>
                    <a:pt x="24" y="0"/>
                  </a:lnTo>
                  <a:lnTo>
                    <a:pt x="763" y="12"/>
                  </a:lnTo>
                  <a:lnTo>
                    <a:pt x="763" y="109"/>
                  </a:lnTo>
                  <a:lnTo>
                    <a:pt x="565" y="98"/>
                  </a:lnTo>
                  <a:lnTo>
                    <a:pt x="545" y="969"/>
                  </a:lnTo>
                  <a:lnTo>
                    <a:pt x="314" y="866"/>
                  </a:lnTo>
                  <a:lnTo>
                    <a:pt x="217" y="945"/>
                  </a:lnTo>
                  <a:lnTo>
                    <a:pt x="0" y="903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46"/>
            <p:cNvSpPr>
              <a:spLocks/>
            </p:cNvSpPr>
            <p:nvPr/>
          </p:nvSpPr>
          <p:spPr bwMode="auto">
            <a:xfrm>
              <a:off x="7458075" y="1411288"/>
              <a:ext cx="482600" cy="687387"/>
            </a:xfrm>
            <a:custGeom>
              <a:avLst/>
              <a:gdLst>
                <a:gd name="T0" fmla="*/ 0 w 670"/>
                <a:gd name="T1" fmla="*/ 2147483647 h 891"/>
                <a:gd name="T2" fmla="*/ 2147483647 w 670"/>
                <a:gd name="T3" fmla="*/ 2147483647 h 891"/>
                <a:gd name="T4" fmla="*/ 2147483647 w 670"/>
                <a:gd name="T5" fmla="*/ 0 h 891"/>
                <a:gd name="T6" fmla="*/ 2147483647 w 670"/>
                <a:gd name="T7" fmla="*/ 2147483647 h 891"/>
                <a:gd name="T8" fmla="*/ 2147483647 w 670"/>
                <a:gd name="T9" fmla="*/ 2147483647 h 891"/>
                <a:gd name="T10" fmla="*/ 2147483647 w 670"/>
                <a:gd name="T11" fmla="*/ 2147483647 h 891"/>
                <a:gd name="T12" fmla="*/ 2147483647 w 670"/>
                <a:gd name="T13" fmla="*/ 2147483647 h 891"/>
                <a:gd name="T14" fmla="*/ 2147483647 w 670"/>
                <a:gd name="T15" fmla="*/ 2147483647 h 891"/>
                <a:gd name="T16" fmla="*/ 2147483647 w 670"/>
                <a:gd name="T17" fmla="*/ 2147483647 h 891"/>
                <a:gd name="T18" fmla="*/ 2147483647 w 670"/>
                <a:gd name="T19" fmla="*/ 2147483647 h 891"/>
                <a:gd name="T20" fmla="*/ 2147483647 w 670"/>
                <a:gd name="T21" fmla="*/ 2147483647 h 891"/>
                <a:gd name="T22" fmla="*/ 0 w 670"/>
                <a:gd name="T23" fmla="*/ 2147483647 h 8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0"/>
                <a:gd name="T37" fmla="*/ 0 h 891"/>
                <a:gd name="T38" fmla="*/ 670 w 670"/>
                <a:gd name="T39" fmla="*/ 891 h 8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0" h="891">
                  <a:moveTo>
                    <a:pt x="0" y="741"/>
                  </a:moveTo>
                  <a:lnTo>
                    <a:pt x="1" y="316"/>
                  </a:lnTo>
                  <a:lnTo>
                    <a:pt x="11" y="0"/>
                  </a:lnTo>
                  <a:lnTo>
                    <a:pt x="529" y="1"/>
                  </a:lnTo>
                  <a:lnTo>
                    <a:pt x="670" y="1"/>
                  </a:lnTo>
                  <a:lnTo>
                    <a:pt x="670" y="139"/>
                  </a:lnTo>
                  <a:lnTo>
                    <a:pt x="521" y="148"/>
                  </a:lnTo>
                  <a:lnTo>
                    <a:pt x="521" y="891"/>
                  </a:lnTo>
                  <a:lnTo>
                    <a:pt x="377" y="891"/>
                  </a:lnTo>
                  <a:lnTo>
                    <a:pt x="260" y="744"/>
                  </a:lnTo>
                  <a:lnTo>
                    <a:pt x="71" y="764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47"/>
            <p:cNvSpPr>
              <a:spLocks/>
            </p:cNvSpPr>
            <p:nvPr/>
          </p:nvSpPr>
          <p:spPr bwMode="auto">
            <a:xfrm>
              <a:off x="6505575" y="2947988"/>
              <a:ext cx="339725" cy="795337"/>
            </a:xfrm>
            <a:custGeom>
              <a:avLst/>
              <a:gdLst>
                <a:gd name="T0" fmla="*/ 0 w 472"/>
                <a:gd name="T1" fmla="*/ 2147483647 h 1033"/>
                <a:gd name="T2" fmla="*/ 2147483647 w 472"/>
                <a:gd name="T3" fmla="*/ 2147483647 h 1033"/>
                <a:gd name="T4" fmla="*/ 2147483647 w 472"/>
                <a:gd name="T5" fmla="*/ 2147483647 h 1033"/>
                <a:gd name="T6" fmla="*/ 2147483647 w 472"/>
                <a:gd name="T7" fmla="*/ 2147483647 h 1033"/>
                <a:gd name="T8" fmla="*/ 2147483647 w 472"/>
                <a:gd name="T9" fmla="*/ 2147483647 h 1033"/>
                <a:gd name="T10" fmla="*/ 2147483647 w 472"/>
                <a:gd name="T11" fmla="*/ 0 h 1033"/>
                <a:gd name="T12" fmla="*/ 2147483647 w 472"/>
                <a:gd name="T13" fmla="*/ 2147483647 h 1033"/>
                <a:gd name="T14" fmla="*/ 2147483647 w 472"/>
                <a:gd name="T15" fmla="*/ 2147483647 h 1033"/>
                <a:gd name="T16" fmla="*/ 2147483647 w 472"/>
                <a:gd name="T17" fmla="*/ 2147483647 h 1033"/>
                <a:gd name="T18" fmla="*/ 2147483647 w 472"/>
                <a:gd name="T19" fmla="*/ 2147483647 h 1033"/>
                <a:gd name="T20" fmla="*/ 2147483647 w 472"/>
                <a:gd name="T21" fmla="*/ 2147483647 h 1033"/>
                <a:gd name="T22" fmla="*/ 0 w 472"/>
                <a:gd name="T23" fmla="*/ 2147483647 h 10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2"/>
                <a:gd name="T37" fmla="*/ 0 h 1033"/>
                <a:gd name="T38" fmla="*/ 472 w 472"/>
                <a:gd name="T39" fmla="*/ 1033 h 10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2" h="1033">
                  <a:moveTo>
                    <a:pt x="0" y="974"/>
                  </a:moveTo>
                  <a:lnTo>
                    <a:pt x="20" y="103"/>
                  </a:lnTo>
                  <a:lnTo>
                    <a:pt x="218" y="114"/>
                  </a:lnTo>
                  <a:lnTo>
                    <a:pt x="345" y="127"/>
                  </a:lnTo>
                  <a:lnTo>
                    <a:pt x="316" y="17"/>
                  </a:lnTo>
                  <a:lnTo>
                    <a:pt x="466" y="0"/>
                  </a:lnTo>
                  <a:lnTo>
                    <a:pt x="472" y="297"/>
                  </a:lnTo>
                  <a:lnTo>
                    <a:pt x="401" y="958"/>
                  </a:lnTo>
                  <a:lnTo>
                    <a:pt x="345" y="1026"/>
                  </a:lnTo>
                  <a:lnTo>
                    <a:pt x="114" y="916"/>
                  </a:lnTo>
                  <a:lnTo>
                    <a:pt x="97" y="1033"/>
                  </a:lnTo>
                  <a:lnTo>
                    <a:pt x="0" y="974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48"/>
            <p:cNvSpPr>
              <a:spLocks/>
            </p:cNvSpPr>
            <p:nvPr/>
          </p:nvSpPr>
          <p:spPr bwMode="auto">
            <a:xfrm>
              <a:off x="7451725" y="1985963"/>
              <a:ext cx="579438" cy="515937"/>
            </a:xfrm>
            <a:custGeom>
              <a:avLst/>
              <a:gdLst>
                <a:gd name="T0" fmla="*/ 0 w 804"/>
                <a:gd name="T1" fmla="*/ 2147483647 h 671"/>
                <a:gd name="T2" fmla="*/ 2147483647 w 804"/>
                <a:gd name="T3" fmla="*/ 2147483647 h 671"/>
                <a:gd name="T4" fmla="*/ 2147483647 w 804"/>
                <a:gd name="T5" fmla="*/ 2147483647 h 671"/>
                <a:gd name="T6" fmla="*/ 2147483647 w 804"/>
                <a:gd name="T7" fmla="*/ 2147483647 h 671"/>
                <a:gd name="T8" fmla="*/ 2147483647 w 804"/>
                <a:gd name="T9" fmla="*/ 2147483647 h 671"/>
                <a:gd name="T10" fmla="*/ 2147483647 w 804"/>
                <a:gd name="T11" fmla="*/ 2147483647 h 671"/>
                <a:gd name="T12" fmla="*/ 2147483647 w 804"/>
                <a:gd name="T13" fmla="*/ 2147483647 h 671"/>
                <a:gd name="T14" fmla="*/ 2147483647 w 804"/>
                <a:gd name="T15" fmla="*/ 2147483647 h 671"/>
                <a:gd name="T16" fmla="*/ 2147483647 w 804"/>
                <a:gd name="T17" fmla="*/ 2147483647 h 671"/>
                <a:gd name="T18" fmla="*/ 2147483647 w 804"/>
                <a:gd name="T19" fmla="*/ 2147483647 h 671"/>
                <a:gd name="T20" fmla="*/ 2147483647 w 804"/>
                <a:gd name="T21" fmla="*/ 2147483647 h 671"/>
                <a:gd name="T22" fmla="*/ 2147483647 w 804"/>
                <a:gd name="T23" fmla="*/ 2147483647 h 671"/>
                <a:gd name="T24" fmla="*/ 2147483647 w 804"/>
                <a:gd name="T25" fmla="*/ 0 h 671"/>
                <a:gd name="T26" fmla="*/ 2147483647 w 804"/>
                <a:gd name="T27" fmla="*/ 2147483647 h 671"/>
                <a:gd name="T28" fmla="*/ 2147483647 w 804"/>
                <a:gd name="T29" fmla="*/ 2147483647 h 671"/>
                <a:gd name="T30" fmla="*/ 0 w 804"/>
                <a:gd name="T31" fmla="*/ 2147483647 h 6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4"/>
                <a:gd name="T49" fmla="*/ 0 h 671"/>
                <a:gd name="T50" fmla="*/ 804 w 804"/>
                <a:gd name="T51" fmla="*/ 671 h 6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4" h="671">
                  <a:moveTo>
                    <a:pt x="0" y="464"/>
                  </a:moveTo>
                  <a:lnTo>
                    <a:pt x="4" y="573"/>
                  </a:lnTo>
                  <a:lnTo>
                    <a:pt x="77" y="573"/>
                  </a:lnTo>
                  <a:lnTo>
                    <a:pt x="236" y="564"/>
                  </a:lnTo>
                  <a:lnTo>
                    <a:pt x="330" y="671"/>
                  </a:lnTo>
                  <a:lnTo>
                    <a:pt x="614" y="574"/>
                  </a:lnTo>
                  <a:lnTo>
                    <a:pt x="756" y="623"/>
                  </a:lnTo>
                  <a:lnTo>
                    <a:pt x="804" y="267"/>
                  </a:lnTo>
                  <a:lnTo>
                    <a:pt x="708" y="227"/>
                  </a:lnTo>
                  <a:lnTo>
                    <a:pt x="771" y="147"/>
                  </a:lnTo>
                  <a:lnTo>
                    <a:pt x="528" y="147"/>
                  </a:lnTo>
                  <a:lnTo>
                    <a:pt x="384" y="147"/>
                  </a:lnTo>
                  <a:lnTo>
                    <a:pt x="267" y="0"/>
                  </a:lnTo>
                  <a:lnTo>
                    <a:pt x="78" y="20"/>
                  </a:lnTo>
                  <a:lnTo>
                    <a:pt x="77" y="464"/>
                  </a:lnTo>
                  <a:lnTo>
                    <a:pt x="0" y="464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49"/>
            <p:cNvSpPr>
              <a:spLocks/>
            </p:cNvSpPr>
            <p:nvPr/>
          </p:nvSpPr>
          <p:spPr bwMode="auto">
            <a:xfrm>
              <a:off x="7272338" y="893763"/>
              <a:ext cx="204787" cy="769937"/>
            </a:xfrm>
            <a:custGeom>
              <a:avLst/>
              <a:gdLst>
                <a:gd name="T0" fmla="*/ 0 w 285"/>
                <a:gd name="T1" fmla="*/ 2147483647 h 1000"/>
                <a:gd name="T2" fmla="*/ 2147483647 w 285"/>
                <a:gd name="T3" fmla="*/ 2147483647 h 1000"/>
                <a:gd name="T4" fmla="*/ 2147483647 w 285"/>
                <a:gd name="T5" fmla="*/ 0 h 1000"/>
                <a:gd name="T6" fmla="*/ 2147483647 w 285"/>
                <a:gd name="T7" fmla="*/ 2147483647 h 1000"/>
                <a:gd name="T8" fmla="*/ 2147483647 w 285"/>
                <a:gd name="T9" fmla="*/ 2147483647 h 1000"/>
                <a:gd name="T10" fmla="*/ 2147483647 w 285"/>
                <a:gd name="T11" fmla="*/ 2147483647 h 1000"/>
                <a:gd name="T12" fmla="*/ 0 w 285"/>
                <a:gd name="T13" fmla="*/ 2147483647 h 1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1000"/>
                <a:gd name="T23" fmla="*/ 285 w 285"/>
                <a:gd name="T24" fmla="*/ 1000 h 1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1000">
                  <a:moveTo>
                    <a:pt x="0" y="1000"/>
                  </a:moveTo>
                  <a:lnTo>
                    <a:pt x="7" y="10"/>
                  </a:lnTo>
                  <a:lnTo>
                    <a:pt x="54" y="0"/>
                  </a:lnTo>
                  <a:lnTo>
                    <a:pt x="285" y="2"/>
                  </a:lnTo>
                  <a:lnTo>
                    <a:pt x="268" y="676"/>
                  </a:lnTo>
                  <a:lnTo>
                    <a:pt x="258" y="992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50"/>
            <p:cNvSpPr>
              <a:spLocks/>
            </p:cNvSpPr>
            <p:nvPr/>
          </p:nvSpPr>
          <p:spPr bwMode="auto">
            <a:xfrm>
              <a:off x="3408363" y="3241675"/>
              <a:ext cx="646112" cy="527050"/>
            </a:xfrm>
            <a:custGeom>
              <a:avLst/>
              <a:gdLst>
                <a:gd name="T0" fmla="*/ 0 w 895"/>
                <a:gd name="T1" fmla="*/ 2147483647 h 682"/>
                <a:gd name="T2" fmla="*/ 2147483647 w 895"/>
                <a:gd name="T3" fmla="*/ 2147483647 h 682"/>
                <a:gd name="T4" fmla="*/ 2147483647 w 895"/>
                <a:gd name="T5" fmla="*/ 2147483647 h 682"/>
                <a:gd name="T6" fmla="*/ 2147483647 w 895"/>
                <a:gd name="T7" fmla="*/ 0 h 682"/>
                <a:gd name="T8" fmla="*/ 2147483647 w 895"/>
                <a:gd name="T9" fmla="*/ 2147483647 h 682"/>
                <a:gd name="T10" fmla="*/ 2147483647 w 895"/>
                <a:gd name="T11" fmla="*/ 2147483647 h 682"/>
                <a:gd name="T12" fmla="*/ 2147483647 w 895"/>
                <a:gd name="T13" fmla="*/ 2147483647 h 682"/>
                <a:gd name="T14" fmla="*/ 2147483647 w 895"/>
                <a:gd name="T15" fmla="*/ 2147483647 h 682"/>
                <a:gd name="T16" fmla="*/ 2147483647 w 895"/>
                <a:gd name="T17" fmla="*/ 2147483647 h 682"/>
                <a:gd name="T18" fmla="*/ 2147483647 w 895"/>
                <a:gd name="T19" fmla="*/ 2147483647 h 682"/>
                <a:gd name="T20" fmla="*/ 2147483647 w 895"/>
                <a:gd name="T21" fmla="*/ 2147483647 h 682"/>
                <a:gd name="T22" fmla="*/ 2147483647 w 895"/>
                <a:gd name="T23" fmla="*/ 2147483647 h 682"/>
                <a:gd name="T24" fmla="*/ 0 w 895"/>
                <a:gd name="T25" fmla="*/ 2147483647 h 6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5"/>
                <a:gd name="T40" fmla="*/ 0 h 682"/>
                <a:gd name="T41" fmla="*/ 895 w 895"/>
                <a:gd name="T42" fmla="*/ 682 h 6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5" h="682">
                  <a:moveTo>
                    <a:pt x="0" y="289"/>
                  </a:moveTo>
                  <a:lnTo>
                    <a:pt x="16" y="151"/>
                  </a:lnTo>
                  <a:lnTo>
                    <a:pt x="153" y="138"/>
                  </a:lnTo>
                  <a:lnTo>
                    <a:pt x="167" y="0"/>
                  </a:lnTo>
                  <a:lnTo>
                    <a:pt x="732" y="34"/>
                  </a:lnTo>
                  <a:lnTo>
                    <a:pt x="787" y="451"/>
                  </a:lnTo>
                  <a:lnTo>
                    <a:pt x="895" y="555"/>
                  </a:lnTo>
                  <a:lnTo>
                    <a:pt x="663" y="545"/>
                  </a:lnTo>
                  <a:lnTo>
                    <a:pt x="632" y="682"/>
                  </a:lnTo>
                  <a:lnTo>
                    <a:pt x="304" y="678"/>
                  </a:lnTo>
                  <a:lnTo>
                    <a:pt x="219" y="586"/>
                  </a:lnTo>
                  <a:lnTo>
                    <a:pt x="233" y="30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51"/>
            <p:cNvSpPr>
              <a:spLocks/>
            </p:cNvSpPr>
            <p:nvPr/>
          </p:nvSpPr>
          <p:spPr bwMode="auto">
            <a:xfrm>
              <a:off x="3282950" y="2738438"/>
              <a:ext cx="669925" cy="615950"/>
            </a:xfrm>
            <a:custGeom>
              <a:avLst/>
              <a:gdLst>
                <a:gd name="T0" fmla="*/ 0 w 928"/>
                <a:gd name="T1" fmla="*/ 2147483647 h 801"/>
                <a:gd name="T2" fmla="*/ 2147483647 w 928"/>
                <a:gd name="T3" fmla="*/ 2147483647 h 801"/>
                <a:gd name="T4" fmla="*/ 2147483647 w 928"/>
                <a:gd name="T5" fmla="*/ 2147483647 h 801"/>
                <a:gd name="T6" fmla="*/ 2147483647 w 928"/>
                <a:gd name="T7" fmla="*/ 2147483647 h 801"/>
                <a:gd name="T8" fmla="*/ 2147483647 w 928"/>
                <a:gd name="T9" fmla="*/ 0 h 801"/>
                <a:gd name="T10" fmla="*/ 2147483647 w 928"/>
                <a:gd name="T11" fmla="*/ 2147483647 h 801"/>
                <a:gd name="T12" fmla="*/ 2147483647 w 928"/>
                <a:gd name="T13" fmla="*/ 2147483647 h 801"/>
                <a:gd name="T14" fmla="*/ 2147483647 w 928"/>
                <a:gd name="T15" fmla="*/ 2147483647 h 801"/>
                <a:gd name="T16" fmla="*/ 2147483647 w 928"/>
                <a:gd name="T17" fmla="*/ 2147483647 h 801"/>
                <a:gd name="T18" fmla="*/ 2147483647 w 928"/>
                <a:gd name="T19" fmla="*/ 2147483647 h 801"/>
                <a:gd name="T20" fmla="*/ 2147483647 w 928"/>
                <a:gd name="T21" fmla="*/ 2147483647 h 801"/>
                <a:gd name="T22" fmla="*/ 0 w 928"/>
                <a:gd name="T23" fmla="*/ 2147483647 h 8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8"/>
                <a:gd name="T37" fmla="*/ 0 h 801"/>
                <a:gd name="T38" fmla="*/ 928 w 928"/>
                <a:gd name="T39" fmla="*/ 801 h 8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8" h="801">
                  <a:moveTo>
                    <a:pt x="0" y="794"/>
                  </a:moveTo>
                  <a:lnTo>
                    <a:pt x="5" y="537"/>
                  </a:lnTo>
                  <a:lnTo>
                    <a:pt x="31" y="131"/>
                  </a:lnTo>
                  <a:lnTo>
                    <a:pt x="620" y="140"/>
                  </a:lnTo>
                  <a:lnTo>
                    <a:pt x="626" y="0"/>
                  </a:lnTo>
                  <a:lnTo>
                    <a:pt x="928" y="11"/>
                  </a:lnTo>
                  <a:lnTo>
                    <a:pt x="924" y="92"/>
                  </a:lnTo>
                  <a:lnTo>
                    <a:pt x="885" y="684"/>
                  </a:lnTo>
                  <a:lnTo>
                    <a:pt x="320" y="650"/>
                  </a:lnTo>
                  <a:lnTo>
                    <a:pt x="306" y="788"/>
                  </a:lnTo>
                  <a:lnTo>
                    <a:pt x="169" y="801"/>
                  </a:lnTo>
                  <a:lnTo>
                    <a:pt x="0" y="794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52"/>
            <p:cNvSpPr>
              <a:spLocks/>
            </p:cNvSpPr>
            <p:nvPr/>
          </p:nvSpPr>
          <p:spPr bwMode="auto">
            <a:xfrm>
              <a:off x="4408488" y="3621088"/>
              <a:ext cx="744537" cy="620712"/>
            </a:xfrm>
            <a:custGeom>
              <a:avLst/>
              <a:gdLst>
                <a:gd name="T0" fmla="*/ 0 w 1031"/>
                <a:gd name="T1" fmla="*/ 2147483647 h 807"/>
                <a:gd name="T2" fmla="*/ 2147483647 w 1031"/>
                <a:gd name="T3" fmla="*/ 2147483647 h 807"/>
                <a:gd name="T4" fmla="*/ 2147483647 w 1031"/>
                <a:gd name="T5" fmla="*/ 2147483647 h 807"/>
                <a:gd name="T6" fmla="*/ 2147483647 w 1031"/>
                <a:gd name="T7" fmla="*/ 2147483647 h 807"/>
                <a:gd name="T8" fmla="*/ 2147483647 w 1031"/>
                <a:gd name="T9" fmla="*/ 2147483647 h 807"/>
                <a:gd name="T10" fmla="*/ 2147483647 w 1031"/>
                <a:gd name="T11" fmla="*/ 2147483647 h 807"/>
                <a:gd name="T12" fmla="*/ 2147483647 w 1031"/>
                <a:gd name="T13" fmla="*/ 2147483647 h 807"/>
                <a:gd name="T14" fmla="*/ 2147483647 w 1031"/>
                <a:gd name="T15" fmla="*/ 2147483647 h 807"/>
                <a:gd name="T16" fmla="*/ 2147483647 w 1031"/>
                <a:gd name="T17" fmla="*/ 2147483647 h 807"/>
                <a:gd name="T18" fmla="*/ 2147483647 w 1031"/>
                <a:gd name="T19" fmla="*/ 0 h 807"/>
                <a:gd name="T20" fmla="*/ 0 w 1031"/>
                <a:gd name="T21" fmla="*/ 2147483647 h 8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1"/>
                <a:gd name="T34" fmla="*/ 0 h 807"/>
                <a:gd name="T35" fmla="*/ 1031 w 1031"/>
                <a:gd name="T36" fmla="*/ 807 h 8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1" h="807">
                  <a:moveTo>
                    <a:pt x="0" y="465"/>
                  </a:moveTo>
                  <a:lnTo>
                    <a:pt x="3" y="613"/>
                  </a:lnTo>
                  <a:lnTo>
                    <a:pt x="220" y="621"/>
                  </a:lnTo>
                  <a:lnTo>
                    <a:pt x="213" y="807"/>
                  </a:lnTo>
                  <a:lnTo>
                    <a:pt x="943" y="654"/>
                  </a:lnTo>
                  <a:lnTo>
                    <a:pt x="953" y="338"/>
                  </a:lnTo>
                  <a:lnTo>
                    <a:pt x="1031" y="349"/>
                  </a:lnTo>
                  <a:lnTo>
                    <a:pt x="1024" y="42"/>
                  </a:lnTo>
                  <a:lnTo>
                    <a:pt x="311" y="19"/>
                  </a:lnTo>
                  <a:lnTo>
                    <a:pt x="15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53"/>
            <p:cNvSpPr>
              <a:spLocks/>
            </p:cNvSpPr>
            <p:nvPr/>
          </p:nvSpPr>
          <p:spPr bwMode="auto">
            <a:xfrm>
              <a:off x="4572000" y="4124325"/>
              <a:ext cx="528638" cy="573088"/>
            </a:xfrm>
            <a:custGeom>
              <a:avLst/>
              <a:gdLst>
                <a:gd name="T0" fmla="*/ 0 w 733"/>
                <a:gd name="T1" fmla="*/ 2147483647 h 745"/>
                <a:gd name="T2" fmla="*/ 2147483647 w 733"/>
                <a:gd name="T3" fmla="*/ 2147483647 h 745"/>
                <a:gd name="T4" fmla="*/ 2147483647 w 733"/>
                <a:gd name="T5" fmla="*/ 0 h 745"/>
                <a:gd name="T6" fmla="*/ 2147483647 w 733"/>
                <a:gd name="T7" fmla="*/ 2147483647 h 745"/>
                <a:gd name="T8" fmla="*/ 2147483647 w 733"/>
                <a:gd name="T9" fmla="*/ 2147483647 h 745"/>
                <a:gd name="T10" fmla="*/ 2147483647 w 733"/>
                <a:gd name="T11" fmla="*/ 2147483647 h 745"/>
                <a:gd name="T12" fmla="*/ 2147483647 w 733"/>
                <a:gd name="T13" fmla="*/ 2147483647 h 745"/>
                <a:gd name="T14" fmla="*/ 2147483647 w 733"/>
                <a:gd name="T15" fmla="*/ 2147483647 h 745"/>
                <a:gd name="T16" fmla="*/ 2147483647 w 733"/>
                <a:gd name="T17" fmla="*/ 2147483647 h 745"/>
                <a:gd name="T18" fmla="*/ 2147483647 w 733"/>
                <a:gd name="T19" fmla="*/ 2147483647 h 745"/>
                <a:gd name="T20" fmla="*/ 2147483647 w 733"/>
                <a:gd name="T21" fmla="*/ 2147483647 h 745"/>
                <a:gd name="T22" fmla="*/ 0 w 733"/>
                <a:gd name="T23" fmla="*/ 2147483647 h 7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3"/>
                <a:gd name="T37" fmla="*/ 0 h 745"/>
                <a:gd name="T38" fmla="*/ 733 w 733"/>
                <a:gd name="T39" fmla="*/ 745 h 7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3" h="745">
                  <a:moveTo>
                    <a:pt x="0" y="263"/>
                  </a:moveTo>
                  <a:lnTo>
                    <a:pt x="3" y="153"/>
                  </a:lnTo>
                  <a:lnTo>
                    <a:pt x="733" y="0"/>
                  </a:lnTo>
                  <a:lnTo>
                    <a:pt x="731" y="366"/>
                  </a:lnTo>
                  <a:lnTo>
                    <a:pt x="733" y="602"/>
                  </a:lnTo>
                  <a:lnTo>
                    <a:pt x="618" y="657"/>
                  </a:lnTo>
                  <a:lnTo>
                    <a:pt x="377" y="581"/>
                  </a:lnTo>
                  <a:lnTo>
                    <a:pt x="317" y="709"/>
                  </a:lnTo>
                  <a:lnTo>
                    <a:pt x="225" y="745"/>
                  </a:lnTo>
                  <a:lnTo>
                    <a:pt x="65" y="542"/>
                  </a:lnTo>
                  <a:lnTo>
                    <a:pt x="81" y="266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54"/>
            <p:cNvSpPr>
              <a:spLocks/>
            </p:cNvSpPr>
            <p:nvPr/>
          </p:nvSpPr>
          <p:spPr bwMode="auto">
            <a:xfrm>
              <a:off x="3282950" y="3333750"/>
              <a:ext cx="344488" cy="700088"/>
            </a:xfrm>
            <a:custGeom>
              <a:avLst/>
              <a:gdLst>
                <a:gd name="T0" fmla="*/ 0 w 479"/>
                <a:gd name="T1" fmla="*/ 2147483647 h 910"/>
                <a:gd name="T2" fmla="*/ 2147483647 w 479"/>
                <a:gd name="T3" fmla="*/ 2147483647 h 910"/>
                <a:gd name="T4" fmla="*/ 2147483647 w 479"/>
                <a:gd name="T5" fmla="*/ 2147483647 h 910"/>
                <a:gd name="T6" fmla="*/ 2147483647 w 479"/>
                <a:gd name="T7" fmla="*/ 2147483647 h 910"/>
                <a:gd name="T8" fmla="*/ 2147483647 w 479"/>
                <a:gd name="T9" fmla="*/ 2147483647 h 910"/>
                <a:gd name="T10" fmla="*/ 2147483647 w 479"/>
                <a:gd name="T11" fmla="*/ 2147483647 h 910"/>
                <a:gd name="T12" fmla="*/ 2147483647 w 479"/>
                <a:gd name="T13" fmla="*/ 2147483647 h 910"/>
                <a:gd name="T14" fmla="*/ 2147483647 w 479"/>
                <a:gd name="T15" fmla="*/ 2147483647 h 910"/>
                <a:gd name="T16" fmla="*/ 2147483647 w 479"/>
                <a:gd name="T17" fmla="*/ 2147483647 h 910"/>
                <a:gd name="T18" fmla="*/ 2147483647 w 479"/>
                <a:gd name="T19" fmla="*/ 0 h 910"/>
                <a:gd name="T20" fmla="*/ 0 w 479"/>
                <a:gd name="T21" fmla="*/ 2147483647 h 9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9"/>
                <a:gd name="T34" fmla="*/ 0 h 910"/>
                <a:gd name="T35" fmla="*/ 479 w 479"/>
                <a:gd name="T36" fmla="*/ 910 h 9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9" h="910">
                  <a:moveTo>
                    <a:pt x="0" y="483"/>
                  </a:moveTo>
                  <a:lnTo>
                    <a:pt x="8" y="802"/>
                  </a:lnTo>
                  <a:lnTo>
                    <a:pt x="238" y="910"/>
                  </a:lnTo>
                  <a:lnTo>
                    <a:pt x="455" y="910"/>
                  </a:lnTo>
                  <a:lnTo>
                    <a:pt x="479" y="534"/>
                  </a:lnTo>
                  <a:lnTo>
                    <a:pt x="394" y="442"/>
                  </a:lnTo>
                  <a:lnTo>
                    <a:pt x="408" y="156"/>
                  </a:lnTo>
                  <a:lnTo>
                    <a:pt x="175" y="145"/>
                  </a:lnTo>
                  <a:lnTo>
                    <a:pt x="191" y="7"/>
                  </a:lnTo>
                  <a:lnTo>
                    <a:pt x="22" y="0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55"/>
            <p:cNvSpPr>
              <a:spLocks/>
            </p:cNvSpPr>
            <p:nvPr/>
          </p:nvSpPr>
          <p:spPr bwMode="auto">
            <a:xfrm>
              <a:off x="3421063" y="3554413"/>
              <a:ext cx="787400" cy="674687"/>
            </a:xfrm>
            <a:custGeom>
              <a:avLst/>
              <a:gdLst>
                <a:gd name="T0" fmla="*/ 0 w 1090"/>
                <a:gd name="T1" fmla="*/ 2147483647 h 879"/>
                <a:gd name="T2" fmla="*/ 2147483647 w 1090"/>
                <a:gd name="T3" fmla="*/ 2147483647 h 879"/>
                <a:gd name="T4" fmla="*/ 2147483647 w 1090"/>
                <a:gd name="T5" fmla="*/ 2147483647 h 879"/>
                <a:gd name="T6" fmla="*/ 2147483647 w 1090"/>
                <a:gd name="T7" fmla="*/ 2147483647 h 879"/>
                <a:gd name="T8" fmla="*/ 2147483647 w 1090"/>
                <a:gd name="T9" fmla="*/ 2147483647 h 879"/>
                <a:gd name="T10" fmla="*/ 2147483647 w 1090"/>
                <a:gd name="T11" fmla="*/ 2147483647 h 879"/>
                <a:gd name="T12" fmla="*/ 2147483647 w 1090"/>
                <a:gd name="T13" fmla="*/ 2147483647 h 879"/>
                <a:gd name="T14" fmla="*/ 2147483647 w 1090"/>
                <a:gd name="T15" fmla="*/ 2147483647 h 879"/>
                <a:gd name="T16" fmla="*/ 2147483647 w 1090"/>
                <a:gd name="T17" fmla="*/ 2147483647 h 879"/>
                <a:gd name="T18" fmla="*/ 2147483647 w 1090"/>
                <a:gd name="T19" fmla="*/ 2147483647 h 879"/>
                <a:gd name="T20" fmla="*/ 2147483647 w 1090"/>
                <a:gd name="T21" fmla="*/ 0 h 879"/>
                <a:gd name="T22" fmla="*/ 2147483647 w 1090"/>
                <a:gd name="T23" fmla="*/ 2147483647 h 879"/>
                <a:gd name="T24" fmla="*/ 2147483647 w 1090"/>
                <a:gd name="T25" fmla="*/ 2147483647 h 879"/>
                <a:gd name="T26" fmla="*/ 2147483647 w 1090"/>
                <a:gd name="T27" fmla="*/ 2147483647 h 879"/>
                <a:gd name="T28" fmla="*/ 2147483647 w 1090"/>
                <a:gd name="T29" fmla="*/ 2147483647 h 879"/>
                <a:gd name="T30" fmla="*/ 2147483647 w 1090"/>
                <a:gd name="T31" fmla="*/ 2147483647 h 879"/>
                <a:gd name="T32" fmla="*/ 0 w 1090"/>
                <a:gd name="T33" fmla="*/ 2147483647 h 8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0"/>
                <a:gd name="T52" fmla="*/ 0 h 879"/>
                <a:gd name="T53" fmla="*/ 1090 w 1090"/>
                <a:gd name="T54" fmla="*/ 879 h 8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0" h="879">
                  <a:moveTo>
                    <a:pt x="0" y="554"/>
                  </a:moveTo>
                  <a:lnTo>
                    <a:pt x="175" y="790"/>
                  </a:lnTo>
                  <a:lnTo>
                    <a:pt x="483" y="743"/>
                  </a:lnTo>
                  <a:lnTo>
                    <a:pt x="569" y="805"/>
                  </a:lnTo>
                  <a:lnTo>
                    <a:pt x="648" y="671"/>
                  </a:lnTo>
                  <a:lnTo>
                    <a:pt x="873" y="879"/>
                  </a:lnTo>
                  <a:lnTo>
                    <a:pt x="853" y="552"/>
                  </a:lnTo>
                  <a:lnTo>
                    <a:pt x="1019" y="388"/>
                  </a:lnTo>
                  <a:lnTo>
                    <a:pt x="1090" y="243"/>
                  </a:lnTo>
                  <a:lnTo>
                    <a:pt x="945" y="217"/>
                  </a:lnTo>
                  <a:lnTo>
                    <a:pt x="962" y="0"/>
                  </a:lnTo>
                  <a:lnTo>
                    <a:pt x="832" y="55"/>
                  </a:lnTo>
                  <a:lnTo>
                    <a:pt x="600" y="45"/>
                  </a:lnTo>
                  <a:lnTo>
                    <a:pt x="569" y="182"/>
                  </a:lnTo>
                  <a:lnTo>
                    <a:pt x="241" y="178"/>
                  </a:lnTo>
                  <a:lnTo>
                    <a:pt x="217" y="554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56"/>
            <p:cNvSpPr>
              <a:spLocks/>
            </p:cNvSpPr>
            <p:nvPr/>
          </p:nvSpPr>
          <p:spPr bwMode="auto">
            <a:xfrm>
              <a:off x="3895725" y="3263900"/>
              <a:ext cx="773113" cy="714375"/>
            </a:xfrm>
            <a:custGeom>
              <a:avLst/>
              <a:gdLst>
                <a:gd name="T0" fmla="*/ 0 w 1069"/>
                <a:gd name="T1" fmla="*/ 0 h 929"/>
                <a:gd name="T2" fmla="*/ 2147483647 w 1069"/>
                <a:gd name="T3" fmla="*/ 2147483647 h 929"/>
                <a:gd name="T4" fmla="*/ 2147483647 w 1069"/>
                <a:gd name="T5" fmla="*/ 2147483647 h 929"/>
                <a:gd name="T6" fmla="*/ 2147483647 w 1069"/>
                <a:gd name="T7" fmla="*/ 2147483647 h 929"/>
                <a:gd name="T8" fmla="*/ 2147483647 w 1069"/>
                <a:gd name="T9" fmla="*/ 2147483647 h 929"/>
                <a:gd name="T10" fmla="*/ 2147483647 w 1069"/>
                <a:gd name="T11" fmla="*/ 2147483647 h 929"/>
                <a:gd name="T12" fmla="*/ 2147483647 w 1069"/>
                <a:gd name="T13" fmla="*/ 2147483647 h 929"/>
                <a:gd name="T14" fmla="*/ 2147483647 w 1069"/>
                <a:gd name="T15" fmla="*/ 2147483647 h 929"/>
                <a:gd name="T16" fmla="*/ 2147483647 w 1069"/>
                <a:gd name="T17" fmla="*/ 2147483647 h 929"/>
                <a:gd name="T18" fmla="*/ 2147483647 w 1069"/>
                <a:gd name="T19" fmla="*/ 2147483647 h 929"/>
                <a:gd name="T20" fmla="*/ 2147483647 w 1069"/>
                <a:gd name="T21" fmla="*/ 2147483647 h 929"/>
                <a:gd name="T22" fmla="*/ 0 w 1069"/>
                <a:gd name="T23" fmla="*/ 0 h 9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9"/>
                <a:gd name="T37" fmla="*/ 0 h 929"/>
                <a:gd name="T38" fmla="*/ 1069 w 1069"/>
                <a:gd name="T39" fmla="*/ 929 h 9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9" h="929">
                  <a:moveTo>
                    <a:pt x="0" y="0"/>
                  </a:moveTo>
                  <a:lnTo>
                    <a:pt x="55" y="417"/>
                  </a:lnTo>
                  <a:lnTo>
                    <a:pt x="163" y="521"/>
                  </a:lnTo>
                  <a:lnTo>
                    <a:pt x="293" y="466"/>
                  </a:lnTo>
                  <a:lnTo>
                    <a:pt x="276" y="683"/>
                  </a:lnTo>
                  <a:lnTo>
                    <a:pt x="421" y="709"/>
                  </a:lnTo>
                  <a:lnTo>
                    <a:pt x="350" y="854"/>
                  </a:lnTo>
                  <a:lnTo>
                    <a:pt x="742" y="929"/>
                  </a:lnTo>
                  <a:lnTo>
                    <a:pt x="757" y="464"/>
                  </a:lnTo>
                  <a:lnTo>
                    <a:pt x="1053" y="483"/>
                  </a:lnTo>
                  <a:lnTo>
                    <a:pt x="106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57"/>
            <p:cNvSpPr>
              <a:spLocks/>
            </p:cNvSpPr>
            <p:nvPr/>
          </p:nvSpPr>
          <p:spPr bwMode="auto">
            <a:xfrm>
              <a:off x="3270250" y="2070100"/>
              <a:ext cx="647700" cy="774700"/>
            </a:xfrm>
            <a:custGeom>
              <a:avLst/>
              <a:gdLst>
                <a:gd name="T0" fmla="*/ 0 w 899"/>
                <a:gd name="T1" fmla="*/ 2147483647 h 1008"/>
                <a:gd name="T2" fmla="*/ 2147483647 w 899"/>
                <a:gd name="T3" fmla="*/ 2147483647 h 1008"/>
                <a:gd name="T4" fmla="*/ 2147483647 w 899"/>
                <a:gd name="T5" fmla="*/ 2147483647 h 1008"/>
                <a:gd name="T6" fmla="*/ 2147483647 w 899"/>
                <a:gd name="T7" fmla="*/ 0 h 1008"/>
                <a:gd name="T8" fmla="*/ 2147483647 w 899"/>
                <a:gd name="T9" fmla="*/ 2147483647 h 1008"/>
                <a:gd name="T10" fmla="*/ 2147483647 w 899"/>
                <a:gd name="T11" fmla="*/ 2147483647 h 1008"/>
                <a:gd name="T12" fmla="*/ 2147483647 w 899"/>
                <a:gd name="T13" fmla="*/ 2147483647 h 1008"/>
                <a:gd name="T14" fmla="*/ 2147483647 w 899"/>
                <a:gd name="T15" fmla="*/ 2147483647 h 1008"/>
                <a:gd name="T16" fmla="*/ 2147483647 w 899"/>
                <a:gd name="T17" fmla="*/ 2147483647 h 1008"/>
                <a:gd name="T18" fmla="*/ 2147483647 w 899"/>
                <a:gd name="T19" fmla="*/ 2147483647 h 1008"/>
                <a:gd name="T20" fmla="*/ 2147483647 w 899"/>
                <a:gd name="T21" fmla="*/ 2147483647 h 1008"/>
                <a:gd name="T22" fmla="*/ 2147483647 w 899"/>
                <a:gd name="T23" fmla="*/ 2147483647 h 1008"/>
                <a:gd name="T24" fmla="*/ 0 w 899"/>
                <a:gd name="T25" fmla="*/ 2147483647 h 10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9"/>
                <a:gd name="T40" fmla="*/ 0 h 1008"/>
                <a:gd name="T41" fmla="*/ 899 w 899"/>
                <a:gd name="T42" fmla="*/ 1008 h 10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9" h="1008">
                  <a:moveTo>
                    <a:pt x="0" y="999"/>
                  </a:moveTo>
                  <a:lnTo>
                    <a:pt x="9" y="652"/>
                  </a:lnTo>
                  <a:lnTo>
                    <a:pt x="40" y="197"/>
                  </a:lnTo>
                  <a:lnTo>
                    <a:pt x="244" y="0"/>
                  </a:lnTo>
                  <a:lnTo>
                    <a:pt x="355" y="193"/>
                  </a:lnTo>
                  <a:lnTo>
                    <a:pt x="540" y="290"/>
                  </a:lnTo>
                  <a:lnTo>
                    <a:pt x="733" y="70"/>
                  </a:lnTo>
                  <a:lnTo>
                    <a:pt x="899" y="29"/>
                  </a:lnTo>
                  <a:lnTo>
                    <a:pt x="895" y="355"/>
                  </a:lnTo>
                  <a:lnTo>
                    <a:pt x="897" y="879"/>
                  </a:lnTo>
                  <a:lnTo>
                    <a:pt x="595" y="868"/>
                  </a:lnTo>
                  <a:lnTo>
                    <a:pt x="589" y="1008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58"/>
            <p:cNvSpPr>
              <a:spLocks/>
            </p:cNvSpPr>
            <p:nvPr/>
          </p:nvSpPr>
          <p:spPr bwMode="auto">
            <a:xfrm>
              <a:off x="4019550" y="3849688"/>
              <a:ext cx="611188" cy="674687"/>
            </a:xfrm>
            <a:custGeom>
              <a:avLst/>
              <a:gdLst>
                <a:gd name="T0" fmla="*/ 0 w 849"/>
                <a:gd name="T1" fmla="*/ 2147483647 h 878"/>
                <a:gd name="T2" fmla="*/ 2147483647 w 849"/>
                <a:gd name="T3" fmla="*/ 2147483647 h 878"/>
                <a:gd name="T4" fmla="*/ 2147483647 w 849"/>
                <a:gd name="T5" fmla="*/ 2147483647 h 878"/>
                <a:gd name="T6" fmla="*/ 2147483647 w 849"/>
                <a:gd name="T7" fmla="*/ 2147483647 h 878"/>
                <a:gd name="T8" fmla="*/ 2147483647 w 849"/>
                <a:gd name="T9" fmla="*/ 2147483647 h 878"/>
                <a:gd name="T10" fmla="*/ 2147483647 w 849"/>
                <a:gd name="T11" fmla="*/ 2147483647 h 878"/>
                <a:gd name="T12" fmla="*/ 2147483647 w 849"/>
                <a:gd name="T13" fmla="*/ 2147483647 h 878"/>
                <a:gd name="T14" fmla="*/ 2147483647 w 849"/>
                <a:gd name="T15" fmla="*/ 2147483647 h 878"/>
                <a:gd name="T16" fmla="*/ 2147483647 w 849"/>
                <a:gd name="T17" fmla="*/ 2147483647 h 878"/>
                <a:gd name="T18" fmla="*/ 2147483647 w 849"/>
                <a:gd name="T19" fmla="*/ 2147483647 h 878"/>
                <a:gd name="T20" fmla="*/ 2147483647 w 849"/>
                <a:gd name="T21" fmla="*/ 2147483647 h 878"/>
                <a:gd name="T22" fmla="*/ 2147483647 w 849"/>
                <a:gd name="T23" fmla="*/ 2147483647 h 878"/>
                <a:gd name="T24" fmla="*/ 2147483647 w 849"/>
                <a:gd name="T25" fmla="*/ 0 h 878"/>
                <a:gd name="T26" fmla="*/ 0 w 849"/>
                <a:gd name="T27" fmla="*/ 2147483647 h 8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9"/>
                <a:gd name="T43" fmla="*/ 0 h 878"/>
                <a:gd name="T44" fmla="*/ 849 w 849"/>
                <a:gd name="T45" fmla="*/ 878 h 8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9" h="878">
                  <a:moveTo>
                    <a:pt x="0" y="164"/>
                  </a:moveTo>
                  <a:lnTo>
                    <a:pt x="20" y="491"/>
                  </a:lnTo>
                  <a:lnTo>
                    <a:pt x="12" y="698"/>
                  </a:lnTo>
                  <a:lnTo>
                    <a:pt x="350" y="729"/>
                  </a:lnTo>
                  <a:lnTo>
                    <a:pt x="627" y="878"/>
                  </a:lnTo>
                  <a:lnTo>
                    <a:pt x="833" y="806"/>
                  </a:lnTo>
                  <a:lnTo>
                    <a:pt x="849" y="530"/>
                  </a:lnTo>
                  <a:lnTo>
                    <a:pt x="768" y="527"/>
                  </a:lnTo>
                  <a:lnTo>
                    <a:pt x="771" y="417"/>
                  </a:lnTo>
                  <a:lnTo>
                    <a:pt x="778" y="231"/>
                  </a:lnTo>
                  <a:lnTo>
                    <a:pt x="561" y="223"/>
                  </a:lnTo>
                  <a:lnTo>
                    <a:pt x="558" y="75"/>
                  </a:lnTo>
                  <a:lnTo>
                    <a:pt x="166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59"/>
            <p:cNvSpPr>
              <a:spLocks/>
            </p:cNvSpPr>
            <p:nvPr/>
          </p:nvSpPr>
          <p:spPr bwMode="auto">
            <a:xfrm>
              <a:off x="3884613" y="2808288"/>
              <a:ext cx="774700" cy="501650"/>
            </a:xfrm>
            <a:custGeom>
              <a:avLst/>
              <a:gdLst>
                <a:gd name="T0" fmla="*/ 0 w 1073"/>
                <a:gd name="T1" fmla="*/ 2147483647 h 651"/>
                <a:gd name="T2" fmla="*/ 2147483647 w 1073"/>
                <a:gd name="T3" fmla="*/ 0 h 651"/>
                <a:gd name="T4" fmla="*/ 2147483647 w 1073"/>
                <a:gd name="T5" fmla="*/ 2147483647 h 651"/>
                <a:gd name="T6" fmla="*/ 2147483647 w 1073"/>
                <a:gd name="T7" fmla="*/ 2147483647 h 651"/>
                <a:gd name="T8" fmla="*/ 0 w 1073"/>
                <a:gd name="T9" fmla="*/ 2147483647 h 6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3"/>
                <a:gd name="T16" fmla="*/ 0 h 651"/>
                <a:gd name="T17" fmla="*/ 1073 w 1073"/>
                <a:gd name="T18" fmla="*/ 651 h 6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3" h="651">
                  <a:moveTo>
                    <a:pt x="0" y="592"/>
                  </a:moveTo>
                  <a:lnTo>
                    <a:pt x="39" y="0"/>
                  </a:lnTo>
                  <a:lnTo>
                    <a:pt x="1073" y="38"/>
                  </a:lnTo>
                  <a:lnTo>
                    <a:pt x="1069" y="65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60"/>
            <p:cNvSpPr>
              <a:spLocks/>
            </p:cNvSpPr>
            <p:nvPr/>
          </p:nvSpPr>
          <p:spPr bwMode="auto">
            <a:xfrm>
              <a:off x="4660900" y="1976438"/>
              <a:ext cx="428625" cy="815975"/>
            </a:xfrm>
            <a:custGeom>
              <a:avLst/>
              <a:gdLst>
                <a:gd name="T0" fmla="*/ 0 w 594"/>
                <a:gd name="T1" fmla="*/ 2147483647 h 1062"/>
                <a:gd name="T2" fmla="*/ 2147483647 w 594"/>
                <a:gd name="T3" fmla="*/ 2147483647 h 1062"/>
                <a:gd name="T4" fmla="*/ 2147483647 w 594"/>
                <a:gd name="T5" fmla="*/ 0 h 1062"/>
                <a:gd name="T6" fmla="*/ 2147483647 w 594"/>
                <a:gd name="T7" fmla="*/ 2147483647 h 1062"/>
                <a:gd name="T8" fmla="*/ 2147483647 w 594"/>
                <a:gd name="T9" fmla="*/ 2147483647 h 1062"/>
                <a:gd name="T10" fmla="*/ 2147483647 w 594"/>
                <a:gd name="T11" fmla="*/ 2147483647 h 1062"/>
                <a:gd name="T12" fmla="*/ 2147483647 w 594"/>
                <a:gd name="T13" fmla="*/ 2147483647 h 1062"/>
                <a:gd name="T14" fmla="*/ 0 w 594"/>
                <a:gd name="T15" fmla="*/ 2147483647 h 10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4"/>
                <a:gd name="T25" fmla="*/ 0 h 1062"/>
                <a:gd name="T26" fmla="*/ 594 w 594"/>
                <a:gd name="T27" fmla="*/ 1062 h 10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4" h="1062">
                  <a:moveTo>
                    <a:pt x="0" y="1049"/>
                  </a:moveTo>
                  <a:lnTo>
                    <a:pt x="8" y="605"/>
                  </a:lnTo>
                  <a:lnTo>
                    <a:pt x="28" y="0"/>
                  </a:lnTo>
                  <a:lnTo>
                    <a:pt x="594" y="29"/>
                  </a:lnTo>
                  <a:lnTo>
                    <a:pt x="587" y="781"/>
                  </a:lnTo>
                  <a:lnTo>
                    <a:pt x="448" y="777"/>
                  </a:lnTo>
                  <a:lnTo>
                    <a:pt x="436" y="1062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61"/>
            <p:cNvSpPr>
              <a:spLocks/>
            </p:cNvSpPr>
            <p:nvPr/>
          </p:nvSpPr>
          <p:spPr bwMode="auto">
            <a:xfrm>
              <a:off x="3913188" y="2411413"/>
              <a:ext cx="754062" cy="493712"/>
            </a:xfrm>
            <a:custGeom>
              <a:avLst/>
              <a:gdLst>
                <a:gd name="T0" fmla="*/ 0 w 1045"/>
                <a:gd name="T1" fmla="*/ 2147483647 h 643"/>
                <a:gd name="T2" fmla="*/ 2147483647 w 1045"/>
                <a:gd name="T3" fmla="*/ 2147483647 h 643"/>
                <a:gd name="T4" fmla="*/ 2147483647 w 1045"/>
                <a:gd name="T5" fmla="*/ 0 h 643"/>
                <a:gd name="T6" fmla="*/ 2147483647 w 1045"/>
                <a:gd name="T7" fmla="*/ 2147483647 h 643"/>
                <a:gd name="T8" fmla="*/ 2147483647 w 1045"/>
                <a:gd name="T9" fmla="*/ 2147483647 h 643"/>
                <a:gd name="T10" fmla="*/ 2147483647 w 1045"/>
                <a:gd name="T11" fmla="*/ 2147483647 h 643"/>
                <a:gd name="T12" fmla="*/ 0 w 1045"/>
                <a:gd name="T13" fmla="*/ 2147483647 h 6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5"/>
                <a:gd name="T22" fmla="*/ 0 h 643"/>
                <a:gd name="T23" fmla="*/ 1045 w 1045"/>
                <a:gd name="T24" fmla="*/ 643 h 6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5" h="643">
                  <a:moveTo>
                    <a:pt x="0" y="605"/>
                  </a:moveTo>
                  <a:lnTo>
                    <a:pt x="4" y="524"/>
                  </a:lnTo>
                  <a:lnTo>
                    <a:pt x="2" y="0"/>
                  </a:lnTo>
                  <a:lnTo>
                    <a:pt x="1045" y="39"/>
                  </a:lnTo>
                  <a:lnTo>
                    <a:pt x="1037" y="483"/>
                  </a:lnTo>
                  <a:lnTo>
                    <a:pt x="1034" y="643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62"/>
            <p:cNvSpPr>
              <a:spLocks/>
            </p:cNvSpPr>
            <p:nvPr/>
          </p:nvSpPr>
          <p:spPr bwMode="auto">
            <a:xfrm>
              <a:off x="3914775" y="1946275"/>
              <a:ext cx="766763" cy="495300"/>
            </a:xfrm>
            <a:custGeom>
              <a:avLst/>
              <a:gdLst>
                <a:gd name="T0" fmla="*/ 0 w 1063"/>
                <a:gd name="T1" fmla="*/ 2147483647 h 643"/>
                <a:gd name="T2" fmla="*/ 2147483647 w 1063"/>
                <a:gd name="T3" fmla="*/ 2147483647 h 643"/>
                <a:gd name="T4" fmla="*/ 2147483647 w 1063"/>
                <a:gd name="T5" fmla="*/ 0 h 643"/>
                <a:gd name="T6" fmla="*/ 2147483647 w 1063"/>
                <a:gd name="T7" fmla="*/ 2147483647 h 643"/>
                <a:gd name="T8" fmla="*/ 2147483647 w 1063"/>
                <a:gd name="T9" fmla="*/ 2147483647 h 643"/>
                <a:gd name="T10" fmla="*/ 2147483647 w 1063"/>
                <a:gd name="T11" fmla="*/ 2147483647 h 643"/>
                <a:gd name="T12" fmla="*/ 0 w 1063"/>
                <a:gd name="T13" fmla="*/ 2147483647 h 6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3"/>
                <a:gd name="T22" fmla="*/ 0 h 643"/>
                <a:gd name="T23" fmla="*/ 1063 w 1063"/>
                <a:gd name="T24" fmla="*/ 643 h 6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3" h="643">
                  <a:moveTo>
                    <a:pt x="0" y="604"/>
                  </a:moveTo>
                  <a:lnTo>
                    <a:pt x="4" y="278"/>
                  </a:lnTo>
                  <a:lnTo>
                    <a:pt x="24" y="0"/>
                  </a:lnTo>
                  <a:lnTo>
                    <a:pt x="631" y="13"/>
                  </a:lnTo>
                  <a:lnTo>
                    <a:pt x="1063" y="38"/>
                  </a:lnTo>
                  <a:lnTo>
                    <a:pt x="1043" y="643"/>
                  </a:lnTo>
                  <a:lnTo>
                    <a:pt x="0" y="604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63"/>
            <p:cNvSpPr>
              <a:spLocks/>
            </p:cNvSpPr>
            <p:nvPr/>
          </p:nvSpPr>
          <p:spPr bwMode="auto">
            <a:xfrm>
              <a:off x="3297238" y="1362075"/>
              <a:ext cx="635000" cy="998538"/>
            </a:xfrm>
            <a:custGeom>
              <a:avLst/>
              <a:gdLst>
                <a:gd name="T0" fmla="*/ 0 w 879"/>
                <a:gd name="T1" fmla="*/ 2147483647 h 1298"/>
                <a:gd name="T2" fmla="*/ 2147483647 w 879"/>
                <a:gd name="T3" fmla="*/ 2147483647 h 1298"/>
                <a:gd name="T4" fmla="*/ 2147483647 w 879"/>
                <a:gd name="T5" fmla="*/ 2147483647 h 1298"/>
                <a:gd name="T6" fmla="*/ 2147483647 w 879"/>
                <a:gd name="T7" fmla="*/ 0 h 1298"/>
                <a:gd name="T8" fmla="*/ 2147483647 w 879"/>
                <a:gd name="T9" fmla="*/ 2147483647 h 1298"/>
                <a:gd name="T10" fmla="*/ 2147483647 w 879"/>
                <a:gd name="T11" fmla="*/ 2147483647 h 1298"/>
                <a:gd name="T12" fmla="*/ 2147483647 w 879"/>
                <a:gd name="T13" fmla="*/ 2147483647 h 1298"/>
                <a:gd name="T14" fmla="*/ 2147483647 w 879"/>
                <a:gd name="T15" fmla="*/ 2147483647 h 1298"/>
                <a:gd name="T16" fmla="*/ 2147483647 w 879"/>
                <a:gd name="T17" fmla="*/ 2147483647 h 1298"/>
                <a:gd name="T18" fmla="*/ 2147483647 w 879"/>
                <a:gd name="T19" fmla="*/ 2147483647 h 1298"/>
                <a:gd name="T20" fmla="*/ 2147483647 w 879"/>
                <a:gd name="T21" fmla="*/ 2147483647 h 1298"/>
                <a:gd name="T22" fmla="*/ 2147483647 w 879"/>
                <a:gd name="T23" fmla="*/ 2147483647 h 1298"/>
                <a:gd name="T24" fmla="*/ 0 w 879"/>
                <a:gd name="T25" fmla="*/ 2147483647 h 12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9"/>
                <a:gd name="T40" fmla="*/ 0 h 1298"/>
                <a:gd name="T41" fmla="*/ 879 w 879"/>
                <a:gd name="T42" fmla="*/ 1298 h 12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9" h="1298">
                  <a:moveTo>
                    <a:pt x="0" y="1205"/>
                  </a:moveTo>
                  <a:lnTo>
                    <a:pt x="11" y="920"/>
                  </a:lnTo>
                  <a:lnTo>
                    <a:pt x="48" y="148"/>
                  </a:lnTo>
                  <a:lnTo>
                    <a:pt x="56" y="0"/>
                  </a:lnTo>
                  <a:lnTo>
                    <a:pt x="603" y="23"/>
                  </a:lnTo>
                  <a:lnTo>
                    <a:pt x="589" y="737"/>
                  </a:lnTo>
                  <a:lnTo>
                    <a:pt x="879" y="759"/>
                  </a:lnTo>
                  <a:lnTo>
                    <a:pt x="859" y="1037"/>
                  </a:lnTo>
                  <a:lnTo>
                    <a:pt x="693" y="1078"/>
                  </a:lnTo>
                  <a:lnTo>
                    <a:pt x="500" y="1298"/>
                  </a:lnTo>
                  <a:lnTo>
                    <a:pt x="315" y="1201"/>
                  </a:lnTo>
                  <a:lnTo>
                    <a:pt x="204" y="1008"/>
                  </a:lnTo>
                  <a:lnTo>
                    <a:pt x="0" y="1205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64"/>
            <p:cNvSpPr>
              <a:spLocks/>
            </p:cNvSpPr>
            <p:nvPr/>
          </p:nvSpPr>
          <p:spPr bwMode="auto">
            <a:xfrm>
              <a:off x="3338513" y="806450"/>
              <a:ext cx="711200" cy="574675"/>
            </a:xfrm>
            <a:custGeom>
              <a:avLst/>
              <a:gdLst>
                <a:gd name="T0" fmla="*/ 0 w 985"/>
                <a:gd name="T1" fmla="*/ 2147483647 h 745"/>
                <a:gd name="T2" fmla="*/ 2147483647 w 985"/>
                <a:gd name="T3" fmla="*/ 0 h 745"/>
                <a:gd name="T4" fmla="*/ 2147483647 w 985"/>
                <a:gd name="T5" fmla="*/ 2147483647 h 745"/>
                <a:gd name="T6" fmla="*/ 2147483647 w 985"/>
                <a:gd name="T7" fmla="*/ 2147483647 h 745"/>
                <a:gd name="T8" fmla="*/ 2147483647 w 985"/>
                <a:gd name="T9" fmla="*/ 2147483647 h 745"/>
                <a:gd name="T10" fmla="*/ 2147483647 w 985"/>
                <a:gd name="T11" fmla="*/ 2147483647 h 745"/>
                <a:gd name="T12" fmla="*/ 2147483647 w 985"/>
                <a:gd name="T13" fmla="*/ 2147483647 h 745"/>
                <a:gd name="T14" fmla="*/ 0 w 985"/>
                <a:gd name="T15" fmla="*/ 2147483647 h 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5"/>
                <a:gd name="T25" fmla="*/ 0 h 745"/>
                <a:gd name="T26" fmla="*/ 985 w 985"/>
                <a:gd name="T27" fmla="*/ 745 h 7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5" h="745">
                  <a:moveTo>
                    <a:pt x="0" y="722"/>
                  </a:moveTo>
                  <a:lnTo>
                    <a:pt x="26" y="0"/>
                  </a:lnTo>
                  <a:lnTo>
                    <a:pt x="649" y="26"/>
                  </a:lnTo>
                  <a:lnTo>
                    <a:pt x="751" y="31"/>
                  </a:lnTo>
                  <a:lnTo>
                    <a:pt x="985" y="378"/>
                  </a:lnTo>
                  <a:lnTo>
                    <a:pt x="972" y="744"/>
                  </a:lnTo>
                  <a:lnTo>
                    <a:pt x="547" y="745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65"/>
            <p:cNvSpPr>
              <a:spLocks/>
            </p:cNvSpPr>
            <p:nvPr/>
          </p:nvSpPr>
          <p:spPr bwMode="auto">
            <a:xfrm>
              <a:off x="4368800" y="1500188"/>
              <a:ext cx="844550" cy="496887"/>
            </a:xfrm>
            <a:custGeom>
              <a:avLst/>
              <a:gdLst>
                <a:gd name="T0" fmla="*/ 0 w 1170"/>
                <a:gd name="T1" fmla="*/ 2147483647 h 647"/>
                <a:gd name="T2" fmla="*/ 2147483647 w 1170"/>
                <a:gd name="T3" fmla="*/ 0 h 647"/>
                <a:gd name="T4" fmla="*/ 2147483647 w 1170"/>
                <a:gd name="T5" fmla="*/ 2147483647 h 647"/>
                <a:gd name="T6" fmla="*/ 2147483647 w 1170"/>
                <a:gd name="T7" fmla="*/ 2147483647 h 647"/>
                <a:gd name="T8" fmla="*/ 2147483647 w 1170"/>
                <a:gd name="T9" fmla="*/ 2147483647 h 647"/>
                <a:gd name="T10" fmla="*/ 2147483647 w 1170"/>
                <a:gd name="T11" fmla="*/ 2147483647 h 647"/>
                <a:gd name="T12" fmla="*/ 2147483647 w 1170"/>
                <a:gd name="T13" fmla="*/ 2147483647 h 647"/>
                <a:gd name="T14" fmla="*/ 2147483647 w 1170"/>
                <a:gd name="T15" fmla="*/ 2147483647 h 647"/>
                <a:gd name="T16" fmla="*/ 2147483647 w 1170"/>
                <a:gd name="T17" fmla="*/ 2147483647 h 647"/>
                <a:gd name="T18" fmla="*/ 0 w 1170"/>
                <a:gd name="T19" fmla="*/ 2147483647 h 6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0"/>
                <a:gd name="T31" fmla="*/ 0 h 647"/>
                <a:gd name="T32" fmla="*/ 1170 w 1170"/>
                <a:gd name="T33" fmla="*/ 647 h 6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0" h="647">
                  <a:moveTo>
                    <a:pt x="0" y="593"/>
                  </a:moveTo>
                  <a:lnTo>
                    <a:pt x="5" y="0"/>
                  </a:lnTo>
                  <a:lnTo>
                    <a:pt x="400" y="201"/>
                  </a:lnTo>
                  <a:lnTo>
                    <a:pt x="571" y="198"/>
                  </a:lnTo>
                  <a:lnTo>
                    <a:pt x="574" y="97"/>
                  </a:lnTo>
                  <a:lnTo>
                    <a:pt x="1170" y="105"/>
                  </a:lnTo>
                  <a:lnTo>
                    <a:pt x="1147" y="640"/>
                  </a:lnTo>
                  <a:lnTo>
                    <a:pt x="998" y="647"/>
                  </a:lnTo>
                  <a:lnTo>
                    <a:pt x="432" y="618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66"/>
            <p:cNvSpPr>
              <a:spLocks/>
            </p:cNvSpPr>
            <p:nvPr/>
          </p:nvSpPr>
          <p:spPr bwMode="auto">
            <a:xfrm>
              <a:off x="3879850" y="831850"/>
              <a:ext cx="914400" cy="823913"/>
            </a:xfrm>
            <a:custGeom>
              <a:avLst/>
              <a:gdLst>
                <a:gd name="T0" fmla="*/ 0 w 1269"/>
                <a:gd name="T1" fmla="*/ 0 h 1071"/>
                <a:gd name="T2" fmla="*/ 2147483647 w 1269"/>
                <a:gd name="T3" fmla="*/ 2147483647 h 1071"/>
                <a:gd name="T4" fmla="*/ 2147483647 w 1269"/>
                <a:gd name="T5" fmla="*/ 2147483647 h 1071"/>
                <a:gd name="T6" fmla="*/ 2147483647 w 1269"/>
                <a:gd name="T7" fmla="*/ 2147483647 h 1071"/>
                <a:gd name="T8" fmla="*/ 2147483647 w 1269"/>
                <a:gd name="T9" fmla="*/ 2147483647 h 1071"/>
                <a:gd name="T10" fmla="*/ 2147483647 w 1269"/>
                <a:gd name="T11" fmla="*/ 2147483647 h 1071"/>
                <a:gd name="T12" fmla="*/ 2147483647 w 1269"/>
                <a:gd name="T13" fmla="*/ 2147483647 h 1071"/>
                <a:gd name="T14" fmla="*/ 2147483647 w 1269"/>
                <a:gd name="T15" fmla="*/ 2147483647 h 1071"/>
                <a:gd name="T16" fmla="*/ 2147483647 w 1269"/>
                <a:gd name="T17" fmla="*/ 2147483647 h 1071"/>
                <a:gd name="T18" fmla="*/ 0 w 1269"/>
                <a:gd name="T19" fmla="*/ 0 h 10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69"/>
                <a:gd name="T31" fmla="*/ 0 h 1071"/>
                <a:gd name="T32" fmla="*/ 1269 w 1269"/>
                <a:gd name="T33" fmla="*/ 1071 h 10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69" h="1071">
                  <a:moveTo>
                    <a:pt x="0" y="0"/>
                  </a:moveTo>
                  <a:lnTo>
                    <a:pt x="234" y="347"/>
                  </a:lnTo>
                  <a:lnTo>
                    <a:pt x="465" y="434"/>
                  </a:lnTo>
                  <a:lnTo>
                    <a:pt x="684" y="870"/>
                  </a:lnTo>
                  <a:lnTo>
                    <a:pt x="1079" y="1071"/>
                  </a:lnTo>
                  <a:lnTo>
                    <a:pt x="1250" y="1068"/>
                  </a:lnTo>
                  <a:lnTo>
                    <a:pt x="1253" y="967"/>
                  </a:lnTo>
                  <a:lnTo>
                    <a:pt x="1269" y="36"/>
                  </a:lnTo>
                  <a:lnTo>
                    <a:pt x="62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67"/>
            <p:cNvSpPr>
              <a:spLocks/>
            </p:cNvSpPr>
            <p:nvPr/>
          </p:nvSpPr>
          <p:spPr bwMode="auto">
            <a:xfrm>
              <a:off x="3722688" y="1096963"/>
              <a:ext cx="650875" cy="860425"/>
            </a:xfrm>
            <a:custGeom>
              <a:avLst/>
              <a:gdLst>
                <a:gd name="T0" fmla="*/ 0 w 902"/>
                <a:gd name="T1" fmla="*/ 2147483647 h 1116"/>
                <a:gd name="T2" fmla="*/ 2147483647 w 902"/>
                <a:gd name="T3" fmla="*/ 2147483647 h 1116"/>
                <a:gd name="T4" fmla="*/ 2147483647 w 902"/>
                <a:gd name="T5" fmla="*/ 2147483647 h 1116"/>
                <a:gd name="T6" fmla="*/ 2147483647 w 902"/>
                <a:gd name="T7" fmla="*/ 0 h 1116"/>
                <a:gd name="T8" fmla="*/ 2147483647 w 902"/>
                <a:gd name="T9" fmla="*/ 2147483647 h 1116"/>
                <a:gd name="T10" fmla="*/ 2147483647 w 902"/>
                <a:gd name="T11" fmla="*/ 2147483647 h 1116"/>
                <a:gd name="T12" fmla="*/ 2147483647 w 902"/>
                <a:gd name="T13" fmla="*/ 2147483647 h 1116"/>
                <a:gd name="T14" fmla="*/ 2147483647 w 902"/>
                <a:gd name="T15" fmla="*/ 2147483647 h 1116"/>
                <a:gd name="T16" fmla="*/ 0 w 902"/>
                <a:gd name="T17" fmla="*/ 2147483647 h 1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2"/>
                <a:gd name="T28" fmla="*/ 0 h 1116"/>
                <a:gd name="T29" fmla="*/ 902 w 902"/>
                <a:gd name="T30" fmla="*/ 1116 h 1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2" h="1116">
                  <a:moveTo>
                    <a:pt x="0" y="1081"/>
                  </a:moveTo>
                  <a:lnTo>
                    <a:pt x="14" y="367"/>
                  </a:lnTo>
                  <a:lnTo>
                    <a:pt x="439" y="366"/>
                  </a:lnTo>
                  <a:lnTo>
                    <a:pt x="452" y="0"/>
                  </a:lnTo>
                  <a:lnTo>
                    <a:pt x="683" y="87"/>
                  </a:lnTo>
                  <a:lnTo>
                    <a:pt x="902" y="523"/>
                  </a:lnTo>
                  <a:lnTo>
                    <a:pt x="897" y="1116"/>
                  </a:lnTo>
                  <a:lnTo>
                    <a:pt x="290" y="1103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Rectangle 169"/>
            <p:cNvSpPr>
              <a:spLocks noChangeArrowheads="1"/>
            </p:cNvSpPr>
            <p:nvPr/>
          </p:nvSpPr>
          <p:spPr bwMode="auto">
            <a:xfrm>
              <a:off x="3581400" y="1895475"/>
              <a:ext cx="1246188" cy="2952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Text Box 170"/>
            <p:cNvSpPr txBox="1">
              <a:spLocks noChangeArrowheads="1"/>
            </p:cNvSpPr>
            <p:nvPr/>
          </p:nvSpPr>
          <p:spPr bwMode="auto">
            <a:xfrm>
              <a:off x="3698876" y="1701797"/>
              <a:ext cx="1578977" cy="5696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prstClr val="black"/>
                  </a:solidFill>
                  <a:latin typeface="Arial Narrow" pitchFamily="34" charset="0"/>
                </a:rPr>
                <a:t>Northwest</a:t>
              </a:r>
              <a:endParaRPr lang="en-US" dirty="0">
                <a:solidFill>
                  <a:prstClr val="black"/>
                </a:solidFill>
                <a:latin typeface="Times New Roman" charset="0"/>
              </a:endParaRPr>
            </a:p>
          </p:txBody>
        </p:sp>
        <p:sp>
          <p:nvSpPr>
            <p:cNvPr id="87" name="Rectangle 171"/>
            <p:cNvSpPr>
              <a:spLocks noChangeArrowheads="1"/>
            </p:cNvSpPr>
            <p:nvPr/>
          </p:nvSpPr>
          <p:spPr bwMode="auto">
            <a:xfrm>
              <a:off x="3581400" y="3444875"/>
              <a:ext cx="914400" cy="29527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Text Box 172"/>
            <p:cNvSpPr txBox="1">
              <a:spLocks noChangeArrowheads="1"/>
            </p:cNvSpPr>
            <p:nvPr/>
          </p:nvSpPr>
          <p:spPr bwMode="auto">
            <a:xfrm>
              <a:off x="3629024" y="3473447"/>
              <a:ext cx="1945606" cy="5523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prstClr val="black"/>
                  </a:solidFill>
                  <a:latin typeface="Arial Narrow" pitchFamily="34" charset="0"/>
                </a:rPr>
                <a:t>Southwest</a:t>
              </a:r>
              <a:endParaRPr lang="en-US" dirty="0">
                <a:solidFill>
                  <a:prstClr val="black"/>
                </a:solidFill>
                <a:latin typeface="Times New Roman" charset="0"/>
              </a:endParaRPr>
            </a:p>
          </p:txBody>
        </p:sp>
        <p:sp>
          <p:nvSpPr>
            <p:cNvPr id="89" name="Rectangle 173"/>
            <p:cNvSpPr>
              <a:spLocks noChangeArrowheads="1"/>
            </p:cNvSpPr>
            <p:nvPr/>
          </p:nvSpPr>
          <p:spPr bwMode="auto">
            <a:xfrm>
              <a:off x="6934200" y="1849438"/>
              <a:ext cx="457200" cy="29527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Text Box 174"/>
            <p:cNvSpPr txBox="1">
              <a:spLocks noChangeArrowheads="1"/>
            </p:cNvSpPr>
            <p:nvPr/>
          </p:nvSpPr>
          <p:spPr bwMode="auto">
            <a:xfrm>
              <a:off x="6953248" y="1663651"/>
              <a:ext cx="1440782" cy="552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prstClr val="black"/>
                  </a:solidFill>
                  <a:latin typeface="Arial Narrow" pitchFamily="34" charset="0"/>
                </a:rPr>
                <a:t>East</a:t>
              </a:r>
              <a:endParaRPr lang="en-US" dirty="0">
                <a:solidFill>
                  <a:prstClr val="black"/>
                </a:solidFill>
                <a:latin typeface="Times New Roman" charset="0"/>
              </a:endParaRPr>
            </a:p>
          </p:txBody>
        </p:sp>
        <p:sp>
          <p:nvSpPr>
            <p:cNvPr id="91" name="Rectangle 175"/>
            <p:cNvSpPr>
              <a:spLocks noChangeArrowheads="1"/>
            </p:cNvSpPr>
            <p:nvPr/>
          </p:nvSpPr>
          <p:spPr bwMode="auto">
            <a:xfrm>
              <a:off x="4945063" y="1111250"/>
              <a:ext cx="1246187" cy="2952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Text Box 176"/>
            <p:cNvSpPr txBox="1">
              <a:spLocks noChangeArrowheads="1"/>
            </p:cNvSpPr>
            <p:nvPr/>
          </p:nvSpPr>
          <p:spPr bwMode="auto">
            <a:xfrm>
              <a:off x="5129463" y="1055892"/>
              <a:ext cx="1187114" cy="9205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prstClr val="black"/>
                  </a:solidFill>
                  <a:latin typeface="Arial Narrow" pitchFamily="34" charset="0"/>
                </a:rPr>
                <a:t>North central</a:t>
              </a:r>
              <a:endParaRPr lang="en-US" dirty="0">
                <a:solidFill>
                  <a:prstClr val="black"/>
                </a:solidFill>
                <a:latin typeface="Times New Roman" charset="0"/>
              </a:endParaRPr>
            </a:p>
          </p:txBody>
        </p:sp>
      </p:grpSp>
      <p:pic>
        <p:nvPicPr>
          <p:cNvPr id="93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40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67864" y="211007"/>
            <a:ext cx="6934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Wheat – Monthly Average Price</a:t>
            </a:r>
          </a:p>
          <a:p>
            <a:pPr algn="ctr">
              <a:defRPr/>
            </a:pPr>
            <a:r>
              <a:rPr lang="en-US" sz="2400" dirty="0" smtClean="0">
                <a:latin typeface="Comic Sans MS" pitchFamily="66" charset="0"/>
              </a:rPr>
              <a:t>Received by Oklahoma farmers during the marketing year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11878" y="6400800"/>
            <a:ext cx="48747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Source:  USDA-NASS</a:t>
            </a:r>
          </a:p>
        </p:txBody>
      </p:sp>
      <p:pic>
        <p:nvPicPr>
          <p:cNvPr id="7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64629"/>
              </p:ext>
            </p:extLst>
          </p:nvPr>
        </p:nvGraphicFramePr>
        <p:xfrm>
          <a:off x="1267864" y="1447800"/>
          <a:ext cx="6762750" cy="465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45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reeform 11"/>
          <p:cNvSpPr>
            <a:spLocks/>
          </p:cNvSpPr>
          <p:nvPr/>
        </p:nvSpPr>
        <p:spPr bwMode="auto">
          <a:xfrm>
            <a:off x="1183652" y="1005756"/>
            <a:ext cx="987455" cy="719904"/>
          </a:xfrm>
          <a:custGeom>
            <a:avLst/>
            <a:gdLst/>
            <a:ahLst/>
            <a:cxnLst>
              <a:cxn ang="0">
                <a:pos x="30" y="951"/>
              </a:cxn>
              <a:cxn ang="0">
                <a:pos x="0" y="940"/>
              </a:cxn>
              <a:cxn ang="0">
                <a:pos x="18" y="881"/>
              </a:cxn>
              <a:cxn ang="0">
                <a:pos x="24" y="839"/>
              </a:cxn>
              <a:cxn ang="0">
                <a:pos x="35" y="821"/>
              </a:cxn>
              <a:cxn ang="0">
                <a:pos x="48" y="851"/>
              </a:cxn>
              <a:cxn ang="0">
                <a:pos x="35" y="881"/>
              </a:cxn>
              <a:cxn ang="0">
                <a:pos x="78" y="856"/>
              </a:cxn>
              <a:cxn ang="0">
                <a:pos x="71" y="828"/>
              </a:cxn>
              <a:cxn ang="0">
                <a:pos x="78" y="780"/>
              </a:cxn>
              <a:cxn ang="0">
                <a:pos x="53" y="715"/>
              </a:cxn>
              <a:cxn ang="0">
                <a:pos x="83" y="715"/>
              </a:cxn>
              <a:cxn ang="0">
                <a:pos x="131" y="697"/>
              </a:cxn>
              <a:cxn ang="0">
                <a:pos x="101" y="662"/>
              </a:cxn>
              <a:cxn ang="0">
                <a:pos x="65" y="674"/>
              </a:cxn>
              <a:cxn ang="0">
                <a:pos x="65" y="603"/>
              </a:cxn>
              <a:cxn ang="0">
                <a:pos x="71" y="520"/>
              </a:cxn>
              <a:cxn ang="0">
                <a:pos x="71" y="397"/>
              </a:cxn>
              <a:cxn ang="0">
                <a:pos x="48" y="255"/>
              </a:cxn>
              <a:cxn ang="0">
                <a:pos x="60" y="136"/>
              </a:cxn>
              <a:cxn ang="0">
                <a:pos x="272" y="219"/>
              </a:cxn>
              <a:cxn ang="0">
                <a:pos x="456" y="296"/>
              </a:cxn>
              <a:cxn ang="0">
                <a:pos x="544" y="331"/>
              </a:cxn>
              <a:cxn ang="0">
                <a:pos x="580" y="361"/>
              </a:cxn>
              <a:cxn ang="0">
                <a:pos x="580" y="484"/>
              </a:cxn>
              <a:cxn ang="0">
                <a:pos x="532" y="550"/>
              </a:cxn>
              <a:cxn ang="0">
                <a:pos x="538" y="603"/>
              </a:cxn>
              <a:cxn ang="0">
                <a:pos x="527" y="638"/>
              </a:cxn>
              <a:cxn ang="0">
                <a:pos x="544" y="674"/>
              </a:cxn>
              <a:cxn ang="0">
                <a:pos x="603" y="562"/>
              </a:cxn>
              <a:cxn ang="0">
                <a:pos x="638" y="502"/>
              </a:cxn>
              <a:cxn ang="0">
                <a:pos x="697" y="431"/>
              </a:cxn>
              <a:cxn ang="0">
                <a:pos x="633" y="237"/>
              </a:cxn>
              <a:cxn ang="0">
                <a:pos x="644" y="213"/>
              </a:cxn>
              <a:cxn ang="0">
                <a:pos x="692" y="166"/>
              </a:cxn>
              <a:cxn ang="0">
                <a:pos x="656" y="106"/>
              </a:cxn>
              <a:cxn ang="0">
                <a:pos x="644" y="0"/>
              </a:cxn>
              <a:cxn ang="0">
                <a:pos x="1478" y="219"/>
              </a:cxn>
              <a:cxn ang="0">
                <a:pos x="2145" y="372"/>
              </a:cxn>
              <a:cxn ang="0">
                <a:pos x="1902" y="1406"/>
              </a:cxn>
              <a:cxn ang="0">
                <a:pos x="1902" y="1441"/>
              </a:cxn>
              <a:cxn ang="0">
                <a:pos x="1927" y="1477"/>
              </a:cxn>
              <a:cxn ang="0">
                <a:pos x="1914" y="1495"/>
              </a:cxn>
              <a:cxn ang="0">
                <a:pos x="1902" y="1541"/>
              </a:cxn>
              <a:cxn ang="0">
                <a:pos x="1341" y="1435"/>
              </a:cxn>
              <a:cxn ang="0">
                <a:pos x="1270" y="1447"/>
              </a:cxn>
              <a:cxn ang="0">
                <a:pos x="1205" y="1435"/>
              </a:cxn>
              <a:cxn ang="0">
                <a:pos x="1152" y="1424"/>
              </a:cxn>
              <a:cxn ang="0">
                <a:pos x="1082" y="1424"/>
              </a:cxn>
              <a:cxn ang="0">
                <a:pos x="1004" y="1447"/>
              </a:cxn>
              <a:cxn ang="0">
                <a:pos x="905" y="1441"/>
              </a:cxn>
              <a:cxn ang="0">
                <a:pos x="845" y="1412"/>
              </a:cxn>
              <a:cxn ang="0">
                <a:pos x="692" y="1394"/>
              </a:cxn>
              <a:cxn ang="0">
                <a:pos x="532" y="1353"/>
              </a:cxn>
              <a:cxn ang="0">
                <a:pos x="367" y="1353"/>
              </a:cxn>
              <a:cxn ang="0">
                <a:pos x="272" y="1282"/>
              </a:cxn>
              <a:cxn ang="0">
                <a:pos x="284" y="1158"/>
              </a:cxn>
              <a:cxn ang="0">
                <a:pos x="213" y="1051"/>
              </a:cxn>
              <a:cxn ang="0">
                <a:pos x="160" y="1034"/>
              </a:cxn>
              <a:cxn ang="0">
                <a:pos x="83" y="986"/>
              </a:cxn>
            </a:cxnLst>
            <a:rect l="0" t="0" r="r" b="b"/>
            <a:pathLst>
              <a:path w="2145" h="1566">
                <a:moveTo>
                  <a:pt x="83" y="986"/>
                </a:moveTo>
                <a:lnTo>
                  <a:pt x="30" y="951"/>
                </a:lnTo>
                <a:lnTo>
                  <a:pt x="12" y="945"/>
                </a:lnTo>
                <a:lnTo>
                  <a:pt x="0" y="940"/>
                </a:lnTo>
                <a:lnTo>
                  <a:pt x="0" y="927"/>
                </a:lnTo>
                <a:lnTo>
                  <a:pt x="18" y="881"/>
                </a:lnTo>
                <a:lnTo>
                  <a:pt x="24" y="856"/>
                </a:lnTo>
                <a:lnTo>
                  <a:pt x="24" y="839"/>
                </a:lnTo>
                <a:lnTo>
                  <a:pt x="24" y="828"/>
                </a:lnTo>
                <a:lnTo>
                  <a:pt x="35" y="821"/>
                </a:lnTo>
                <a:lnTo>
                  <a:pt x="42" y="828"/>
                </a:lnTo>
                <a:lnTo>
                  <a:pt x="48" y="851"/>
                </a:lnTo>
                <a:lnTo>
                  <a:pt x="42" y="869"/>
                </a:lnTo>
                <a:lnTo>
                  <a:pt x="35" y="881"/>
                </a:lnTo>
                <a:lnTo>
                  <a:pt x="42" y="892"/>
                </a:lnTo>
                <a:lnTo>
                  <a:pt x="78" y="856"/>
                </a:lnTo>
                <a:lnTo>
                  <a:pt x="71" y="845"/>
                </a:lnTo>
                <a:lnTo>
                  <a:pt x="71" y="828"/>
                </a:lnTo>
                <a:lnTo>
                  <a:pt x="89" y="803"/>
                </a:lnTo>
                <a:lnTo>
                  <a:pt x="78" y="780"/>
                </a:lnTo>
                <a:lnTo>
                  <a:pt x="53" y="775"/>
                </a:lnTo>
                <a:lnTo>
                  <a:pt x="53" y="715"/>
                </a:lnTo>
                <a:lnTo>
                  <a:pt x="65" y="709"/>
                </a:lnTo>
                <a:lnTo>
                  <a:pt x="83" y="715"/>
                </a:lnTo>
                <a:lnTo>
                  <a:pt x="95" y="709"/>
                </a:lnTo>
                <a:lnTo>
                  <a:pt x="131" y="697"/>
                </a:lnTo>
                <a:lnTo>
                  <a:pt x="101" y="668"/>
                </a:lnTo>
                <a:lnTo>
                  <a:pt x="101" y="662"/>
                </a:lnTo>
                <a:lnTo>
                  <a:pt x="95" y="656"/>
                </a:lnTo>
                <a:lnTo>
                  <a:pt x="65" y="674"/>
                </a:lnTo>
                <a:lnTo>
                  <a:pt x="65" y="633"/>
                </a:lnTo>
                <a:lnTo>
                  <a:pt x="65" y="603"/>
                </a:lnTo>
                <a:lnTo>
                  <a:pt x="71" y="555"/>
                </a:lnTo>
                <a:lnTo>
                  <a:pt x="71" y="520"/>
                </a:lnTo>
                <a:lnTo>
                  <a:pt x="65" y="484"/>
                </a:lnTo>
                <a:lnTo>
                  <a:pt x="71" y="397"/>
                </a:lnTo>
                <a:lnTo>
                  <a:pt x="83" y="367"/>
                </a:lnTo>
                <a:lnTo>
                  <a:pt x="48" y="255"/>
                </a:lnTo>
                <a:lnTo>
                  <a:pt x="48" y="177"/>
                </a:lnTo>
                <a:lnTo>
                  <a:pt x="60" y="136"/>
                </a:lnTo>
                <a:lnTo>
                  <a:pt x="71" y="78"/>
                </a:lnTo>
                <a:lnTo>
                  <a:pt x="272" y="219"/>
                </a:lnTo>
                <a:lnTo>
                  <a:pt x="378" y="278"/>
                </a:lnTo>
                <a:lnTo>
                  <a:pt x="456" y="296"/>
                </a:lnTo>
                <a:lnTo>
                  <a:pt x="502" y="331"/>
                </a:lnTo>
                <a:lnTo>
                  <a:pt x="544" y="331"/>
                </a:lnTo>
                <a:lnTo>
                  <a:pt x="568" y="337"/>
                </a:lnTo>
                <a:lnTo>
                  <a:pt x="580" y="361"/>
                </a:lnTo>
                <a:lnTo>
                  <a:pt x="585" y="461"/>
                </a:lnTo>
                <a:lnTo>
                  <a:pt x="580" y="484"/>
                </a:lnTo>
                <a:lnTo>
                  <a:pt x="544" y="509"/>
                </a:lnTo>
                <a:lnTo>
                  <a:pt x="532" y="550"/>
                </a:lnTo>
                <a:lnTo>
                  <a:pt x="532" y="585"/>
                </a:lnTo>
                <a:lnTo>
                  <a:pt x="538" y="603"/>
                </a:lnTo>
                <a:lnTo>
                  <a:pt x="532" y="621"/>
                </a:lnTo>
                <a:lnTo>
                  <a:pt x="527" y="638"/>
                </a:lnTo>
                <a:lnTo>
                  <a:pt x="527" y="656"/>
                </a:lnTo>
                <a:lnTo>
                  <a:pt x="544" y="674"/>
                </a:lnTo>
                <a:lnTo>
                  <a:pt x="585" y="650"/>
                </a:lnTo>
                <a:lnTo>
                  <a:pt x="603" y="562"/>
                </a:lnTo>
                <a:lnTo>
                  <a:pt x="626" y="544"/>
                </a:lnTo>
                <a:lnTo>
                  <a:pt x="638" y="502"/>
                </a:lnTo>
                <a:lnTo>
                  <a:pt x="692" y="449"/>
                </a:lnTo>
                <a:lnTo>
                  <a:pt x="697" y="431"/>
                </a:lnTo>
                <a:lnTo>
                  <a:pt x="674" y="349"/>
                </a:lnTo>
                <a:lnTo>
                  <a:pt x="633" y="237"/>
                </a:lnTo>
                <a:lnTo>
                  <a:pt x="626" y="219"/>
                </a:lnTo>
                <a:lnTo>
                  <a:pt x="644" y="213"/>
                </a:lnTo>
                <a:lnTo>
                  <a:pt x="667" y="219"/>
                </a:lnTo>
                <a:lnTo>
                  <a:pt x="692" y="166"/>
                </a:lnTo>
                <a:lnTo>
                  <a:pt x="685" y="113"/>
                </a:lnTo>
                <a:lnTo>
                  <a:pt x="656" y="106"/>
                </a:lnTo>
                <a:lnTo>
                  <a:pt x="644" y="71"/>
                </a:lnTo>
                <a:lnTo>
                  <a:pt x="644" y="0"/>
                </a:lnTo>
                <a:lnTo>
                  <a:pt x="1070" y="119"/>
                </a:lnTo>
                <a:lnTo>
                  <a:pt x="1478" y="219"/>
                </a:lnTo>
                <a:lnTo>
                  <a:pt x="2138" y="372"/>
                </a:lnTo>
                <a:lnTo>
                  <a:pt x="2145" y="372"/>
                </a:lnTo>
                <a:lnTo>
                  <a:pt x="1914" y="1394"/>
                </a:lnTo>
                <a:lnTo>
                  <a:pt x="1902" y="1406"/>
                </a:lnTo>
                <a:lnTo>
                  <a:pt x="1902" y="1424"/>
                </a:lnTo>
                <a:lnTo>
                  <a:pt x="1902" y="1441"/>
                </a:lnTo>
                <a:lnTo>
                  <a:pt x="1914" y="1453"/>
                </a:lnTo>
                <a:lnTo>
                  <a:pt x="1927" y="1477"/>
                </a:lnTo>
                <a:lnTo>
                  <a:pt x="1920" y="1488"/>
                </a:lnTo>
                <a:lnTo>
                  <a:pt x="1914" y="1495"/>
                </a:lnTo>
                <a:lnTo>
                  <a:pt x="1902" y="1512"/>
                </a:lnTo>
                <a:lnTo>
                  <a:pt x="1902" y="1541"/>
                </a:lnTo>
                <a:lnTo>
                  <a:pt x="1909" y="1566"/>
                </a:lnTo>
                <a:lnTo>
                  <a:pt x="1341" y="1435"/>
                </a:lnTo>
                <a:lnTo>
                  <a:pt x="1300" y="1447"/>
                </a:lnTo>
                <a:lnTo>
                  <a:pt x="1270" y="1447"/>
                </a:lnTo>
                <a:lnTo>
                  <a:pt x="1240" y="1435"/>
                </a:lnTo>
                <a:lnTo>
                  <a:pt x="1205" y="1435"/>
                </a:lnTo>
                <a:lnTo>
                  <a:pt x="1187" y="1424"/>
                </a:lnTo>
                <a:lnTo>
                  <a:pt x="1152" y="1424"/>
                </a:lnTo>
                <a:lnTo>
                  <a:pt x="1123" y="1435"/>
                </a:lnTo>
                <a:lnTo>
                  <a:pt x="1082" y="1424"/>
                </a:lnTo>
                <a:lnTo>
                  <a:pt x="1046" y="1424"/>
                </a:lnTo>
                <a:lnTo>
                  <a:pt x="1004" y="1447"/>
                </a:lnTo>
                <a:lnTo>
                  <a:pt x="975" y="1453"/>
                </a:lnTo>
                <a:lnTo>
                  <a:pt x="905" y="1441"/>
                </a:lnTo>
                <a:lnTo>
                  <a:pt x="887" y="1435"/>
                </a:lnTo>
                <a:lnTo>
                  <a:pt x="845" y="1412"/>
                </a:lnTo>
                <a:lnTo>
                  <a:pt x="715" y="1429"/>
                </a:lnTo>
                <a:lnTo>
                  <a:pt x="692" y="1394"/>
                </a:lnTo>
                <a:lnTo>
                  <a:pt x="585" y="1365"/>
                </a:lnTo>
                <a:lnTo>
                  <a:pt x="532" y="1353"/>
                </a:lnTo>
                <a:lnTo>
                  <a:pt x="467" y="1365"/>
                </a:lnTo>
                <a:lnTo>
                  <a:pt x="367" y="1353"/>
                </a:lnTo>
                <a:lnTo>
                  <a:pt x="284" y="1317"/>
                </a:lnTo>
                <a:lnTo>
                  <a:pt x="272" y="1282"/>
                </a:lnTo>
                <a:lnTo>
                  <a:pt x="272" y="1181"/>
                </a:lnTo>
                <a:lnTo>
                  <a:pt x="284" y="1158"/>
                </a:lnTo>
                <a:lnTo>
                  <a:pt x="272" y="1105"/>
                </a:lnTo>
                <a:lnTo>
                  <a:pt x="213" y="1051"/>
                </a:lnTo>
                <a:lnTo>
                  <a:pt x="165" y="1051"/>
                </a:lnTo>
                <a:lnTo>
                  <a:pt x="160" y="1034"/>
                </a:lnTo>
                <a:lnTo>
                  <a:pt x="136" y="1010"/>
                </a:lnTo>
                <a:lnTo>
                  <a:pt x="83" y="98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" name="Freeform 12"/>
          <p:cNvSpPr>
            <a:spLocks/>
          </p:cNvSpPr>
          <p:nvPr/>
        </p:nvSpPr>
        <p:spPr bwMode="auto">
          <a:xfrm>
            <a:off x="1183652" y="1005756"/>
            <a:ext cx="987455" cy="719904"/>
          </a:xfrm>
          <a:custGeom>
            <a:avLst/>
            <a:gdLst/>
            <a:ahLst/>
            <a:cxnLst>
              <a:cxn ang="0">
                <a:pos x="30" y="951"/>
              </a:cxn>
              <a:cxn ang="0">
                <a:pos x="0" y="940"/>
              </a:cxn>
              <a:cxn ang="0">
                <a:pos x="18" y="881"/>
              </a:cxn>
              <a:cxn ang="0">
                <a:pos x="24" y="839"/>
              </a:cxn>
              <a:cxn ang="0">
                <a:pos x="35" y="821"/>
              </a:cxn>
              <a:cxn ang="0">
                <a:pos x="48" y="851"/>
              </a:cxn>
              <a:cxn ang="0">
                <a:pos x="35" y="881"/>
              </a:cxn>
              <a:cxn ang="0">
                <a:pos x="78" y="856"/>
              </a:cxn>
              <a:cxn ang="0">
                <a:pos x="71" y="828"/>
              </a:cxn>
              <a:cxn ang="0">
                <a:pos x="78" y="780"/>
              </a:cxn>
              <a:cxn ang="0">
                <a:pos x="53" y="715"/>
              </a:cxn>
              <a:cxn ang="0">
                <a:pos x="83" y="715"/>
              </a:cxn>
              <a:cxn ang="0">
                <a:pos x="131" y="697"/>
              </a:cxn>
              <a:cxn ang="0">
                <a:pos x="101" y="662"/>
              </a:cxn>
              <a:cxn ang="0">
                <a:pos x="65" y="674"/>
              </a:cxn>
              <a:cxn ang="0">
                <a:pos x="65" y="603"/>
              </a:cxn>
              <a:cxn ang="0">
                <a:pos x="71" y="520"/>
              </a:cxn>
              <a:cxn ang="0">
                <a:pos x="71" y="397"/>
              </a:cxn>
              <a:cxn ang="0">
                <a:pos x="48" y="255"/>
              </a:cxn>
              <a:cxn ang="0">
                <a:pos x="60" y="136"/>
              </a:cxn>
              <a:cxn ang="0">
                <a:pos x="272" y="219"/>
              </a:cxn>
              <a:cxn ang="0">
                <a:pos x="456" y="296"/>
              </a:cxn>
              <a:cxn ang="0">
                <a:pos x="544" y="331"/>
              </a:cxn>
              <a:cxn ang="0">
                <a:pos x="580" y="361"/>
              </a:cxn>
              <a:cxn ang="0">
                <a:pos x="580" y="484"/>
              </a:cxn>
              <a:cxn ang="0">
                <a:pos x="532" y="550"/>
              </a:cxn>
              <a:cxn ang="0">
                <a:pos x="538" y="603"/>
              </a:cxn>
              <a:cxn ang="0">
                <a:pos x="527" y="638"/>
              </a:cxn>
              <a:cxn ang="0">
                <a:pos x="544" y="674"/>
              </a:cxn>
              <a:cxn ang="0">
                <a:pos x="603" y="562"/>
              </a:cxn>
              <a:cxn ang="0">
                <a:pos x="638" y="502"/>
              </a:cxn>
              <a:cxn ang="0">
                <a:pos x="697" y="431"/>
              </a:cxn>
              <a:cxn ang="0">
                <a:pos x="633" y="237"/>
              </a:cxn>
              <a:cxn ang="0">
                <a:pos x="644" y="213"/>
              </a:cxn>
              <a:cxn ang="0">
                <a:pos x="692" y="166"/>
              </a:cxn>
              <a:cxn ang="0">
                <a:pos x="656" y="106"/>
              </a:cxn>
              <a:cxn ang="0">
                <a:pos x="644" y="0"/>
              </a:cxn>
              <a:cxn ang="0">
                <a:pos x="1478" y="219"/>
              </a:cxn>
              <a:cxn ang="0">
                <a:pos x="2145" y="372"/>
              </a:cxn>
              <a:cxn ang="0">
                <a:pos x="1902" y="1406"/>
              </a:cxn>
              <a:cxn ang="0">
                <a:pos x="1902" y="1441"/>
              </a:cxn>
              <a:cxn ang="0">
                <a:pos x="1927" y="1477"/>
              </a:cxn>
              <a:cxn ang="0">
                <a:pos x="1914" y="1495"/>
              </a:cxn>
              <a:cxn ang="0">
                <a:pos x="1902" y="1541"/>
              </a:cxn>
              <a:cxn ang="0">
                <a:pos x="1341" y="1435"/>
              </a:cxn>
              <a:cxn ang="0">
                <a:pos x="1270" y="1447"/>
              </a:cxn>
              <a:cxn ang="0">
                <a:pos x="1205" y="1435"/>
              </a:cxn>
              <a:cxn ang="0">
                <a:pos x="1152" y="1424"/>
              </a:cxn>
              <a:cxn ang="0">
                <a:pos x="1082" y="1424"/>
              </a:cxn>
              <a:cxn ang="0">
                <a:pos x="1004" y="1447"/>
              </a:cxn>
              <a:cxn ang="0">
                <a:pos x="905" y="1441"/>
              </a:cxn>
              <a:cxn ang="0">
                <a:pos x="845" y="1412"/>
              </a:cxn>
              <a:cxn ang="0">
                <a:pos x="692" y="1394"/>
              </a:cxn>
              <a:cxn ang="0">
                <a:pos x="532" y="1353"/>
              </a:cxn>
              <a:cxn ang="0">
                <a:pos x="367" y="1353"/>
              </a:cxn>
              <a:cxn ang="0">
                <a:pos x="272" y="1282"/>
              </a:cxn>
              <a:cxn ang="0">
                <a:pos x="284" y="1158"/>
              </a:cxn>
              <a:cxn ang="0">
                <a:pos x="213" y="1051"/>
              </a:cxn>
              <a:cxn ang="0">
                <a:pos x="160" y="1034"/>
              </a:cxn>
              <a:cxn ang="0">
                <a:pos x="83" y="986"/>
              </a:cxn>
            </a:cxnLst>
            <a:rect l="0" t="0" r="r" b="b"/>
            <a:pathLst>
              <a:path w="2145" h="1566">
                <a:moveTo>
                  <a:pt x="83" y="986"/>
                </a:moveTo>
                <a:lnTo>
                  <a:pt x="30" y="951"/>
                </a:lnTo>
                <a:lnTo>
                  <a:pt x="12" y="945"/>
                </a:lnTo>
                <a:lnTo>
                  <a:pt x="0" y="940"/>
                </a:lnTo>
                <a:lnTo>
                  <a:pt x="0" y="927"/>
                </a:lnTo>
                <a:lnTo>
                  <a:pt x="18" y="881"/>
                </a:lnTo>
                <a:lnTo>
                  <a:pt x="24" y="856"/>
                </a:lnTo>
                <a:lnTo>
                  <a:pt x="24" y="839"/>
                </a:lnTo>
                <a:lnTo>
                  <a:pt x="24" y="828"/>
                </a:lnTo>
                <a:lnTo>
                  <a:pt x="35" y="821"/>
                </a:lnTo>
                <a:lnTo>
                  <a:pt x="42" y="828"/>
                </a:lnTo>
                <a:lnTo>
                  <a:pt x="48" y="851"/>
                </a:lnTo>
                <a:lnTo>
                  <a:pt x="42" y="869"/>
                </a:lnTo>
                <a:lnTo>
                  <a:pt x="35" y="881"/>
                </a:lnTo>
                <a:lnTo>
                  <a:pt x="42" y="892"/>
                </a:lnTo>
                <a:lnTo>
                  <a:pt x="78" y="856"/>
                </a:lnTo>
                <a:lnTo>
                  <a:pt x="71" y="845"/>
                </a:lnTo>
                <a:lnTo>
                  <a:pt x="71" y="828"/>
                </a:lnTo>
                <a:lnTo>
                  <a:pt x="89" y="803"/>
                </a:lnTo>
                <a:lnTo>
                  <a:pt x="78" y="780"/>
                </a:lnTo>
                <a:lnTo>
                  <a:pt x="53" y="775"/>
                </a:lnTo>
                <a:lnTo>
                  <a:pt x="53" y="715"/>
                </a:lnTo>
                <a:lnTo>
                  <a:pt x="65" y="709"/>
                </a:lnTo>
                <a:lnTo>
                  <a:pt x="83" y="715"/>
                </a:lnTo>
                <a:lnTo>
                  <a:pt x="95" y="709"/>
                </a:lnTo>
                <a:lnTo>
                  <a:pt x="131" y="697"/>
                </a:lnTo>
                <a:lnTo>
                  <a:pt x="101" y="668"/>
                </a:lnTo>
                <a:lnTo>
                  <a:pt x="101" y="662"/>
                </a:lnTo>
                <a:lnTo>
                  <a:pt x="95" y="656"/>
                </a:lnTo>
                <a:lnTo>
                  <a:pt x="65" y="674"/>
                </a:lnTo>
                <a:lnTo>
                  <a:pt x="65" y="633"/>
                </a:lnTo>
                <a:lnTo>
                  <a:pt x="65" y="603"/>
                </a:lnTo>
                <a:lnTo>
                  <a:pt x="71" y="555"/>
                </a:lnTo>
                <a:lnTo>
                  <a:pt x="71" y="520"/>
                </a:lnTo>
                <a:lnTo>
                  <a:pt x="65" y="484"/>
                </a:lnTo>
                <a:lnTo>
                  <a:pt x="71" y="397"/>
                </a:lnTo>
                <a:lnTo>
                  <a:pt x="83" y="367"/>
                </a:lnTo>
                <a:lnTo>
                  <a:pt x="48" y="255"/>
                </a:lnTo>
                <a:lnTo>
                  <a:pt x="48" y="177"/>
                </a:lnTo>
                <a:lnTo>
                  <a:pt x="60" y="136"/>
                </a:lnTo>
                <a:lnTo>
                  <a:pt x="71" y="78"/>
                </a:lnTo>
                <a:lnTo>
                  <a:pt x="272" y="219"/>
                </a:lnTo>
                <a:lnTo>
                  <a:pt x="378" y="278"/>
                </a:lnTo>
                <a:lnTo>
                  <a:pt x="456" y="296"/>
                </a:lnTo>
                <a:lnTo>
                  <a:pt x="502" y="331"/>
                </a:lnTo>
                <a:lnTo>
                  <a:pt x="544" y="331"/>
                </a:lnTo>
                <a:lnTo>
                  <a:pt x="568" y="337"/>
                </a:lnTo>
                <a:lnTo>
                  <a:pt x="580" y="361"/>
                </a:lnTo>
                <a:lnTo>
                  <a:pt x="585" y="461"/>
                </a:lnTo>
                <a:lnTo>
                  <a:pt x="580" y="484"/>
                </a:lnTo>
                <a:lnTo>
                  <a:pt x="544" y="509"/>
                </a:lnTo>
                <a:lnTo>
                  <a:pt x="532" y="550"/>
                </a:lnTo>
                <a:lnTo>
                  <a:pt x="532" y="585"/>
                </a:lnTo>
                <a:lnTo>
                  <a:pt x="538" y="603"/>
                </a:lnTo>
                <a:lnTo>
                  <a:pt x="532" y="621"/>
                </a:lnTo>
                <a:lnTo>
                  <a:pt x="527" y="638"/>
                </a:lnTo>
                <a:lnTo>
                  <a:pt x="527" y="656"/>
                </a:lnTo>
                <a:lnTo>
                  <a:pt x="544" y="674"/>
                </a:lnTo>
                <a:lnTo>
                  <a:pt x="585" y="650"/>
                </a:lnTo>
                <a:lnTo>
                  <a:pt x="603" y="562"/>
                </a:lnTo>
                <a:lnTo>
                  <a:pt x="626" y="544"/>
                </a:lnTo>
                <a:lnTo>
                  <a:pt x="638" y="502"/>
                </a:lnTo>
                <a:lnTo>
                  <a:pt x="692" y="449"/>
                </a:lnTo>
                <a:lnTo>
                  <a:pt x="697" y="431"/>
                </a:lnTo>
                <a:lnTo>
                  <a:pt x="674" y="349"/>
                </a:lnTo>
                <a:lnTo>
                  <a:pt x="633" y="237"/>
                </a:lnTo>
                <a:lnTo>
                  <a:pt x="626" y="219"/>
                </a:lnTo>
                <a:lnTo>
                  <a:pt x="644" y="213"/>
                </a:lnTo>
                <a:lnTo>
                  <a:pt x="667" y="219"/>
                </a:lnTo>
                <a:lnTo>
                  <a:pt x="692" y="166"/>
                </a:lnTo>
                <a:lnTo>
                  <a:pt x="685" y="113"/>
                </a:lnTo>
                <a:lnTo>
                  <a:pt x="656" y="106"/>
                </a:lnTo>
                <a:lnTo>
                  <a:pt x="644" y="71"/>
                </a:lnTo>
                <a:lnTo>
                  <a:pt x="644" y="0"/>
                </a:lnTo>
                <a:lnTo>
                  <a:pt x="1070" y="119"/>
                </a:lnTo>
                <a:lnTo>
                  <a:pt x="1478" y="219"/>
                </a:lnTo>
                <a:lnTo>
                  <a:pt x="2138" y="372"/>
                </a:lnTo>
                <a:lnTo>
                  <a:pt x="2145" y="372"/>
                </a:lnTo>
                <a:lnTo>
                  <a:pt x="1914" y="1394"/>
                </a:lnTo>
                <a:lnTo>
                  <a:pt x="1902" y="1406"/>
                </a:lnTo>
                <a:lnTo>
                  <a:pt x="1902" y="1424"/>
                </a:lnTo>
                <a:lnTo>
                  <a:pt x="1902" y="1441"/>
                </a:lnTo>
                <a:lnTo>
                  <a:pt x="1914" y="1453"/>
                </a:lnTo>
                <a:lnTo>
                  <a:pt x="1927" y="1477"/>
                </a:lnTo>
                <a:lnTo>
                  <a:pt x="1920" y="1488"/>
                </a:lnTo>
                <a:lnTo>
                  <a:pt x="1914" y="1495"/>
                </a:lnTo>
                <a:lnTo>
                  <a:pt x="1902" y="1512"/>
                </a:lnTo>
                <a:lnTo>
                  <a:pt x="1902" y="1541"/>
                </a:lnTo>
                <a:lnTo>
                  <a:pt x="1909" y="1566"/>
                </a:lnTo>
                <a:lnTo>
                  <a:pt x="1341" y="1435"/>
                </a:lnTo>
                <a:lnTo>
                  <a:pt x="1300" y="1447"/>
                </a:lnTo>
                <a:lnTo>
                  <a:pt x="1270" y="1447"/>
                </a:lnTo>
                <a:lnTo>
                  <a:pt x="1240" y="1435"/>
                </a:lnTo>
                <a:lnTo>
                  <a:pt x="1205" y="1435"/>
                </a:lnTo>
                <a:lnTo>
                  <a:pt x="1187" y="1424"/>
                </a:lnTo>
                <a:lnTo>
                  <a:pt x="1152" y="1424"/>
                </a:lnTo>
                <a:lnTo>
                  <a:pt x="1123" y="1435"/>
                </a:lnTo>
                <a:lnTo>
                  <a:pt x="1082" y="1424"/>
                </a:lnTo>
                <a:lnTo>
                  <a:pt x="1046" y="1424"/>
                </a:lnTo>
                <a:lnTo>
                  <a:pt x="1004" y="1447"/>
                </a:lnTo>
                <a:lnTo>
                  <a:pt x="975" y="1453"/>
                </a:lnTo>
                <a:lnTo>
                  <a:pt x="905" y="1441"/>
                </a:lnTo>
                <a:lnTo>
                  <a:pt x="887" y="1435"/>
                </a:lnTo>
                <a:lnTo>
                  <a:pt x="845" y="1412"/>
                </a:lnTo>
                <a:lnTo>
                  <a:pt x="715" y="1429"/>
                </a:lnTo>
                <a:lnTo>
                  <a:pt x="692" y="1394"/>
                </a:lnTo>
                <a:lnTo>
                  <a:pt x="585" y="1365"/>
                </a:lnTo>
                <a:lnTo>
                  <a:pt x="532" y="1353"/>
                </a:lnTo>
                <a:lnTo>
                  <a:pt x="467" y="1365"/>
                </a:lnTo>
                <a:lnTo>
                  <a:pt x="367" y="1353"/>
                </a:lnTo>
                <a:lnTo>
                  <a:pt x="284" y="1317"/>
                </a:lnTo>
                <a:lnTo>
                  <a:pt x="272" y="1282"/>
                </a:lnTo>
                <a:lnTo>
                  <a:pt x="272" y="1181"/>
                </a:lnTo>
                <a:lnTo>
                  <a:pt x="284" y="1158"/>
                </a:lnTo>
                <a:lnTo>
                  <a:pt x="272" y="1105"/>
                </a:lnTo>
                <a:lnTo>
                  <a:pt x="213" y="1051"/>
                </a:lnTo>
                <a:lnTo>
                  <a:pt x="165" y="1051"/>
                </a:lnTo>
                <a:lnTo>
                  <a:pt x="160" y="1034"/>
                </a:lnTo>
                <a:lnTo>
                  <a:pt x="136" y="1010"/>
                </a:lnTo>
                <a:lnTo>
                  <a:pt x="83" y="986"/>
                </a:lnTo>
              </a:path>
            </a:pathLst>
          </a:custGeom>
          <a:solidFill>
            <a:schemeClr val="tx2">
              <a:lumMod val="50000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1" name="Freeform 13"/>
          <p:cNvSpPr>
            <a:spLocks/>
          </p:cNvSpPr>
          <p:nvPr/>
        </p:nvSpPr>
        <p:spPr bwMode="auto">
          <a:xfrm>
            <a:off x="918860" y="1458109"/>
            <a:ext cx="1186049" cy="992971"/>
          </a:xfrm>
          <a:custGeom>
            <a:avLst/>
            <a:gdLst/>
            <a:ahLst/>
            <a:cxnLst>
              <a:cxn ang="0">
                <a:pos x="18" y="1601"/>
              </a:cxn>
              <a:cxn ang="0">
                <a:pos x="18" y="1477"/>
              </a:cxn>
              <a:cxn ang="0">
                <a:pos x="41" y="1376"/>
              </a:cxn>
              <a:cxn ang="0">
                <a:pos x="48" y="1223"/>
              </a:cxn>
              <a:cxn ang="0">
                <a:pos x="89" y="1188"/>
              </a:cxn>
              <a:cxn ang="0">
                <a:pos x="119" y="1135"/>
              </a:cxn>
              <a:cxn ang="0">
                <a:pos x="142" y="1069"/>
              </a:cxn>
              <a:cxn ang="0">
                <a:pos x="254" y="892"/>
              </a:cxn>
              <a:cxn ang="0">
                <a:pos x="396" y="550"/>
              </a:cxn>
              <a:cxn ang="0">
                <a:pos x="497" y="314"/>
              </a:cxn>
              <a:cxn ang="0">
                <a:pos x="573" y="78"/>
              </a:cxn>
              <a:cxn ang="0">
                <a:pos x="586" y="7"/>
              </a:cxn>
              <a:cxn ang="0">
                <a:pos x="644" y="7"/>
              </a:cxn>
              <a:cxn ang="0">
                <a:pos x="715" y="24"/>
              </a:cxn>
              <a:cxn ang="0">
                <a:pos x="744" y="65"/>
              </a:cxn>
              <a:cxn ang="0">
                <a:pos x="851" y="119"/>
              </a:cxn>
              <a:cxn ang="0">
                <a:pos x="851" y="195"/>
              </a:cxn>
              <a:cxn ang="0">
                <a:pos x="863" y="331"/>
              </a:cxn>
              <a:cxn ang="0">
                <a:pos x="1046" y="379"/>
              </a:cxn>
              <a:cxn ang="0">
                <a:pos x="1164" y="379"/>
              </a:cxn>
              <a:cxn ang="0">
                <a:pos x="1294" y="443"/>
              </a:cxn>
              <a:cxn ang="0">
                <a:pos x="1466" y="449"/>
              </a:cxn>
              <a:cxn ang="0">
                <a:pos x="1554" y="467"/>
              </a:cxn>
              <a:cxn ang="0">
                <a:pos x="1625" y="438"/>
              </a:cxn>
              <a:cxn ang="0">
                <a:pos x="1702" y="449"/>
              </a:cxn>
              <a:cxn ang="0">
                <a:pos x="1766" y="438"/>
              </a:cxn>
              <a:cxn ang="0">
                <a:pos x="1819" y="449"/>
              </a:cxn>
              <a:cxn ang="0">
                <a:pos x="1879" y="461"/>
              </a:cxn>
              <a:cxn ang="0">
                <a:pos x="2488" y="580"/>
              </a:cxn>
              <a:cxn ang="0">
                <a:pos x="2517" y="650"/>
              </a:cxn>
              <a:cxn ang="0">
                <a:pos x="2577" y="686"/>
              </a:cxn>
              <a:cxn ang="0">
                <a:pos x="2446" y="952"/>
              </a:cxn>
              <a:cxn ang="0">
                <a:pos x="2417" y="1004"/>
              </a:cxn>
              <a:cxn ang="0">
                <a:pos x="2339" y="1057"/>
              </a:cxn>
              <a:cxn ang="0">
                <a:pos x="2257" y="1217"/>
              </a:cxn>
              <a:cxn ang="0">
                <a:pos x="2310" y="1264"/>
              </a:cxn>
              <a:cxn ang="0">
                <a:pos x="2322" y="1317"/>
              </a:cxn>
              <a:cxn ang="0">
                <a:pos x="2304" y="1335"/>
              </a:cxn>
              <a:cxn ang="0">
                <a:pos x="2263" y="1436"/>
              </a:cxn>
              <a:cxn ang="0">
                <a:pos x="1241" y="1949"/>
              </a:cxn>
            </a:cxnLst>
            <a:rect l="0" t="0" r="r" b="b"/>
            <a:pathLst>
              <a:path w="2582" h="2156">
                <a:moveTo>
                  <a:pt x="36" y="1619"/>
                </a:moveTo>
                <a:lnTo>
                  <a:pt x="18" y="1601"/>
                </a:lnTo>
                <a:lnTo>
                  <a:pt x="0" y="1518"/>
                </a:lnTo>
                <a:lnTo>
                  <a:pt x="18" y="1477"/>
                </a:lnTo>
                <a:lnTo>
                  <a:pt x="18" y="1442"/>
                </a:lnTo>
                <a:lnTo>
                  <a:pt x="41" y="1376"/>
                </a:lnTo>
                <a:lnTo>
                  <a:pt x="30" y="1252"/>
                </a:lnTo>
                <a:lnTo>
                  <a:pt x="48" y="1223"/>
                </a:lnTo>
                <a:lnTo>
                  <a:pt x="77" y="1211"/>
                </a:lnTo>
                <a:lnTo>
                  <a:pt x="89" y="1188"/>
                </a:lnTo>
                <a:lnTo>
                  <a:pt x="107" y="1146"/>
                </a:lnTo>
                <a:lnTo>
                  <a:pt x="119" y="1135"/>
                </a:lnTo>
                <a:lnTo>
                  <a:pt x="130" y="1075"/>
                </a:lnTo>
                <a:lnTo>
                  <a:pt x="142" y="1069"/>
                </a:lnTo>
                <a:lnTo>
                  <a:pt x="219" y="981"/>
                </a:lnTo>
                <a:lnTo>
                  <a:pt x="254" y="892"/>
                </a:lnTo>
                <a:lnTo>
                  <a:pt x="320" y="768"/>
                </a:lnTo>
                <a:lnTo>
                  <a:pt x="396" y="550"/>
                </a:lnTo>
                <a:lnTo>
                  <a:pt x="449" y="449"/>
                </a:lnTo>
                <a:lnTo>
                  <a:pt x="497" y="314"/>
                </a:lnTo>
                <a:lnTo>
                  <a:pt x="550" y="136"/>
                </a:lnTo>
                <a:lnTo>
                  <a:pt x="573" y="78"/>
                </a:lnTo>
                <a:lnTo>
                  <a:pt x="586" y="24"/>
                </a:lnTo>
                <a:lnTo>
                  <a:pt x="586" y="7"/>
                </a:lnTo>
                <a:lnTo>
                  <a:pt x="609" y="0"/>
                </a:lnTo>
                <a:lnTo>
                  <a:pt x="644" y="7"/>
                </a:lnTo>
                <a:lnTo>
                  <a:pt x="662" y="0"/>
                </a:lnTo>
                <a:lnTo>
                  <a:pt x="715" y="24"/>
                </a:lnTo>
                <a:lnTo>
                  <a:pt x="739" y="48"/>
                </a:lnTo>
                <a:lnTo>
                  <a:pt x="744" y="65"/>
                </a:lnTo>
                <a:lnTo>
                  <a:pt x="792" y="65"/>
                </a:lnTo>
                <a:lnTo>
                  <a:pt x="851" y="119"/>
                </a:lnTo>
                <a:lnTo>
                  <a:pt x="863" y="172"/>
                </a:lnTo>
                <a:lnTo>
                  <a:pt x="851" y="195"/>
                </a:lnTo>
                <a:lnTo>
                  <a:pt x="851" y="296"/>
                </a:lnTo>
                <a:lnTo>
                  <a:pt x="863" y="331"/>
                </a:lnTo>
                <a:lnTo>
                  <a:pt x="946" y="367"/>
                </a:lnTo>
                <a:lnTo>
                  <a:pt x="1046" y="379"/>
                </a:lnTo>
                <a:lnTo>
                  <a:pt x="1111" y="367"/>
                </a:lnTo>
                <a:lnTo>
                  <a:pt x="1164" y="379"/>
                </a:lnTo>
                <a:lnTo>
                  <a:pt x="1271" y="408"/>
                </a:lnTo>
                <a:lnTo>
                  <a:pt x="1294" y="443"/>
                </a:lnTo>
                <a:lnTo>
                  <a:pt x="1424" y="426"/>
                </a:lnTo>
                <a:lnTo>
                  <a:pt x="1466" y="449"/>
                </a:lnTo>
                <a:lnTo>
                  <a:pt x="1484" y="455"/>
                </a:lnTo>
                <a:lnTo>
                  <a:pt x="1554" y="467"/>
                </a:lnTo>
                <a:lnTo>
                  <a:pt x="1583" y="461"/>
                </a:lnTo>
                <a:lnTo>
                  <a:pt x="1625" y="438"/>
                </a:lnTo>
                <a:lnTo>
                  <a:pt x="1661" y="438"/>
                </a:lnTo>
                <a:lnTo>
                  <a:pt x="1702" y="449"/>
                </a:lnTo>
                <a:lnTo>
                  <a:pt x="1731" y="438"/>
                </a:lnTo>
                <a:lnTo>
                  <a:pt x="1766" y="438"/>
                </a:lnTo>
                <a:lnTo>
                  <a:pt x="1784" y="449"/>
                </a:lnTo>
                <a:lnTo>
                  <a:pt x="1819" y="449"/>
                </a:lnTo>
                <a:lnTo>
                  <a:pt x="1849" y="461"/>
                </a:lnTo>
                <a:lnTo>
                  <a:pt x="1879" y="461"/>
                </a:lnTo>
                <a:lnTo>
                  <a:pt x="1920" y="449"/>
                </a:lnTo>
                <a:lnTo>
                  <a:pt x="2488" y="580"/>
                </a:lnTo>
                <a:lnTo>
                  <a:pt x="2493" y="615"/>
                </a:lnTo>
                <a:lnTo>
                  <a:pt x="2517" y="650"/>
                </a:lnTo>
                <a:lnTo>
                  <a:pt x="2547" y="662"/>
                </a:lnTo>
                <a:lnTo>
                  <a:pt x="2577" y="686"/>
                </a:lnTo>
                <a:lnTo>
                  <a:pt x="2582" y="739"/>
                </a:lnTo>
                <a:lnTo>
                  <a:pt x="2446" y="952"/>
                </a:lnTo>
                <a:lnTo>
                  <a:pt x="2422" y="981"/>
                </a:lnTo>
                <a:lnTo>
                  <a:pt x="2417" y="1004"/>
                </a:lnTo>
                <a:lnTo>
                  <a:pt x="2387" y="1039"/>
                </a:lnTo>
                <a:lnTo>
                  <a:pt x="2339" y="1057"/>
                </a:lnTo>
                <a:lnTo>
                  <a:pt x="2268" y="1170"/>
                </a:lnTo>
                <a:lnTo>
                  <a:pt x="2257" y="1217"/>
                </a:lnTo>
                <a:lnTo>
                  <a:pt x="2268" y="1241"/>
                </a:lnTo>
                <a:lnTo>
                  <a:pt x="2310" y="1264"/>
                </a:lnTo>
                <a:lnTo>
                  <a:pt x="2334" y="1294"/>
                </a:lnTo>
                <a:lnTo>
                  <a:pt x="2322" y="1317"/>
                </a:lnTo>
                <a:lnTo>
                  <a:pt x="2316" y="1335"/>
                </a:lnTo>
                <a:lnTo>
                  <a:pt x="2304" y="1335"/>
                </a:lnTo>
                <a:lnTo>
                  <a:pt x="2304" y="1383"/>
                </a:lnTo>
                <a:lnTo>
                  <a:pt x="2263" y="1436"/>
                </a:lnTo>
                <a:lnTo>
                  <a:pt x="2103" y="2156"/>
                </a:lnTo>
                <a:lnTo>
                  <a:pt x="1241" y="1949"/>
                </a:lnTo>
                <a:lnTo>
                  <a:pt x="36" y="1619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2" name="Freeform 14"/>
          <p:cNvSpPr>
            <a:spLocks/>
          </p:cNvSpPr>
          <p:nvPr/>
        </p:nvSpPr>
        <p:spPr bwMode="auto">
          <a:xfrm>
            <a:off x="918860" y="1458109"/>
            <a:ext cx="1186049" cy="992971"/>
          </a:xfrm>
          <a:custGeom>
            <a:avLst/>
            <a:gdLst/>
            <a:ahLst/>
            <a:cxnLst>
              <a:cxn ang="0">
                <a:pos x="18" y="1601"/>
              </a:cxn>
              <a:cxn ang="0">
                <a:pos x="18" y="1477"/>
              </a:cxn>
              <a:cxn ang="0">
                <a:pos x="41" y="1376"/>
              </a:cxn>
              <a:cxn ang="0">
                <a:pos x="48" y="1223"/>
              </a:cxn>
              <a:cxn ang="0">
                <a:pos x="89" y="1188"/>
              </a:cxn>
              <a:cxn ang="0">
                <a:pos x="119" y="1135"/>
              </a:cxn>
              <a:cxn ang="0">
                <a:pos x="142" y="1069"/>
              </a:cxn>
              <a:cxn ang="0">
                <a:pos x="254" y="892"/>
              </a:cxn>
              <a:cxn ang="0">
                <a:pos x="396" y="550"/>
              </a:cxn>
              <a:cxn ang="0">
                <a:pos x="497" y="314"/>
              </a:cxn>
              <a:cxn ang="0">
                <a:pos x="573" y="78"/>
              </a:cxn>
              <a:cxn ang="0">
                <a:pos x="586" y="7"/>
              </a:cxn>
              <a:cxn ang="0">
                <a:pos x="644" y="7"/>
              </a:cxn>
              <a:cxn ang="0">
                <a:pos x="715" y="24"/>
              </a:cxn>
              <a:cxn ang="0">
                <a:pos x="744" y="65"/>
              </a:cxn>
              <a:cxn ang="0">
                <a:pos x="851" y="119"/>
              </a:cxn>
              <a:cxn ang="0">
                <a:pos x="851" y="195"/>
              </a:cxn>
              <a:cxn ang="0">
                <a:pos x="863" y="331"/>
              </a:cxn>
              <a:cxn ang="0">
                <a:pos x="1046" y="379"/>
              </a:cxn>
              <a:cxn ang="0">
                <a:pos x="1164" y="379"/>
              </a:cxn>
              <a:cxn ang="0">
                <a:pos x="1294" y="443"/>
              </a:cxn>
              <a:cxn ang="0">
                <a:pos x="1466" y="449"/>
              </a:cxn>
              <a:cxn ang="0">
                <a:pos x="1554" y="467"/>
              </a:cxn>
              <a:cxn ang="0">
                <a:pos x="1625" y="438"/>
              </a:cxn>
              <a:cxn ang="0">
                <a:pos x="1702" y="449"/>
              </a:cxn>
              <a:cxn ang="0">
                <a:pos x="1766" y="438"/>
              </a:cxn>
              <a:cxn ang="0">
                <a:pos x="1819" y="449"/>
              </a:cxn>
              <a:cxn ang="0">
                <a:pos x="1879" y="461"/>
              </a:cxn>
              <a:cxn ang="0">
                <a:pos x="2488" y="580"/>
              </a:cxn>
              <a:cxn ang="0">
                <a:pos x="2517" y="650"/>
              </a:cxn>
              <a:cxn ang="0">
                <a:pos x="2577" y="686"/>
              </a:cxn>
              <a:cxn ang="0">
                <a:pos x="2446" y="952"/>
              </a:cxn>
              <a:cxn ang="0">
                <a:pos x="2417" y="1004"/>
              </a:cxn>
              <a:cxn ang="0">
                <a:pos x="2339" y="1057"/>
              </a:cxn>
              <a:cxn ang="0">
                <a:pos x="2257" y="1217"/>
              </a:cxn>
              <a:cxn ang="0">
                <a:pos x="2310" y="1264"/>
              </a:cxn>
              <a:cxn ang="0">
                <a:pos x="2322" y="1317"/>
              </a:cxn>
              <a:cxn ang="0">
                <a:pos x="2304" y="1335"/>
              </a:cxn>
              <a:cxn ang="0">
                <a:pos x="2263" y="1436"/>
              </a:cxn>
              <a:cxn ang="0">
                <a:pos x="1241" y="1949"/>
              </a:cxn>
            </a:cxnLst>
            <a:rect l="0" t="0" r="r" b="b"/>
            <a:pathLst>
              <a:path w="2582" h="2156">
                <a:moveTo>
                  <a:pt x="36" y="1619"/>
                </a:moveTo>
                <a:lnTo>
                  <a:pt x="18" y="1601"/>
                </a:lnTo>
                <a:lnTo>
                  <a:pt x="0" y="1518"/>
                </a:lnTo>
                <a:lnTo>
                  <a:pt x="18" y="1477"/>
                </a:lnTo>
                <a:lnTo>
                  <a:pt x="18" y="1442"/>
                </a:lnTo>
                <a:lnTo>
                  <a:pt x="41" y="1376"/>
                </a:lnTo>
                <a:lnTo>
                  <a:pt x="30" y="1252"/>
                </a:lnTo>
                <a:lnTo>
                  <a:pt x="48" y="1223"/>
                </a:lnTo>
                <a:lnTo>
                  <a:pt x="77" y="1211"/>
                </a:lnTo>
                <a:lnTo>
                  <a:pt x="89" y="1188"/>
                </a:lnTo>
                <a:lnTo>
                  <a:pt x="107" y="1146"/>
                </a:lnTo>
                <a:lnTo>
                  <a:pt x="119" y="1135"/>
                </a:lnTo>
                <a:lnTo>
                  <a:pt x="130" y="1075"/>
                </a:lnTo>
                <a:lnTo>
                  <a:pt x="142" y="1069"/>
                </a:lnTo>
                <a:lnTo>
                  <a:pt x="219" y="981"/>
                </a:lnTo>
                <a:lnTo>
                  <a:pt x="254" y="892"/>
                </a:lnTo>
                <a:lnTo>
                  <a:pt x="320" y="768"/>
                </a:lnTo>
                <a:lnTo>
                  <a:pt x="396" y="550"/>
                </a:lnTo>
                <a:lnTo>
                  <a:pt x="449" y="449"/>
                </a:lnTo>
                <a:lnTo>
                  <a:pt x="497" y="314"/>
                </a:lnTo>
                <a:lnTo>
                  <a:pt x="550" y="136"/>
                </a:lnTo>
                <a:lnTo>
                  <a:pt x="573" y="78"/>
                </a:lnTo>
                <a:lnTo>
                  <a:pt x="586" y="24"/>
                </a:lnTo>
                <a:lnTo>
                  <a:pt x="586" y="7"/>
                </a:lnTo>
                <a:lnTo>
                  <a:pt x="609" y="0"/>
                </a:lnTo>
                <a:lnTo>
                  <a:pt x="644" y="7"/>
                </a:lnTo>
                <a:lnTo>
                  <a:pt x="662" y="0"/>
                </a:lnTo>
                <a:lnTo>
                  <a:pt x="715" y="24"/>
                </a:lnTo>
                <a:lnTo>
                  <a:pt x="739" y="48"/>
                </a:lnTo>
                <a:lnTo>
                  <a:pt x="744" y="65"/>
                </a:lnTo>
                <a:lnTo>
                  <a:pt x="792" y="65"/>
                </a:lnTo>
                <a:lnTo>
                  <a:pt x="851" y="119"/>
                </a:lnTo>
                <a:lnTo>
                  <a:pt x="863" y="172"/>
                </a:lnTo>
                <a:lnTo>
                  <a:pt x="851" y="195"/>
                </a:lnTo>
                <a:lnTo>
                  <a:pt x="851" y="296"/>
                </a:lnTo>
                <a:lnTo>
                  <a:pt x="863" y="331"/>
                </a:lnTo>
                <a:lnTo>
                  <a:pt x="946" y="367"/>
                </a:lnTo>
                <a:lnTo>
                  <a:pt x="1046" y="379"/>
                </a:lnTo>
                <a:lnTo>
                  <a:pt x="1111" y="367"/>
                </a:lnTo>
                <a:lnTo>
                  <a:pt x="1164" y="379"/>
                </a:lnTo>
                <a:lnTo>
                  <a:pt x="1271" y="408"/>
                </a:lnTo>
                <a:lnTo>
                  <a:pt x="1294" y="443"/>
                </a:lnTo>
                <a:lnTo>
                  <a:pt x="1424" y="426"/>
                </a:lnTo>
                <a:lnTo>
                  <a:pt x="1466" y="449"/>
                </a:lnTo>
                <a:lnTo>
                  <a:pt x="1484" y="455"/>
                </a:lnTo>
                <a:lnTo>
                  <a:pt x="1554" y="467"/>
                </a:lnTo>
                <a:lnTo>
                  <a:pt x="1583" y="461"/>
                </a:lnTo>
                <a:lnTo>
                  <a:pt x="1625" y="438"/>
                </a:lnTo>
                <a:lnTo>
                  <a:pt x="1661" y="438"/>
                </a:lnTo>
                <a:lnTo>
                  <a:pt x="1702" y="449"/>
                </a:lnTo>
                <a:lnTo>
                  <a:pt x="1731" y="438"/>
                </a:lnTo>
                <a:lnTo>
                  <a:pt x="1766" y="438"/>
                </a:lnTo>
                <a:lnTo>
                  <a:pt x="1784" y="449"/>
                </a:lnTo>
                <a:lnTo>
                  <a:pt x="1819" y="449"/>
                </a:lnTo>
                <a:lnTo>
                  <a:pt x="1849" y="461"/>
                </a:lnTo>
                <a:lnTo>
                  <a:pt x="1879" y="461"/>
                </a:lnTo>
                <a:lnTo>
                  <a:pt x="1920" y="449"/>
                </a:lnTo>
                <a:lnTo>
                  <a:pt x="2488" y="580"/>
                </a:lnTo>
                <a:lnTo>
                  <a:pt x="2493" y="615"/>
                </a:lnTo>
                <a:lnTo>
                  <a:pt x="2517" y="650"/>
                </a:lnTo>
                <a:lnTo>
                  <a:pt x="2547" y="662"/>
                </a:lnTo>
                <a:lnTo>
                  <a:pt x="2577" y="686"/>
                </a:lnTo>
                <a:lnTo>
                  <a:pt x="2582" y="739"/>
                </a:lnTo>
                <a:lnTo>
                  <a:pt x="2446" y="952"/>
                </a:lnTo>
                <a:lnTo>
                  <a:pt x="2422" y="981"/>
                </a:lnTo>
                <a:lnTo>
                  <a:pt x="2417" y="1004"/>
                </a:lnTo>
                <a:lnTo>
                  <a:pt x="2387" y="1039"/>
                </a:lnTo>
                <a:lnTo>
                  <a:pt x="2339" y="1057"/>
                </a:lnTo>
                <a:lnTo>
                  <a:pt x="2268" y="1170"/>
                </a:lnTo>
                <a:lnTo>
                  <a:pt x="2257" y="1217"/>
                </a:lnTo>
                <a:lnTo>
                  <a:pt x="2268" y="1241"/>
                </a:lnTo>
                <a:lnTo>
                  <a:pt x="2310" y="1264"/>
                </a:lnTo>
                <a:lnTo>
                  <a:pt x="2334" y="1294"/>
                </a:lnTo>
                <a:lnTo>
                  <a:pt x="2322" y="1317"/>
                </a:lnTo>
                <a:lnTo>
                  <a:pt x="2316" y="1335"/>
                </a:lnTo>
                <a:lnTo>
                  <a:pt x="2304" y="1335"/>
                </a:lnTo>
                <a:lnTo>
                  <a:pt x="2304" y="1383"/>
                </a:lnTo>
                <a:lnTo>
                  <a:pt x="2263" y="1436"/>
                </a:lnTo>
                <a:lnTo>
                  <a:pt x="2103" y="2156"/>
                </a:lnTo>
                <a:lnTo>
                  <a:pt x="1241" y="1949"/>
                </a:lnTo>
                <a:lnTo>
                  <a:pt x="36" y="1619"/>
                </a:lnTo>
              </a:path>
            </a:pathLst>
          </a:custGeom>
          <a:solidFill>
            <a:srgbClr val="10253F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" name="Freeform 15"/>
          <p:cNvSpPr>
            <a:spLocks/>
          </p:cNvSpPr>
          <p:nvPr/>
        </p:nvSpPr>
        <p:spPr bwMode="auto">
          <a:xfrm>
            <a:off x="819562" y="2202838"/>
            <a:ext cx="1180533" cy="2010767"/>
          </a:xfrm>
          <a:custGeom>
            <a:avLst/>
            <a:gdLst/>
            <a:ahLst/>
            <a:cxnLst>
              <a:cxn ang="0">
                <a:pos x="1447" y="4274"/>
              </a:cxn>
              <a:cxn ang="0">
                <a:pos x="1458" y="4210"/>
              </a:cxn>
              <a:cxn ang="0">
                <a:pos x="1429" y="4162"/>
              </a:cxn>
              <a:cxn ang="0">
                <a:pos x="1359" y="3885"/>
              </a:cxn>
              <a:cxn ang="0">
                <a:pos x="1211" y="3719"/>
              </a:cxn>
              <a:cxn ang="0">
                <a:pos x="1151" y="3655"/>
              </a:cxn>
              <a:cxn ang="0">
                <a:pos x="1116" y="3577"/>
              </a:cxn>
              <a:cxn ang="0">
                <a:pos x="927" y="3495"/>
              </a:cxn>
              <a:cxn ang="0">
                <a:pos x="791" y="3353"/>
              </a:cxn>
              <a:cxn ang="0">
                <a:pos x="537" y="3253"/>
              </a:cxn>
              <a:cxn ang="0">
                <a:pos x="525" y="3153"/>
              </a:cxn>
              <a:cxn ang="0">
                <a:pos x="555" y="3022"/>
              </a:cxn>
              <a:cxn ang="0">
                <a:pos x="502" y="2905"/>
              </a:cxn>
              <a:cxn ang="0">
                <a:pos x="525" y="2852"/>
              </a:cxn>
              <a:cxn ang="0">
                <a:pos x="384" y="2603"/>
              </a:cxn>
              <a:cxn ang="0">
                <a:pos x="289" y="2426"/>
              </a:cxn>
              <a:cxn ang="0">
                <a:pos x="331" y="2296"/>
              </a:cxn>
              <a:cxn ang="0">
                <a:pos x="349" y="2167"/>
              </a:cxn>
              <a:cxn ang="0">
                <a:pos x="230" y="2048"/>
              </a:cxn>
              <a:cxn ang="0">
                <a:pos x="236" y="1866"/>
              </a:cxn>
              <a:cxn ang="0">
                <a:pos x="271" y="1789"/>
              </a:cxn>
              <a:cxn ang="0">
                <a:pos x="295" y="1878"/>
              </a:cxn>
              <a:cxn ang="0">
                <a:pos x="354" y="1866"/>
              </a:cxn>
              <a:cxn ang="0">
                <a:pos x="331" y="1688"/>
              </a:cxn>
              <a:cxn ang="0">
                <a:pos x="283" y="1741"/>
              </a:cxn>
              <a:cxn ang="0">
                <a:pos x="182" y="1676"/>
              </a:cxn>
              <a:cxn ang="0">
                <a:pos x="159" y="1463"/>
              </a:cxn>
              <a:cxn ang="0">
                <a:pos x="23" y="1222"/>
              </a:cxn>
              <a:cxn ang="0">
                <a:pos x="35" y="1110"/>
              </a:cxn>
              <a:cxn ang="0">
                <a:pos x="94" y="956"/>
              </a:cxn>
              <a:cxn ang="0">
                <a:pos x="47" y="768"/>
              </a:cxn>
              <a:cxn ang="0">
                <a:pos x="5" y="684"/>
              </a:cxn>
              <a:cxn ang="0">
                <a:pos x="5" y="578"/>
              </a:cxn>
              <a:cxn ang="0">
                <a:pos x="159" y="360"/>
              </a:cxn>
              <a:cxn ang="0">
                <a:pos x="218" y="236"/>
              </a:cxn>
              <a:cxn ang="0">
                <a:pos x="230" y="23"/>
              </a:cxn>
              <a:cxn ang="0">
                <a:pos x="1146" y="1523"/>
              </a:cxn>
              <a:cxn ang="0">
                <a:pos x="2475" y="3554"/>
              </a:cxn>
              <a:cxn ang="0">
                <a:pos x="2498" y="3660"/>
              </a:cxn>
              <a:cxn ang="0">
                <a:pos x="2540" y="3749"/>
              </a:cxn>
              <a:cxn ang="0">
                <a:pos x="2563" y="3825"/>
              </a:cxn>
              <a:cxn ang="0">
                <a:pos x="2463" y="3868"/>
              </a:cxn>
              <a:cxn ang="0">
                <a:pos x="2333" y="4097"/>
              </a:cxn>
              <a:cxn ang="0">
                <a:pos x="2310" y="4150"/>
              </a:cxn>
              <a:cxn ang="0">
                <a:pos x="2297" y="4245"/>
              </a:cxn>
              <a:cxn ang="0">
                <a:pos x="2340" y="4322"/>
              </a:cxn>
              <a:cxn ang="0">
                <a:pos x="2292" y="4369"/>
              </a:cxn>
            </a:cxnLst>
            <a:rect l="0" t="0" r="r" b="b"/>
            <a:pathLst>
              <a:path w="2563" h="4375">
                <a:moveTo>
                  <a:pt x="2239" y="4363"/>
                </a:moveTo>
                <a:lnTo>
                  <a:pt x="1458" y="4286"/>
                </a:lnTo>
                <a:lnTo>
                  <a:pt x="1447" y="4274"/>
                </a:lnTo>
                <a:lnTo>
                  <a:pt x="1441" y="4233"/>
                </a:lnTo>
                <a:lnTo>
                  <a:pt x="1447" y="4215"/>
                </a:lnTo>
                <a:lnTo>
                  <a:pt x="1458" y="4210"/>
                </a:lnTo>
                <a:lnTo>
                  <a:pt x="1447" y="4198"/>
                </a:lnTo>
                <a:lnTo>
                  <a:pt x="1435" y="4198"/>
                </a:lnTo>
                <a:lnTo>
                  <a:pt x="1429" y="4162"/>
                </a:lnTo>
                <a:lnTo>
                  <a:pt x="1429" y="4150"/>
                </a:lnTo>
                <a:lnTo>
                  <a:pt x="1429" y="4020"/>
                </a:lnTo>
                <a:lnTo>
                  <a:pt x="1359" y="3885"/>
                </a:lnTo>
                <a:lnTo>
                  <a:pt x="1318" y="3843"/>
                </a:lnTo>
                <a:lnTo>
                  <a:pt x="1288" y="3790"/>
                </a:lnTo>
                <a:lnTo>
                  <a:pt x="1211" y="3719"/>
                </a:lnTo>
                <a:lnTo>
                  <a:pt x="1163" y="3719"/>
                </a:lnTo>
                <a:lnTo>
                  <a:pt x="1134" y="3690"/>
                </a:lnTo>
                <a:lnTo>
                  <a:pt x="1151" y="3655"/>
                </a:lnTo>
                <a:lnTo>
                  <a:pt x="1140" y="3630"/>
                </a:lnTo>
                <a:lnTo>
                  <a:pt x="1140" y="3607"/>
                </a:lnTo>
                <a:lnTo>
                  <a:pt x="1116" y="3577"/>
                </a:lnTo>
                <a:lnTo>
                  <a:pt x="1034" y="3566"/>
                </a:lnTo>
                <a:lnTo>
                  <a:pt x="986" y="3548"/>
                </a:lnTo>
                <a:lnTo>
                  <a:pt x="927" y="3495"/>
                </a:lnTo>
                <a:lnTo>
                  <a:pt x="892" y="3407"/>
                </a:lnTo>
                <a:lnTo>
                  <a:pt x="844" y="3366"/>
                </a:lnTo>
                <a:lnTo>
                  <a:pt x="791" y="3353"/>
                </a:lnTo>
                <a:lnTo>
                  <a:pt x="649" y="3288"/>
                </a:lnTo>
                <a:lnTo>
                  <a:pt x="603" y="3288"/>
                </a:lnTo>
                <a:lnTo>
                  <a:pt x="537" y="3253"/>
                </a:lnTo>
                <a:lnTo>
                  <a:pt x="502" y="3217"/>
                </a:lnTo>
                <a:lnTo>
                  <a:pt x="502" y="3182"/>
                </a:lnTo>
                <a:lnTo>
                  <a:pt x="525" y="3153"/>
                </a:lnTo>
                <a:lnTo>
                  <a:pt x="537" y="3082"/>
                </a:lnTo>
                <a:lnTo>
                  <a:pt x="549" y="3040"/>
                </a:lnTo>
                <a:lnTo>
                  <a:pt x="555" y="3022"/>
                </a:lnTo>
                <a:lnTo>
                  <a:pt x="543" y="2969"/>
                </a:lnTo>
                <a:lnTo>
                  <a:pt x="507" y="2952"/>
                </a:lnTo>
                <a:lnTo>
                  <a:pt x="502" y="2905"/>
                </a:lnTo>
                <a:lnTo>
                  <a:pt x="514" y="2893"/>
                </a:lnTo>
                <a:lnTo>
                  <a:pt x="519" y="2893"/>
                </a:lnTo>
                <a:lnTo>
                  <a:pt x="525" y="2852"/>
                </a:lnTo>
                <a:lnTo>
                  <a:pt x="484" y="2822"/>
                </a:lnTo>
                <a:lnTo>
                  <a:pt x="390" y="2651"/>
                </a:lnTo>
                <a:lnTo>
                  <a:pt x="384" y="2603"/>
                </a:lnTo>
                <a:lnTo>
                  <a:pt x="366" y="2562"/>
                </a:lnTo>
                <a:lnTo>
                  <a:pt x="360" y="2527"/>
                </a:lnTo>
                <a:lnTo>
                  <a:pt x="289" y="2426"/>
                </a:lnTo>
                <a:lnTo>
                  <a:pt x="295" y="2320"/>
                </a:lnTo>
                <a:lnTo>
                  <a:pt x="313" y="2296"/>
                </a:lnTo>
                <a:lnTo>
                  <a:pt x="331" y="2296"/>
                </a:lnTo>
                <a:lnTo>
                  <a:pt x="366" y="2261"/>
                </a:lnTo>
                <a:lnTo>
                  <a:pt x="372" y="2190"/>
                </a:lnTo>
                <a:lnTo>
                  <a:pt x="349" y="2167"/>
                </a:lnTo>
                <a:lnTo>
                  <a:pt x="301" y="2142"/>
                </a:lnTo>
                <a:lnTo>
                  <a:pt x="248" y="2096"/>
                </a:lnTo>
                <a:lnTo>
                  <a:pt x="230" y="2048"/>
                </a:lnTo>
                <a:lnTo>
                  <a:pt x="230" y="1919"/>
                </a:lnTo>
                <a:lnTo>
                  <a:pt x="242" y="1895"/>
                </a:lnTo>
                <a:lnTo>
                  <a:pt x="236" y="1866"/>
                </a:lnTo>
                <a:lnTo>
                  <a:pt x="248" y="1860"/>
                </a:lnTo>
                <a:lnTo>
                  <a:pt x="260" y="1789"/>
                </a:lnTo>
                <a:lnTo>
                  <a:pt x="271" y="1789"/>
                </a:lnTo>
                <a:lnTo>
                  <a:pt x="289" y="1807"/>
                </a:lnTo>
                <a:lnTo>
                  <a:pt x="283" y="1860"/>
                </a:lnTo>
                <a:lnTo>
                  <a:pt x="295" y="1878"/>
                </a:lnTo>
                <a:lnTo>
                  <a:pt x="342" y="1913"/>
                </a:lnTo>
                <a:lnTo>
                  <a:pt x="349" y="1895"/>
                </a:lnTo>
                <a:lnTo>
                  <a:pt x="354" y="1866"/>
                </a:lnTo>
                <a:lnTo>
                  <a:pt x="331" y="1789"/>
                </a:lnTo>
                <a:lnTo>
                  <a:pt x="324" y="1747"/>
                </a:lnTo>
                <a:lnTo>
                  <a:pt x="331" y="1688"/>
                </a:lnTo>
                <a:lnTo>
                  <a:pt x="319" y="1683"/>
                </a:lnTo>
                <a:lnTo>
                  <a:pt x="289" y="1718"/>
                </a:lnTo>
                <a:lnTo>
                  <a:pt x="283" y="1741"/>
                </a:lnTo>
                <a:lnTo>
                  <a:pt x="271" y="1765"/>
                </a:lnTo>
                <a:lnTo>
                  <a:pt x="230" y="1747"/>
                </a:lnTo>
                <a:lnTo>
                  <a:pt x="182" y="1676"/>
                </a:lnTo>
                <a:lnTo>
                  <a:pt x="136" y="1658"/>
                </a:lnTo>
                <a:lnTo>
                  <a:pt x="159" y="1617"/>
                </a:lnTo>
                <a:lnTo>
                  <a:pt x="159" y="1463"/>
                </a:lnTo>
                <a:lnTo>
                  <a:pt x="100" y="1399"/>
                </a:lnTo>
                <a:lnTo>
                  <a:pt x="70" y="1346"/>
                </a:lnTo>
                <a:lnTo>
                  <a:pt x="23" y="1222"/>
                </a:lnTo>
                <a:lnTo>
                  <a:pt x="47" y="1181"/>
                </a:lnTo>
                <a:lnTo>
                  <a:pt x="35" y="1145"/>
                </a:lnTo>
                <a:lnTo>
                  <a:pt x="35" y="1110"/>
                </a:lnTo>
                <a:lnTo>
                  <a:pt x="58" y="1021"/>
                </a:lnTo>
                <a:lnTo>
                  <a:pt x="88" y="979"/>
                </a:lnTo>
                <a:lnTo>
                  <a:pt x="94" y="956"/>
                </a:lnTo>
                <a:lnTo>
                  <a:pt x="88" y="874"/>
                </a:lnTo>
                <a:lnTo>
                  <a:pt x="47" y="791"/>
                </a:lnTo>
                <a:lnTo>
                  <a:pt x="47" y="768"/>
                </a:lnTo>
                <a:lnTo>
                  <a:pt x="35" y="738"/>
                </a:lnTo>
                <a:lnTo>
                  <a:pt x="17" y="720"/>
                </a:lnTo>
                <a:lnTo>
                  <a:pt x="5" y="684"/>
                </a:lnTo>
                <a:lnTo>
                  <a:pt x="0" y="631"/>
                </a:lnTo>
                <a:lnTo>
                  <a:pt x="5" y="619"/>
                </a:lnTo>
                <a:lnTo>
                  <a:pt x="5" y="578"/>
                </a:lnTo>
                <a:lnTo>
                  <a:pt x="47" y="507"/>
                </a:lnTo>
                <a:lnTo>
                  <a:pt x="159" y="383"/>
                </a:lnTo>
                <a:lnTo>
                  <a:pt x="159" y="360"/>
                </a:lnTo>
                <a:lnTo>
                  <a:pt x="171" y="307"/>
                </a:lnTo>
                <a:lnTo>
                  <a:pt x="195" y="289"/>
                </a:lnTo>
                <a:lnTo>
                  <a:pt x="218" y="236"/>
                </a:lnTo>
                <a:lnTo>
                  <a:pt x="230" y="129"/>
                </a:lnTo>
                <a:lnTo>
                  <a:pt x="207" y="76"/>
                </a:lnTo>
                <a:lnTo>
                  <a:pt x="230" y="23"/>
                </a:lnTo>
                <a:lnTo>
                  <a:pt x="248" y="0"/>
                </a:lnTo>
                <a:lnTo>
                  <a:pt x="1453" y="330"/>
                </a:lnTo>
                <a:lnTo>
                  <a:pt x="1146" y="1523"/>
                </a:lnTo>
                <a:lnTo>
                  <a:pt x="2475" y="3478"/>
                </a:lnTo>
                <a:lnTo>
                  <a:pt x="2475" y="3536"/>
                </a:lnTo>
                <a:lnTo>
                  <a:pt x="2475" y="3554"/>
                </a:lnTo>
                <a:lnTo>
                  <a:pt x="2475" y="3572"/>
                </a:lnTo>
                <a:lnTo>
                  <a:pt x="2498" y="3619"/>
                </a:lnTo>
                <a:lnTo>
                  <a:pt x="2498" y="3660"/>
                </a:lnTo>
                <a:lnTo>
                  <a:pt x="2510" y="3690"/>
                </a:lnTo>
                <a:lnTo>
                  <a:pt x="2522" y="3737"/>
                </a:lnTo>
                <a:lnTo>
                  <a:pt x="2540" y="3749"/>
                </a:lnTo>
                <a:lnTo>
                  <a:pt x="2563" y="3772"/>
                </a:lnTo>
                <a:lnTo>
                  <a:pt x="2563" y="3814"/>
                </a:lnTo>
                <a:lnTo>
                  <a:pt x="2563" y="3825"/>
                </a:lnTo>
                <a:lnTo>
                  <a:pt x="2546" y="3814"/>
                </a:lnTo>
                <a:lnTo>
                  <a:pt x="2510" y="3850"/>
                </a:lnTo>
                <a:lnTo>
                  <a:pt x="2463" y="3868"/>
                </a:lnTo>
                <a:lnTo>
                  <a:pt x="2422" y="3908"/>
                </a:lnTo>
                <a:lnTo>
                  <a:pt x="2398" y="4015"/>
                </a:lnTo>
                <a:lnTo>
                  <a:pt x="2333" y="4097"/>
                </a:lnTo>
                <a:lnTo>
                  <a:pt x="2304" y="4097"/>
                </a:lnTo>
                <a:lnTo>
                  <a:pt x="2297" y="4121"/>
                </a:lnTo>
                <a:lnTo>
                  <a:pt x="2310" y="4150"/>
                </a:lnTo>
                <a:lnTo>
                  <a:pt x="2304" y="4174"/>
                </a:lnTo>
                <a:lnTo>
                  <a:pt x="2292" y="4228"/>
                </a:lnTo>
                <a:lnTo>
                  <a:pt x="2297" y="4245"/>
                </a:lnTo>
                <a:lnTo>
                  <a:pt x="2345" y="4286"/>
                </a:lnTo>
                <a:lnTo>
                  <a:pt x="2351" y="4304"/>
                </a:lnTo>
                <a:lnTo>
                  <a:pt x="2340" y="4322"/>
                </a:lnTo>
                <a:lnTo>
                  <a:pt x="2333" y="4345"/>
                </a:lnTo>
                <a:lnTo>
                  <a:pt x="2304" y="4375"/>
                </a:lnTo>
                <a:lnTo>
                  <a:pt x="2292" y="4369"/>
                </a:lnTo>
                <a:lnTo>
                  <a:pt x="2239" y="436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4" name="Freeform 16"/>
          <p:cNvSpPr>
            <a:spLocks/>
          </p:cNvSpPr>
          <p:nvPr/>
        </p:nvSpPr>
        <p:spPr bwMode="auto">
          <a:xfrm>
            <a:off x="819562" y="2202838"/>
            <a:ext cx="1180533" cy="2010767"/>
          </a:xfrm>
          <a:custGeom>
            <a:avLst/>
            <a:gdLst/>
            <a:ahLst/>
            <a:cxnLst>
              <a:cxn ang="0">
                <a:pos x="1447" y="4274"/>
              </a:cxn>
              <a:cxn ang="0">
                <a:pos x="1458" y="4210"/>
              </a:cxn>
              <a:cxn ang="0">
                <a:pos x="1429" y="4162"/>
              </a:cxn>
              <a:cxn ang="0">
                <a:pos x="1359" y="3885"/>
              </a:cxn>
              <a:cxn ang="0">
                <a:pos x="1211" y="3719"/>
              </a:cxn>
              <a:cxn ang="0">
                <a:pos x="1151" y="3655"/>
              </a:cxn>
              <a:cxn ang="0">
                <a:pos x="1116" y="3577"/>
              </a:cxn>
              <a:cxn ang="0">
                <a:pos x="927" y="3495"/>
              </a:cxn>
              <a:cxn ang="0">
                <a:pos x="791" y="3353"/>
              </a:cxn>
              <a:cxn ang="0">
                <a:pos x="537" y="3253"/>
              </a:cxn>
              <a:cxn ang="0">
                <a:pos x="525" y="3153"/>
              </a:cxn>
              <a:cxn ang="0">
                <a:pos x="555" y="3022"/>
              </a:cxn>
              <a:cxn ang="0">
                <a:pos x="502" y="2905"/>
              </a:cxn>
              <a:cxn ang="0">
                <a:pos x="525" y="2852"/>
              </a:cxn>
              <a:cxn ang="0">
                <a:pos x="384" y="2603"/>
              </a:cxn>
              <a:cxn ang="0">
                <a:pos x="289" y="2426"/>
              </a:cxn>
              <a:cxn ang="0">
                <a:pos x="331" y="2296"/>
              </a:cxn>
              <a:cxn ang="0">
                <a:pos x="349" y="2167"/>
              </a:cxn>
              <a:cxn ang="0">
                <a:pos x="230" y="2048"/>
              </a:cxn>
              <a:cxn ang="0">
                <a:pos x="236" y="1866"/>
              </a:cxn>
              <a:cxn ang="0">
                <a:pos x="271" y="1789"/>
              </a:cxn>
              <a:cxn ang="0">
                <a:pos x="295" y="1878"/>
              </a:cxn>
              <a:cxn ang="0">
                <a:pos x="354" y="1866"/>
              </a:cxn>
              <a:cxn ang="0">
                <a:pos x="331" y="1688"/>
              </a:cxn>
              <a:cxn ang="0">
                <a:pos x="283" y="1741"/>
              </a:cxn>
              <a:cxn ang="0">
                <a:pos x="182" y="1676"/>
              </a:cxn>
              <a:cxn ang="0">
                <a:pos x="159" y="1463"/>
              </a:cxn>
              <a:cxn ang="0">
                <a:pos x="23" y="1222"/>
              </a:cxn>
              <a:cxn ang="0">
                <a:pos x="35" y="1110"/>
              </a:cxn>
              <a:cxn ang="0">
                <a:pos x="94" y="956"/>
              </a:cxn>
              <a:cxn ang="0">
                <a:pos x="47" y="768"/>
              </a:cxn>
              <a:cxn ang="0">
                <a:pos x="5" y="684"/>
              </a:cxn>
              <a:cxn ang="0">
                <a:pos x="5" y="578"/>
              </a:cxn>
              <a:cxn ang="0">
                <a:pos x="159" y="360"/>
              </a:cxn>
              <a:cxn ang="0">
                <a:pos x="218" y="236"/>
              </a:cxn>
              <a:cxn ang="0">
                <a:pos x="230" y="23"/>
              </a:cxn>
              <a:cxn ang="0">
                <a:pos x="1146" y="1523"/>
              </a:cxn>
              <a:cxn ang="0">
                <a:pos x="2475" y="3554"/>
              </a:cxn>
              <a:cxn ang="0">
                <a:pos x="2498" y="3660"/>
              </a:cxn>
              <a:cxn ang="0">
                <a:pos x="2540" y="3749"/>
              </a:cxn>
              <a:cxn ang="0">
                <a:pos x="2563" y="3825"/>
              </a:cxn>
              <a:cxn ang="0">
                <a:pos x="2463" y="3868"/>
              </a:cxn>
              <a:cxn ang="0">
                <a:pos x="2333" y="4097"/>
              </a:cxn>
              <a:cxn ang="0">
                <a:pos x="2310" y="4150"/>
              </a:cxn>
              <a:cxn ang="0">
                <a:pos x="2297" y="4245"/>
              </a:cxn>
              <a:cxn ang="0">
                <a:pos x="2340" y="4322"/>
              </a:cxn>
              <a:cxn ang="0">
                <a:pos x="2292" y="4369"/>
              </a:cxn>
            </a:cxnLst>
            <a:rect l="0" t="0" r="r" b="b"/>
            <a:pathLst>
              <a:path w="2563" h="4375">
                <a:moveTo>
                  <a:pt x="2239" y="4363"/>
                </a:moveTo>
                <a:lnTo>
                  <a:pt x="1458" y="4286"/>
                </a:lnTo>
                <a:lnTo>
                  <a:pt x="1447" y="4274"/>
                </a:lnTo>
                <a:lnTo>
                  <a:pt x="1441" y="4233"/>
                </a:lnTo>
                <a:lnTo>
                  <a:pt x="1447" y="4215"/>
                </a:lnTo>
                <a:lnTo>
                  <a:pt x="1458" y="4210"/>
                </a:lnTo>
                <a:lnTo>
                  <a:pt x="1447" y="4198"/>
                </a:lnTo>
                <a:lnTo>
                  <a:pt x="1435" y="4198"/>
                </a:lnTo>
                <a:lnTo>
                  <a:pt x="1429" y="4162"/>
                </a:lnTo>
                <a:lnTo>
                  <a:pt x="1429" y="4150"/>
                </a:lnTo>
                <a:lnTo>
                  <a:pt x="1429" y="4020"/>
                </a:lnTo>
                <a:lnTo>
                  <a:pt x="1359" y="3885"/>
                </a:lnTo>
                <a:lnTo>
                  <a:pt x="1318" y="3843"/>
                </a:lnTo>
                <a:lnTo>
                  <a:pt x="1288" y="3790"/>
                </a:lnTo>
                <a:lnTo>
                  <a:pt x="1211" y="3719"/>
                </a:lnTo>
                <a:lnTo>
                  <a:pt x="1163" y="3719"/>
                </a:lnTo>
                <a:lnTo>
                  <a:pt x="1134" y="3690"/>
                </a:lnTo>
                <a:lnTo>
                  <a:pt x="1151" y="3655"/>
                </a:lnTo>
                <a:lnTo>
                  <a:pt x="1140" y="3630"/>
                </a:lnTo>
                <a:lnTo>
                  <a:pt x="1140" y="3607"/>
                </a:lnTo>
                <a:lnTo>
                  <a:pt x="1116" y="3577"/>
                </a:lnTo>
                <a:lnTo>
                  <a:pt x="1034" y="3566"/>
                </a:lnTo>
                <a:lnTo>
                  <a:pt x="986" y="3548"/>
                </a:lnTo>
                <a:lnTo>
                  <a:pt x="927" y="3495"/>
                </a:lnTo>
                <a:lnTo>
                  <a:pt x="892" y="3407"/>
                </a:lnTo>
                <a:lnTo>
                  <a:pt x="844" y="3366"/>
                </a:lnTo>
                <a:lnTo>
                  <a:pt x="791" y="3353"/>
                </a:lnTo>
                <a:lnTo>
                  <a:pt x="649" y="3288"/>
                </a:lnTo>
                <a:lnTo>
                  <a:pt x="603" y="3288"/>
                </a:lnTo>
                <a:lnTo>
                  <a:pt x="537" y="3253"/>
                </a:lnTo>
                <a:lnTo>
                  <a:pt x="502" y="3217"/>
                </a:lnTo>
                <a:lnTo>
                  <a:pt x="502" y="3182"/>
                </a:lnTo>
                <a:lnTo>
                  <a:pt x="525" y="3153"/>
                </a:lnTo>
                <a:lnTo>
                  <a:pt x="537" y="3082"/>
                </a:lnTo>
                <a:lnTo>
                  <a:pt x="549" y="3040"/>
                </a:lnTo>
                <a:lnTo>
                  <a:pt x="555" y="3022"/>
                </a:lnTo>
                <a:lnTo>
                  <a:pt x="543" y="2969"/>
                </a:lnTo>
                <a:lnTo>
                  <a:pt x="507" y="2952"/>
                </a:lnTo>
                <a:lnTo>
                  <a:pt x="502" y="2905"/>
                </a:lnTo>
                <a:lnTo>
                  <a:pt x="514" y="2893"/>
                </a:lnTo>
                <a:lnTo>
                  <a:pt x="519" y="2893"/>
                </a:lnTo>
                <a:lnTo>
                  <a:pt x="525" y="2852"/>
                </a:lnTo>
                <a:lnTo>
                  <a:pt x="484" y="2822"/>
                </a:lnTo>
                <a:lnTo>
                  <a:pt x="390" y="2651"/>
                </a:lnTo>
                <a:lnTo>
                  <a:pt x="384" y="2603"/>
                </a:lnTo>
                <a:lnTo>
                  <a:pt x="366" y="2562"/>
                </a:lnTo>
                <a:lnTo>
                  <a:pt x="360" y="2527"/>
                </a:lnTo>
                <a:lnTo>
                  <a:pt x="289" y="2426"/>
                </a:lnTo>
                <a:lnTo>
                  <a:pt x="295" y="2320"/>
                </a:lnTo>
                <a:lnTo>
                  <a:pt x="313" y="2296"/>
                </a:lnTo>
                <a:lnTo>
                  <a:pt x="331" y="2296"/>
                </a:lnTo>
                <a:lnTo>
                  <a:pt x="366" y="2261"/>
                </a:lnTo>
                <a:lnTo>
                  <a:pt x="372" y="2190"/>
                </a:lnTo>
                <a:lnTo>
                  <a:pt x="349" y="2167"/>
                </a:lnTo>
                <a:lnTo>
                  <a:pt x="301" y="2142"/>
                </a:lnTo>
                <a:lnTo>
                  <a:pt x="248" y="2096"/>
                </a:lnTo>
                <a:lnTo>
                  <a:pt x="230" y="2048"/>
                </a:lnTo>
                <a:lnTo>
                  <a:pt x="230" y="1919"/>
                </a:lnTo>
                <a:lnTo>
                  <a:pt x="242" y="1895"/>
                </a:lnTo>
                <a:lnTo>
                  <a:pt x="236" y="1866"/>
                </a:lnTo>
                <a:lnTo>
                  <a:pt x="248" y="1860"/>
                </a:lnTo>
                <a:lnTo>
                  <a:pt x="260" y="1789"/>
                </a:lnTo>
                <a:lnTo>
                  <a:pt x="271" y="1789"/>
                </a:lnTo>
                <a:lnTo>
                  <a:pt x="289" y="1807"/>
                </a:lnTo>
                <a:lnTo>
                  <a:pt x="283" y="1860"/>
                </a:lnTo>
                <a:lnTo>
                  <a:pt x="295" y="1878"/>
                </a:lnTo>
                <a:lnTo>
                  <a:pt x="342" y="1913"/>
                </a:lnTo>
                <a:lnTo>
                  <a:pt x="349" y="1895"/>
                </a:lnTo>
                <a:lnTo>
                  <a:pt x="354" y="1866"/>
                </a:lnTo>
                <a:lnTo>
                  <a:pt x="331" y="1789"/>
                </a:lnTo>
                <a:lnTo>
                  <a:pt x="324" y="1747"/>
                </a:lnTo>
                <a:lnTo>
                  <a:pt x="331" y="1688"/>
                </a:lnTo>
                <a:lnTo>
                  <a:pt x="319" y="1683"/>
                </a:lnTo>
                <a:lnTo>
                  <a:pt x="289" y="1718"/>
                </a:lnTo>
                <a:lnTo>
                  <a:pt x="283" y="1741"/>
                </a:lnTo>
                <a:lnTo>
                  <a:pt x="271" y="1765"/>
                </a:lnTo>
                <a:lnTo>
                  <a:pt x="230" y="1747"/>
                </a:lnTo>
                <a:lnTo>
                  <a:pt x="182" y="1676"/>
                </a:lnTo>
                <a:lnTo>
                  <a:pt x="136" y="1658"/>
                </a:lnTo>
                <a:lnTo>
                  <a:pt x="159" y="1617"/>
                </a:lnTo>
                <a:lnTo>
                  <a:pt x="159" y="1463"/>
                </a:lnTo>
                <a:lnTo>
                  <a:pt x="100" y="1399"/>
                </a:lnTo>
                <a:lnTo>
                  <a:pt x="70" y="1346"/>
                </a:lnTo>
                <a:lnTo>
                  <a:pt x="23" y="1222"/>
                </a:lnTo>
                <a:lnTo>
                  <a:pt x="47" y="1181"/>
                </a:lnTo>
                <a:lnTo>
                  <a:pt x="35" y="1145"/>
                </a:lnTo>
                <a:lnTo>
                  <a:pt x="35" y="1110"/>
                </a:lnTo>
                <a:lnTo>
                  <a:pt x="58" y="1021"/>
                </a:lnTo>
                <a:lnTo>
                  <a:pt x="88" y="979"/>
                </a:lnTo>
                <a:lnTo>
                  <a:pt x="94" y="956"/>
                </a:lnTo>
                <a:lnTo>
                  <a:pt x="88" y="874"/>
                </a:lnTo>
                <a:lnTo>
                  <a:pt x="47" y="791"/>
                </a:lnTo>
                <a:lnTo>
                  <a:pt x="47" y="768"/>
                </a:lnTo>
                <a:lnTo>
                  <a:pt x="35" y="738"/>
                </a:lnTo>
                <a:lnTo>
                  <a:pt x="17" y="720"/>
                </a:lnTo>
                <a:lnTo>
                  <a:pt x="5" y="684"/>
                </a:lnTo>
                <a:lnTo>
                  <a:pt x="0" y="631"/>
                </a:lnTo>
                <a:lnTo>
                  <a:pt x="5" y="619"/>
                </a:lnTo>
                <a:lnTo>
                  <a:pt x="5" y="578"/>
                </a:lnTo>
                <a:lnTo>
                  <a:pt x="47" y="507"/>
                </a:lnTo>
                <a:lnTo>
                  <a:pt x="159" y="383"/>
                </a:lnTo>
                <a:lnTo>
                  <a:pt x="159" y="360"/>
                </a:lnTo>
                <a:lnTo>
                  <a:pt x="171" y="307"/>
                </a:lnTo>
                <a:lnTo>
                  <a:pt x="195" y="289"/>
                </a:lnTo>
                <a:lnTo>
                  <a:pt x="218" y="236"/>
                </a:lnTo>
                <a:lnTo>
                  <a:pt x="230" y="129"/>
                </a:lnTo>
                <a:lnTo>
                  <a:pt x="207" y="76"/>
                </a:lnTo>
                <a:lnTo>
                  <a:pt x="230" y="23"/>
                </a:lnTo>
                <a:lnTo>
                  <a:pt x="248" y="0"/>
                </a:lnTo>
                <a:lnTo>
                  <a:pt x="1453" y="330"/>
                </a:lnTo>
                <a:lnTo>
                  <a:pt x="1146" y="1523"/>
                </a:lnTo>
                <a:lnTo>
                  <a:pt x="2475" y="3478"/>
                </a:lnTo>
                <a:lnTo>
                  <a:pt x="2475" y="3536"/>
                </a:lnTo>
                <a:lnTo>
                  <a:pt x="2475" y="3554"/>
                </a:lnTo>
                <a:lnTo>
                  <a:pt x="2475" y="3572"/>
                </a:lnTo>
                <a:lnTo>
                  <a:pt x="2498" y="3619"/>
                </a:lnTo>
                <a:lnTo>
                  <a:pt x="2498" y="3660"/>
                </a:lnTo>
                <a:lnTo>
                  <a:pt x="2510" y="3690"/>
                </a:lnTo>
                <a:lnTo>
                  <a:pt x="2522" y="3737"/>
                </a:lnTo>
                <a:lnTo>
                  <a:pt x="2540" y="3749"/>
                </a:lnTo>
                <a:lnTo>
                  <a:pt x="2563" y="3772"/>
                </a:lnTo>
                <a:lnTo>
                  <a:pt x="2563" y="3814"/>
                </a:lnTo>
                <a:lnTo>
                  <a:pt x="2563" y="3825"/>
                </a:lnTo>
                <a:lnTo>
                  <a:pt x="2546" y="3814"/>
                </a:lnTo>
                <a:lnTo>
                  <a:pt x="2510" y="3850"/>
                </a:lnTo>
                <a:lnTo>
                  <a:pt x="2463" y="3868"/>
                </a:lnTo>
                <a:lnTo>
                  <a:pt x="2422" y="3908"/>
                </a:lnTo>
                <a:lnTo>
                  <a:pt x="2398" y="4015"/>
                </a:lnTo>
                <a:lnTo>
                  <a:pt x="2333" y="4097"/>
                </a:lnTo>
                <a:lnTo>
                  <a:pt x="2304" y="4097"/>
                </a:lnTo>
                <a:lnTo>
                  <a:pt x="2297" y="4121"/>
                </a:lnTo>
                <a:lnTo>
                  <a:pt x="2310" y="4150"/>
                </a:lnTo>
                <a:lnTo>
                  <a:pt x="2304" y="4174"/>
                </a:lnTo>
                <a:lnTo>
                  <a:pt x="2292" y="4228"/>
                </a:lnTo>
                <a:lnTo>
                  <a:pt x="2297" y="4245"/>
                </a:lnTo>
                <a:lnTo>
                  <a:pt x="2345" y="4286"/>
                </a:lnTo>
                <a:lnTo>
                  <a:pt x="2351" y="4304"/>
                </a:lnTo>
                <a:lnTo>
                  <a:pt x="2340" y="4322"/>
                </a:lnTo>
                <a:lnTo>
                  <a:pt x="2333" y="4345"/>
                </a:lnTo>
                <a:lnTo>
                  <a:pt x="2304" y="4375"/>
                </a:lnTo>
                <a:lnTo>
                  <a:pt x="2292" y="4369"/>
                </a:lnTo>
                <a:lnTo>
                  <a:pt x="2239" y="4363"/>
                </a:lnTo>
              </a:path>
            </a:pathLst>
          </a:custGeom>
          <a:solidFill>
            <a:schemeClr val="tx2">
              <a:lumMod val="50000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5" name="Freeform 17"/>
          <p:cNvSpPr>
            <a:spLocks/>
          </p:cNvSpPr>
          <p:nvPr/>
        </p:nvSpPr>
        <p:spPr bwMode="auto">
          <a:xfrm>
            <a:off x="1884248" y="1176767"/>
            <a:ext cx="882641" cy="1428775"/>
          </a:xfrm>
          <a:custGeom>
            <a:avLst/>
            <a:gdLst/>
            <a:ahLst/>
            <a:cxnLst>
              <a:cxn ang="0">
                <a:pos x="160" y="2050"/>
              </a:cxn>
              <a:cxn ang="0">
                <a:pos x="201" y="1949"/>
              </a:cxn>
              <a:cxn ang="0">
                <a:pos x="219" y="1931"/>
              </a:cxn>
              <a:cxn ang="0">
                <a:pos x="207" y="1878"/>
              </a:cxn>
              <a:cxn ang="0">
                <a:pos x="154" y="1831"/>
              </a:cxn>
              <a:cxn ang="0">
                <a:pos x="236" y="1671"/>
              </a:cxn>
              <a:cxn ang="0">
                <a:pos x="314" y="1618"/>
              </a:cxn>
              <a:cxn ang="0">
                <a:pos x="343" y="1566"/>
              </a:cxn>
              <a:cxn ang="0">
                <a:pos x="474" y="1300"/>
              </a:cxn>
              <a:cxn ang="0">
                <a:pos x="414" y="1264"/>
              </a:cxn>
              <a:cxn ang="0">
                <a:pos x="385" y="1194"/>
              </a:cxn>
              <a:cxn ang="0">
                <a:pos x="390" y="1123"/>
              </a:cxn>
              <a:cxn ang="0">
                <a:pos x="378" y="1069"/>
              </a:cxn>
              <a:cxn ang="0">
                <a:pos x="390" y="1022"/>
              </a:cxn>
              <a:cxn ang="0">
                <a:pos x="614" y="0"/>
              </a:cxn>
              <a:cxn ang="0">
                <a:pos x="804" y="456"/>
              </a:cxn>
              <a:cxn ang="0">
                <a:pos x="863" y="626"/>
              </a:cxn>
              <a:cxn ang="0">
                <a:pos x="827" y="685"/>
              </a:cxn>
              <a:cxn ang="0">
                <a:pos x="880" y="750"/>
              </a:cxn>
              <a:cxn ang="0">
                <a:pos x="999" y="928"/>
              </a:cxn>
              <a:cxn ang="0">
                <a:pos x="1034" y="1028"/>
              </a:cxn>
              <a:cxn ang="0">
                <a:pos x="1075" y="1063"/>
              </a:cxn>
              <a:cxn ang="0">
                <a:pos x="1159" y="1093"/>
              </a:cxn>
              <a:cxn ang="0">
                <a:pos x="1099" y="1247"/>
              </a:cxn>
              <a:cxn ang="0">
                <a:pos x="1070" y="1329"/>
              </a:cxn>
              <a:cxn ang="0">
                <a:pos x="1075" y="1371"/>
              </a:cxn>
              <a:cxn ang="0">
                <a:pos x="1029" y="1435"/>
              </a:cxn>
              <a:cxn ang="0">
                <a:pos x="1017" y="1495"/>
              </a:cxn>
              <a:cxn ang="0">
                <a:pos x="1093" y="1541"/>
              </a:cxn>
              <a:cxn ang="0">
                <a:pos x="1187" y="1465"/>
              </a:cxn>
              <a:cxn ang="0">
                <a:pos x="1212" y="1506"/>
              </a:cxn>
              <a:cxn ang="0">
                <a:pos x="1235" y="1524"/>
              </a:cxn>
              <a:cxn ang="0">
                <a:pos x="1230" y="1653"/>
              </a:cxn>
              <a:cxn ang="0">
                <a:pos x="1283" y="1754"/>
              </a:cxn>
              <a:cxn ang="0">
                <a:pos x="1258" y="1820"/>
              </a:cxn>
              <a:cxn ang="0">
                <a:pos x="1324" y="1866"/>
              </a:cxn>
              <a:cxn ang="0">
                <a:pos x="1359" y="1931"/>
              </a:cxn>
              <a:cxn ang="0">
                <a:pos x="1347" y="1997"/>
              </a:cxn>
              <a:cxn ang="0">
                <a:pos x="1407" y="2068"/>
              </a:cxn>
              <a:cxn ang="0">
                <a:pos x="1448" y="2015"/>
              </a:cxn>
              <a:cxn ang="0">
                <a:pos x="1537" y="2043"/>
              </a:cxn>
              <a:cxn ang="0">
                <a:pos x="1584" y="2015"/>
              </a:cxn>
              <a:cxn ang="0">
                <a:pos x="1678" y="2038"/>
              </a:cxn>
              <a:cxn ang="0">
                <a:pos x="1725" y="2043"/>
              </a:cxn>
              <a:cxn ang="0">
                <a:pos x="1803" y="2015"/>
              </a:cxn>
              <a:cxn ang="0">
                <a:pos x="1879" y="2026"/>
              </a:cxn>
              <a:cxn ang="0">
                <a:pos x="1920" y="2102"/>
              </a:cxn>
              <a:cxn ang="0">
                <a:pos x="880" y="2947"/>
              </a:cxn>
            </a:cxnLst>
            <a:rect l="0" t="0" r="r" b="b"/>
            <a:pathLst>
              <a:path w="1920" h="3107">
                <a:moveTo>
                  <a:pt x="0" y="2770"/>
                </a:moveTo>
                <a:lnTo>
                  <a:pt x="160" y="2050"/>
                </a:lnTo>
                <a:lnTo>
                  <a:pt x="201" y="1997"/>
                </a:lnTo>
                <a:lnTo>
                  <a:pt x="201" y="1949"/>
                </a:lnTo>
                <a:lnTo>
                  <a:pt x="213" y="1949"/>
                </a:lnTo>
                <a:lnTo>
                  <a:pt x="219" y="1931"/>
                </a:lnTo>
                <a:lnTo>
                  <a:pt x="231" y="1908"/>
                </a:lnTo>
                <a:lnTo>
                  <a:pt x="207" y="1878"/>
                </a:lnTo>
                <a:lnTo>
                  <a:pt x="165" y="1855"/>
                </a:lnTo>
                <a:lnTo>
                  <a:pt x="154" y="1831"/>
                </a:lnTo>
                <a:lnTo>
                  <a:pt x="165" y="1784"/>
                </a:lnTo>
                <a:lnTo>
                  <a:pt x="236" y="1671"/>
                </a:lnTo>
                <a:lnTo>
                  <a:pt x="284" y="1653"/>
                </a:lnTo>
                <a:lnTo>
                  <a:pt x="314" y="1618"/>
                </a:lnTo>
                <a:lnTo>
                  <a:pt x="319" y="1595"/>
                </a:lnTo>
                <a:lnTo>
                  <a:pt x="343" y="1566"/>
                </a:lnTo>
                <a:lnTo>
                  <a:pt x="479" y="1353"/>
                </a:lnTo>
                <a:lnTo>
                  <a:pt x="474" y="1300"/>
                </a:lnTo>
                <a:lnTo>
                  <a:pt x="444" y="1276"/>
                </a:lnTo>
                <a:lnTo>
                  <a:pt x="414" y="1264"/>
                </a:lnTo>
                <a:lnTo>
                  <a:pt x="390" y="1229"/>
                </a:lnTo>
                <a:lnTo>
                  <a:pt x="385" y="1194"/>
                </a:lnTo>
                <a:lnTo>
                  <a:pt x="378" y="1140"/>
                </a:lnTo>
                <a:lnTo>
                  <a:pt x="390" y="1123"/>
                </a:lnTo>
                <a:lnTo>
                  <a:pt x="403" y="1105"/>
                </a:lnTo>
                <a:lnTo>
                  <a:pt x="378" y="1069"/>
                </a:lnTo>
                <a:lnTo>
                  <a:pt x="378" y="1034"/>
                </a:lnTo>
                <a:lnTo>
                  <a:pt x="390" y="1022"/>
                </a:lnTo>
                <a:lnTo>
                  <a:pt x="621" y="0"/>
                </a:lnTo>
                <a:lnTo>
                  <a:pt x="614" y="0"/>
                </a:lnTo>
                <a:lnTo>
                  <a:pt x="869" y="66"/>
                </a:lnTo>
                <a:lnTo>
                  <a:pt x="804" y="456"/>
                </a:lnTo>
                <a:lnTo>
                  <a:pt x="845" y="561"/>
                </a:lnTo>
                <a:lnTo>
                  <a:pt x="863" y="626"/>
                </a:lnTo>
                <a:lnTo>
                  <a:pt x="845" y="667"/>
                </a:lnTo>
                <a:lnTo>
                  <a:pt x="827" y="685"/>
                </a:lnTo>
                <a:lnTo>
                  <a:pt x="852" y="709"/>
                </a:lnTo>
                <a:lnTo>
                  <a:pt x="880" y="750"/>
                </a:lnTo>
                <a:lnTo>
                  <a:pt x="951" y="821"/>
                </a:lnTo>
                <a:lnTo>
                  <a:pt x="999" y="928"/>
                </a:lnTo>
                <a:lnTo>
                  <a:pt x="1011" y="975"/>
                </a:lnTo>
                <a:lnTo>
                  <a:pt x="1034" y="1028"/>
                </a:lnTo>
                <a:lnTo>
                  <a:pt x="1075" y="1028"/>
                </a:lnTo>
                <a:lnTo>
                  <a:pt x="1075" y="1063"/>
                </a:lnTo>
                <a:lnTo>
                  <a:pt x="1141" y="1069"/>
                </a:lnTo>
                <a:lnTo>
                  <a:pt x="1159" y="1093"/>
                </a:lnTo>
                <a:lnTo>
                  <a:pt x="1093" y="1222"/>
                </a:lnTo>
                <a:lnTo>
                  <a:pt x="1099" y="1247"/>
                </a:lnTo>
                <a:lnTo>
                  <a:pt x="1075" y="1264"/>
                </a:lnTo>
                <a:lnTo>
                  <a:pt x="1070" y="1329"/>
                </a:lnTo>
                <a:lnTo>
                  <a:pt x="1075" y="1335"/>
                </a:lnTo>
                <a:lnTo>
                  <a:pt x="1075" y="1371"/>
                </a:lnTo>
                <a:lnTo>
                  <a:pt x="1029" y="1400"/>
                </a:lnTo>
                <a:lnTo>
                  <a:pt x="1029" y="1435"/>
                </a:lnTo>
                <a:lnTo>
                  <a:pt x="1034" y="1459"/>
                </a:lnTo>
                <a:lnTo>
                  <a:pt x="1017" y="1495"/>
                </a:lnTo>
                <a:lnTo>
                  <a:pt x="1075" y="1548"/>
                </a:lnTo>
                <a:lnTo>
                  <a:pt x="1093" y="1541"/>
                </a:lnTo>
                <a:lnTo>
                  <a:pt x="1176" y="1477"/>
                </a:lnTo>
                <a:lnTo>
                  <a:pt x="1187" y="1465"/>
                </a:lnTo>
                <a:lnTo>
                  <a:pt x="1200" y="1477"/>
                </a:lnTo>
                <a:lnTo>
                  <a:pt x="1212" y="1506"/>
                </a:lnTo>
                <a:lnTo>
                  <a:pt x="1223" y="1513"/>
                </a:lnTo>
                <a:lnTo>
                  <a:pt x="1235" y="1524"/>
                </a:lnTo>
                <a:lnTo>
                  <a:pt x="1230" y="1577"/>
                </a:lnTo>
                <a:lnTo>
                  <a:pt x="1230" y="1653"/>
                </a:lnTo>
                <a:lnTo>
                  <a:pt x="1247" y="1707"/>
                </a:lnTo>
                <a:lnTo>
                  <a:pt x="1283" y="1754"/>
                </a:lnTo>
                <a:lnTo>
                  <a:pt x="1276" y="1784"/>
                </a:lnTo>
                <a:lnTo>
                  <a:pt x="1258" y="1820"/>
                </a:lnTo>
                <a:lnTo>
                  <a:pt x="1288" y="1866"/>
                </a:lnTo>
                <a:lnTo>
                  <a:pt x="1324" y="1866"/>
                </a:lnTo>
                <a:lnTo>
                  <a:pt x="1354" y="1908"/>
                </a:lnTo>
                <a:lnTo>
                  <a:pt x="1359" y="1931"/>
                </a:lnTo>
                <a:lnTo>
                  <a:pt x="1347" y="1985"/>
                </a:lnTo>
                <a:lnTo>
                  <a:pt x="1347" y="1997"/>
                </a:lnTo>
                <a:lnTo>
                  <a:pt x="1371" y="2043"/>
                </a:lnTo>
                <a:lnTo>
                  <a:pt x="1407" y="2068"/>
                </a:lnTo>
                <a:lnTo>
                  <a:pt x="1425" y="2026"/>
                </a:lnTo>
                <a:lnTo>
                  <a:pt x="1448" y="2015"/>
                </a:lnTo>
                <a:lnTo>
                  <a:pt x="1507" y="2038"/>
                </a:lnTo>
                <a:lnTo>
                  <a:pt x="1537" y="2043"/>
                </a:lnTo>
                <a:lnTo>
                  <a:pt x="1566" y="2020"/>
                </a:lnTo>
                <a:lnTo>
                  <a:pt x="1584" y="2015"/>
                </a:lnTo>
                <a:lnTo>
                  <a:pt x="1601" y="2032"/>
                </a:lnTo>
                <a:lnTo>
                  <a:pt x="1678" y="2038"/>
                </a:lnTo>
                <a:lnTo>
                  <a:pt x="1714" y="2056"/>
                </a:lnTo>
                <a:lnTo>
                  <a:pt x="1725" y="2043"/>
                </a:lnTo>
                <a:lnTo>
                  <a:pt x="1808" y="2050"/>
                </a:lnTo>
                <a:lnTo>
                  <a:pt x="1803" y="2015"/>
                </a:lnTo>
                <a:lnTo>
                  <a:pt x="1838" y="1985"/>
                </a:lnTo>
                <a:lnTo>
                  <a:pt x="1879" y="2026"/>
                </a:lnTo>
                <a:lnTo>
                  <a:pt x="1891" y="2079"/>
                </a:lnTo>
                <a:lnTo>
                  <a:pt x="1920" y="2102"/>
                </a:lnTo>
                <a:lnTo>
                  <a:pt x="1773" y="3107"/>
                </a:lnTo>
                <a:lnTo>
                  <a:pt x="880" y="2947"/>
                </a:lnTo>
                <a:lnTo>
                  <a:pt x="0" y="277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" name="Freeform 18"/>
          <p:cNvSpPr>
            <a:spLocks/>
          </p:cNvSpPr>
          <p:nvPr/>
        </p:nvSpPr>
        <p:spPr bwMode="auto">
          <a:xfrm>
            <a:off x="1884248" y="1176767"/>
            <a:ext cx="882641" cy="1428775"/>
          </a:xfrm>
          <a:custGeom>
            <a:avLst/>
            <a:gdLst/>
            <a:ahLst/>
            <a:cxnLst>
              <a:cxn ang="0">
                <a:pos x="160" y="2050"/>
              </a:cxn>
              <a:cxn ang="0">
                <a:pos x="201" y="1949"/>
              </a:cxn>
              <a:cxn ang="0">
                <a:pos x="219" y="1931"/>
              </a:cxn>
              <a:cxn ang="0">
                <a:pos x="207" y="1878"/>
              </a:cxn>
              <a:cxn ang="0">
                <a:pos x="154" y="1831"/>
              </a:cxn>
              <a:cxn ang="0">
                <a:pos x="236" y="1671"/>
              </a:cxn>
              <a:cxn ang="0">
                <a:pos x="314" y="1618"/>
              </a:cxn>
              <a:cxn ang="0">
                <a:pos x="343" y="1566"/>
              </a:cxn>
              <a:cxn ang="0">
                <a:pos x="474" y="1300"/>
              </a:cxn>
              <a:cxn ang="0">
                <a:pos x="414" y="1264"/>
              </a:cxn>
              <a:cxn ang="0">
                <a:pos x="385" y="1194"/>
              </a:cxn>
              <a:cxn ang="0">
                <a:pos x="390" y="1123"/>
              </a:cxn>
              <a:cxn ang="0">
                <a:pos x="378" y="1069"/>
              </a:cxn>
              <a:cxn ang="0">
                <a:pos x="390" y="1022"/>
              </a:cxn>
              <a:cxn ang="0">
                <a:pos x="614" y="0"/>
              </a:cxn>
              <a:cxn ang="0">
                <a:pos x="804" y="456"/>
              </a:cxn>
              <a:cxn ang="0">
                <a:pos x="863" y="626"/>
              </a:cxn>
              <a:cxn ang="0">
                <a:pos x="827" y="685"/>
              </a:cxn>
              <a:cxn ang="0">
                <a:pos x="880" y="750"/>
              </a:cxn>
              <a:cxn ang="0">
                <a:pos x="999" y="928"/>
              </a:cxn>
              <a:cxn ang="0">
                <a:pos x="1034" y="1028"/>
              </a:cxn>
              <a:cxn ang="0">
                <a:pos x="1075" y="1063"/>
              </a:cxn>
              <a:cxn ang="0">
                <a:pos x="1159" y="1093"/>
              </a:cxn>
              <a:cxn ang="0">
                <a:pos x="1099" y="1247"/>
              </a:cxn>
              <a:cxn ang="0">
                <a:pos x="1070" y="1329"/>
              </a:cxn>
              <a:cxn ang="0">
                <a:pos x="1075" y="1371"/>
              </a:cxn>
              <a:cxn ang="0">
                <a:pos x="1029" y="1435"/>
              </a:cxn>
              <a:cxn ang="0">
                <a:pos x="1017" y="1495"/>
              </a:cxn>
              <a:cxn ang="0">
                <a:pos x="1093" y="1541"/>
              </a:cxn>
              <a:cxn ang="0">
                <a:pos x="1187" y="1465"/>
              </a:cxn>
              <a:cxn ang="0">
                <a:pos x="1212" y="1506"/>
              </a:cxn>
              <a:cxn ang="0">
                <a:pos x="1235" y="1524"/>
              </a:cxn>
              <a:cxn ang="0">
                <a:pos x="1230" y="1653"/>
              </a:cxn>
              <a:cxn ang="0">
                <a:pos x="1283" y="1754"/>
              </a:cxn>
              <a:cxn ang="0">
                <a:pos x="1258" y="1820"/>
              </a:cxn>
              <a:cxn ang="0">
                <a:pos x="1324" y="1866"/>
              </a:cxn>
              <a:cxn ang="0">
                <a:pos x="1359" y="1931"/>
              </a:cxn>
              <a:cxn ang="0">
                <a:pos x="1347" y="1997"/>
              </a:cxn>
              <a:cxn ang="0">
                <a:pos x="1407" y="2068"/>
              </a:cxn>
              <a:cxn ang="0">
                <a:pos x="1448" y="2015"/>
              </a:cxn>
              <a:cxn ang="0">
                <a:pos x="1537" y="2043"/>
              </a:cxn>
              <a:cxn ang="0">
                <a:pos x="1584" y="2015"/>
              </a:cxn>
              <a:cxn ang="0">
                <a:pos x="1678" y="2038"/>
              </a:cxn>
              <a:cxn ang="0">
                <a:pos x="1725" y="2043"/>
              </a:cxn>
              <a:cxn ang="0">
                <a:pos x="1803" y="2015"/>
              </a:cxn>
              <a:cxn ang="0">
                <a:pos x="1879" y="2026"/>
              </a:cxn>
              <a:cxn ang="0">
                <a:pos x="1920" y="2102"/>
              </a:cxn>
              <a:cxn ang="0">
                <a:pos x="880" y="2947"/>
              </a:cxn>
            </a:cxnLst>
            <a:rect l="0" t="0" r="r" b="b"/>
            <a:pathLst>
              <a:path w="1920" h="3107">
                <a:moveTo>
                  <a:pt x="0" y="2770"/>
                </a:moveTo>
                <a:lnTo>
                  <a:pt x="160" y="2050"/>
                </a:lnTo>
                <a:lnTo>
                  <a:pt x="201" y="1997"/>
                </a:lnTo>
                <a:lnTo>
                  <a:pt x="201" y="1949"/>
                </a:lnTo>
                <a:lnTo>
                  <a:pt x="213" y="1949"/>
                </a:lnTo>
                <a:lnTo>
                  <a:pt x="219" y="1931"/>
                </a:lnTo>
                <a:lnTo>
                  <a:pt x="231" y="1908"/>
                </a:lnTo>
                <a:lnTo>
                  <a:pt x="207" y="1878"/>
                </a:lnTo>
                <a:lnTo>
                  <a:pt x="165" y="1855"/>
                </a:lnTo>
                <a:lnTo>
                  <a:pt x="154" y="1831"/>
                </a:lnTo>
                <a:lnTo>
                  <a:pt x="165" y="1784"/>
                </a:lnTo>
                <a:lnTo>
                  <a:pt x="236" y="1671"/>
                </a:lnTo>
                <a:lnTo>
                  <a:pt x="284" y="1653"/>
                </a:lnTo>
                <a:lnTo>
                  <a:pt x="314" y="1618"/>
                </a:lnTo>
                <a:lnTo>
                  <a:pt x="319" y="1595"/>
                </a:lnTo>
                <a:lnTo>
                  <a:pt x="343" y="1566"/>
                </a:lnTo>
                <a:lnTo>
                  <a:pt x="479" y="1353"/>
                </a:lnTo>
                <a:lnTo>
                  <a:pt x="474" y="1300"/>
                </a:lnTo>
                <a:lnTo>
                  <a:pt x="444" y="1276"/>
                </a:lnTo>
                <a:lnTo>
                  <a:pt x="414" y="1264"/>
                </a:lnTo>
                <a:lnTo>
                  <a:pt x="390" y="1229"/>
                </a:lnTo>
                <a:lnTo>
                  <a:pt x="385" y="1194"/>
                </a:lnTo>
                <a:lnTo>
                  <a:pt x="378" y="1140"/>
                </a:lnTo>
                <a:lnTo>
                  <a:pt x="390" y="1123"/>
                </a:lnTo>
                <a:lnTo>
                  <a:pt x="403" y="1105"/>
                </a:lnTo>
                <a:lnTo>
                  <a:pt x="378" y="1069"/>
                </a:lnTo>
                <a:lnTo>
                  <a:pt x="378" y="1034"/>
                </a:lnTo>
                <a:lnTo>
                  <a:pt x="390" y="1022"/>
                </a:lnTo>
                <a:lnTo>
                  <a:pt x="621" y="0"/>
                </a:lnTo>
                <a:lnTo>
                  <a:pt x="614" y="0"/>
                </a:lnTo>
                <a:lnTo>
                  <a:pt x="869" y="66"/>
                </a:lnTo>
                <a:lnTo>
                  <a:pt x="804" y="456"/>
                </a:lnTo>
                <a:lnTo>
                  <a:pt x="845" y="561"/>
                </a:lnTo>
                <a:lnTo>
                  <a:pt x="863" y="626"/>
                </a:lnTo>
                <a:lnTo>
                  <a:pt x="845" y="667"/>
                </a:lnTo>
                <a:lnTo>
                  <a:pt x="827" y="685"/>
                </a:lnTo>
                <a:lnTo>
                  <a:pt x="852" y="709"/>
                </a:lnTo>
                <a:lnTo>
                  <a:pt x="880" y="750"/>
                </a:lnTo>
                <a:lnTo>
                  <a:pt x="951" y="821"/>
                </a:lnTo>
                <a:lnTo>
                  <a:pt x="999" y="928"/>
                </a:lnTo>
                <a:lnTo>
                  <a:pt x="1011" y="975"/>
                </a:lnTo>
                <a:lnTo>
                  <a:pt x="1034" y="1028"/>
                </a:lnTo>
                <a:lnTo>
                  <a:pt x="1075" y="1028"/>
                </a:lnTo>
                <a:lnTo>
                  <a:pt x="1075" y="1063"/>
                </a:lnTo>
                <a:lnTo>
                  <a:pt x="1141" y="1069"/>
                </a:lnTo>
                <a:lnTo>
                  <a:pt x="1159" y="1093"/>
                </a:lnTo>
                <a:lnTo>
                  <a:pt x="1093" y="1222"/>
                </a:lnTo>
                <a:lnTo>
                  <a:pt x="1099" y="1247"/>
                </a:lnTo>
                <a:lnTo>
                  <a:pt x="1075" y="1264"/>
                </a:lnTo>
                <a:lnTo>
                  <a:pt x="1070" y="1329"/>
                </a:lnTo>
                <a:lnTo>
                  <a:pt x="1075" y="1335"/>
                </a:lnTo>
                <a:lnTo>
                  <a:pt x="1075" y="1371"/>
                </a:lnTo>
                <a:lnTo>
                  <a:pt x="1029" y="1400"/>
                </a:lnTo>
                <a:lnTo>
                  <a:pt x="1029" y="1435"/>
                </a:lnTo>
                <a:lnTo>
                  <a:pt x="1034" y="1459"/>
                </a:lnTo>
                <a:lnTo>
                  <a:pt x="1017" y="1495"/>
                </a:lnTo>
                <a:lnTo>
                  <a:pt x="1075" y="1548"/>
                </a:lnTo>
                <a:lnTo>
                  <a:pt x="1093" y="1541"/>
                </a:lnTo>
                <a:lnTo>
                  <a:pt x="1176" y="1477"/>
                </a:lnTo>
                <a:lnTo>
                  <a:pt x="1187" y="1465"/>
                </a:lnTo>
                <a:lnTo>
                  <a:pt x="1200" y="1477"/>
                </a:lnTo>
                <a:lnTo>
                  <a:pt x="1212" y="1506"/>
                </a:lnTo>
                <a:lnTo>
                  <a:pt x="1223" y="1513"/>
                </a:lnTo>
                <a:lnTo>
                  <a:pt x="1235" y="1524"/>
                </a:lnTo>
                <a:lnTo>
                  <a:pt x="1230" y="1577"/>
                </a:lnTo>
                <a:lnTo>
                  <a:pt x="1230" y="1653"/>
                </a:lnTo>
                <a:lnTo>
                  <a:pt x="1247" y="1707"/>
                </a:lnTo>
                <a:lnTo>
                  <a:pt x="1283" y="1754"/>
                </a:lnTo>
                <a:lnTo>
                  <a:pt x="1276" y="1784"/>
                </a:lnTo>
                <a:lnTo>
                  <a:pt x="1258" y="1820"/>
                </a:lnTo>
                <a:lnTo>
                  <a:pt x="1288" y="1866"/>
                </a:lnTo>
                <a:lnTo>
                  <a:pt x="1324" y="1866"/>
                </a:lnTo>
                <a:lnTo>
                  <a:pt x="1354" y="1908"/>
                </a:lnTo>
                <a:lnTo>
                  <a:pt x="1359" y="1931"/>
                </a:lnTo>
                <a:lnTo>
                  <a:pt x="1347" y="1985"/>
                </a:lnTo>
                <a:lnTo>
                  <a:pt x="1347" y="1997"/>
                </a:lnTo>
                <a:lnTo>
                  <a:pt x="1371" y="2043"/>
                </a:lnTo>
                <a:lnTo>
                  <a:pt x="1407" y="2068"/>
                </a:lnTo>
                <a:lnTo>
                  <a:pt x="1425" y="2026"/>
                </a:lnTo>
                <a:lnTo>
                  <a:pt x="1448" y="2015"/>
                </a:lnTo>
                <a:lnTo>
                  <a:pt x="1507" y="2038"/>
                </a:lnTo>
                <a:lnTo>
                  <a:pt x="1537" y="2043"/>
                </a:lnTo>
                <a:lnTo>
                  <a:pt x="1566" y="2020"/>
                </a:lnTo>
                <a:lnTo>
                  <a:pt x="1584" y="2015"/>
                </a:lnTo>
                <a:lnTo>
                  <a:pt x="1601" y="2032"/>
                </a:lnTo>
                <a:lnTo>
                  <a:pt x="1678" y="2038"/>
                </a:lnTo>
                <a:lnTo>
                  <a:pt x="1714" y="2056"/>
                </a:lnTo>
                <a:lnTo>
                  <a:pt x="1725" y="2043"/>
                </a:lnTo>
                <a:lnTo>
                  <a:pt x="1808" y="2050"/>
                </a:lnTo>
                <a:lnTo>
                  <a:pt x="1803" y="2015"/>
                </a:lnTo>
                <a:lnTo>
                  <a:pt x="1838" y="1985"/>
                </a:lnTo>
                <a:lnTo>
                  <a:pt x="1879" y="2026"/>
                </a:lnTo>
                <a:lnTo>
                  <a:pt x="1891" y="2079"/>
                </a:lnTo>
                <a:lnTo>
                  <a:pt x="1920" y="2102"/>
                </a:lnTo>
                <a:lnTo>
                  <a:pt x="1773" y="3107"/>
                </a:lnTo>
                <a:lnTo>
                  <a:pt x="880" y="2947"/>
                </a:lnTo>
                <a:lnTo>
                  <a:pt x="0" y="2770"/>
                </a:lnTo>
              </a:path>
            </a:pathLst>
          </a:custGeom>
          <a:solidFill>
            <a:srgbClr val="10253F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7" name="Freeform 19"/>
          <p:cNvSpPr>
            <a:spLocks/>
          </p:cNvSpPr>
          <p:nvPr/>
        </p:nvSpPr>
        <p:spPr bwMode="auto">
          <a:xfrm>
            <a:off x="2253855" y="1207108"/>
            <a:ext cx="1508765" cy="957114"/>
          </a:xfrm>
          <a:custGeom>
            <a:avLst/>
            <a:gdLst/>
            <a:ahLst/>
            <a:cxnLst>
              <a:cxn ang="0">
                <a:pos x="1146" y="1836"/>
              </a:cxn>
              <a:cxn ang="0">
                <a:pos x="1087" y="2013"/>
              </a:cxn>
              <a:cxn ang="0">
                <a:pos x="1034" y="1919"/>
              </a:cxn>
              <a:cxn ang="0">
                <a:pos x="1004" y="1984"/>
              </a:cxn>
              <a:cxn ang="0">
                <a:pos x="910" y="1990"/>
              </a:cxn>
              <a:cxn ang="0">
                <a:pos x="797" y="1966"/>
              </a:cxn>
              <a:cxn ang="0">
                <a:pos x="762" y="1954"/>
              </a:cxn>
              <a:cxn ang="0">
                <a:pos x="703" y="1972"/>
              </a:cxn>
              <a:cxn ang="0">
                <a:pos x="621" y="1960"/>
              </a:cxn>
              <a:cxn ang="0">
                <a:pos x="567" y="1977"/>
              </a:cxn>
              <a:cxn ang="0">
                <a:pos x="543" y="1919"/>
              </a:cxn>
              <a:cxn ang="0">
                <a:pos x="550" y="1842"/>
              </a:cxn>
              <a:cxn ang="0">
                <a:pos x="484" y="1800"/>
              </a:cxn>
              <a:cxn ang="0">
                <a:pos x="472" y="1718"/>
              </a:cxn>
              <a:cxn ang="0">
                <a:pos x="443" y="1641"/>
              </a:cxn>
              <a:cxn ang="0">
                <a:pos x="426" y="1511"/>
              </a:cxn>
              <a:cxn ang="0">
                <a:pos x="419" y="1447"/>
              </a:cxn>
              <a:cxn ang="0">
                <a:pos x="396" y="1411"/>
              </a:cxn>
              <a:cxn ang="0">
                <a:pos x="372" y="1411"/>
              </a:cxn>
              <a:cxn ang="0">
                <a:pos x="271" y="1482"/>
              </a:cxn>
              <a:cxn ang="0">
                <a:pos x="230" y="1393"/>
              </a:cxn>
              <a:cxn ang="0">
                <a:pos x="225" y="1334"/>
              </a:cxn>
              <a:cxn ang="0">
                <a:pos x="271" y="1269"/>
              </a:cxn>
              <a:cxn ang="0">
                <a:pos x="271" y="1198"/>
              </a:cxn>
              <a:cxn ang="0">
                <a:pos x="289" y="1156"/>
              </a:cxn>
              <a:cxn ang="0">
                <a:pos x="337" y="1003"/>
              </a:cxn>
              <a:cxn ang="0">
                <a:pos x="271" y="962"/>
              </a:cxn>
              <a:cxn ang="0">
                <a:pos x="207" y="909"/>
              </a:cxn>
              <a:cxn ang="0">
                <a:pos x="147" y="755"/>
              </a:cxn>
              <a:cxn ang="0">
                <a:pos x="48" y="643"/>
              </a:cxn>
              <a:cxn ang="0">
                <a:pos x="41" y="601"/>
              </a:cxn>
              <a:cxn ang="0">
                <a:pos x="41" y="495"/>
              </a:cxn>
              <a:cxn ang="0">
                <a:pos x="65" y="0"/>
              </a:cxn>
              <a:cxn ang="0">
                <a:pos x="1169" y="188"/>
              </a:cxn>
              <a:cxn ang="0">
                <a:pos x="3279" y="461"/>
              </a:cxn>
              <a:cxn ang="0">
                <a:pos x="3149" y="2084"/>
              </a:cxn>
            </a:cxnLst>
            <a:rect l="0" t="0" r="r" b="b"/>
            <a:pathLst>
              <a:path w="3279" h="2084">
                <a:moveTo>
                  <a:pt x="3149" y="2084"/>
                </a:moveTo>
                <a:lnTo>
                  <a:pt x="1146" y="1836"/>
                </a:lnTo>
                <a:lnTo>
                  <a:pt x="1116" y="2036"/>
                </a:lnTo>
                <a:lnTo>
                  <a:pt x="1087" y="2013"/>
                </a:lnTo>
                <a:lnTo>
                  <a:pt x="1075" y="1960"/>
                </a:lnTo>
                <a:lnTo>
                  <a:pt x="1034" y="1919"/>
                </a:lnTo>
                <a:lnTo>
                  <a:pt x="999" y="1949"/>
                </a:lnTo>
                <a:lnTo>
                  <a:pt x="1004" y="1984"/>
                </a:lnTo>
                <a:lnTo>
                  <a:pt x="921" y="1977"/>
                </a:lnTo>
                <a:lnTo>
                  <a:pt x="910" y="1990"/>
                </a:lnTo>
                <a:lnTo>
                  <a:pt x="874" y="1972"/>
                </a:lnTo>
                <a:lnTo>
                  <a:pt x="797" y="1966"/>
                </a:lnTo>
                <a:lnTo>
                  <a:pt x="780" y="1949"/>
                </a:lnTo>
                <a:lnTo>
                  <a:pt x="762" y="1954"/>
                </a:lnTo>
                <a:lnTo>
                  <a:pt x="733" y="1977"/>
                </a:lnTo>
                <a:lnTo>
                  <a:pt x="703" y="1972"/>
                </a:lnTo>
                <a:lnTo>
                  <a:pt x="644" y="1949"/>
                </a:lnTo>
                <a:lnTo>
                  <a:pt x="621" y="1960"/>
                </a:lnTo>
                <a:lnTo>
                  <a:pt x="603" y="2002"/>
                </a:lnTo>
                <a:lnTo>
                  <a:pt x="567" y="1977"/>
                </a:lnTo>
                <a:lnTo>
                  <a:pt x="543" y="1931"/>
                </a:lnTo>
                <a:lnTo>
                  <a:pt x="543" y="1919"/>
                </a:lnTo>
                <a:lnTo>
                  <a:pt x="555" y="1865"/>
                </a:lnTo>
                <a:lnTo>
                  <a:pt x="550" y="1842"/>
                </a:lnTo>
                <a:lnTo>
                  <a:pt x="520" y="1800"/>
                </a:lnTo>
                <a:lnTo>
                  <a:pt x="484" y="1800"/>
                </a:lnTo>
                <a:lnTo>
                  <a:pt x="454" y="1754"/>
                </a:lnTo>
                <a:lnTo>
                  <a:pt x="472" y="1718"/>
                </a:lnTo>
                <a:lnTo>
                  <a:pt x="479" y="1688"/>
                </a:lnTo>
                <a:lnTo>
                  <a:pt x="443" y="1641"/>
                </a:lnTo>
                <a:lnTo>
                  <a:pt x="426" y="1587"/>
                </a:lnTo>
                <a:lnTo>
                  <a:pt x="426" y="1511"/>
                </a:lnTo>
                <a:lnTo>
                  <a:pt x="431" y="1458"/>
                </a:lnTo>
                <a:lnTo>
                  <a:pt x="419" y="1447"/>
                </a:lnTo>
                <a:lnTo>
                  <a:pt x="408" y="1440"/>
                </a:lnTo>
                <a:lnTo>
                  <a:pt x="396" y="1411"/>
                </a:lnTo>
                <a:lnTo>
                  <a:pt x="383" y="1399"/>
                </a:lnTo>
                <a:lnTo>
                  <a:pt x="372" y="1411"/>
                </a:lnTo>
                <a:lnTo>
                  <a:pt x="289" y="1475"/>
                </a:lnTo>
                <a:lnTo>
                  <a:pt x="271" y="1482"/>
                </a:lnTo>
                <a:lnTo>
                  <a:pt x="213" y="1429"/>
                </a:lnTo>
                <a:lnTo>
                  <a:pt x="230" y="1393"/>
                </a:lnTo>
                <a:lnTo>
                  <a:pt x="225" y="1369"/>
                </a:lnTo>
                <a:lnTo>
                  <a:pt x="225" y="1334"/>
                </a:lnTo>
                <a:lnTo>
                  <a:pt x="271" y="1305"/>
                </a:lnTo>
                <a:lnTo>
                  <a:pt x="271" y="1269"/>
                </a:lnTo>
                <a:lnTo>
                  <a:pt x="266" y="1263"/>
                </a:lnTo>
                <a:lnTo>
                  <a:pt x="271" y="1198"/>
                </a:lnTo>
                <a:lnTo>
                  <a:pt x="295" y="1181"/>
                </a:lnTo>
                <a:lnTo>
                  <a:pt x="289" y="1156"/>
                </a:lnTo>
                <a:lnTo>
                  <a:pt x="355" y="1027"/>
                </a:lnTo>
                <a:lnTo>
                  <a:pt x="337" y="1003"/>
                </a:lnTo>
                <a:lnTo>
                  <a:pt x="271" y="997"/>
                </a:lnTo>
                <a:lnTo>
                  <a:pt x="271" y="962"/>
                </a:lnTo>
                <a:lnTo>
                  <a:pt x="230" y="962"/>
                </a:lnTo>
                <a:lnTo>
                  <a:pt x="207" y="909"/>
                </a:lnTo>
                <a:lnTo>
                  <a:pt x="195" y="862"/>
                </a:lnTo>
                <a:lnTo>
                  <a:pt x="147" y="755"/>
                </a:lnTo>
                <a:lnTo>
                  <a:pt x="76" y="684"/>
                </a:lnTo>
                <a:lnTo>
                  <a:pt x="48" y="643"/>
                </a:lnTo>
                <a:lnTo>
                  <a:pt x="23" y="619"/>
                </a:lnTo>
                <a:lnTo>
                  <a:pt x="41" y="601"/>
                </a:lnTo>
                <a:lnTo>
                  <a:pt x="59" y="560"/>
                </a:lnTo>
                <a:lnTo>
                  <a:pt x="41" y="495"/>
                </a:lnTo>
                <a:lnTo>
                  <a:pt x="0" y="390"/>
                </a:lnTo>
                <a:lnTo>
                  <a:pt x="65" y="0"/>
                </a:lnTo>
                <a:lnTo>
                  <a:pt x="366" y="53"/>
                </a:lnTo>
                <a:lnTo>
                  <a:pt x="1169" y="188"/>
                </a:lnTo>
                <a:lnTo>
                  <a:pt x="1996" y="330"/>
                </a:lnTo>
                <a:lnTo>
                  <a:pt x="3279" y="461"/>
                </a:lnTo>
                <a:lnTo>
                  <a:pt x="3178" y="1688"/>
                </a:lnTo>
                <a:lnTo>
                  <a:pt x="3149" y="208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" name="Freeform 20"/>
          <p:cNvSpPr>
            <a:spLocks/>
          </p:cNvSpPr>
          <p:nvPr/>
        </p:nvSpPr>
        <p:spPr bwMode="auto">
          <a:xfrm>
            <a:off x="2253855" y="1207108"/>
            <a:ext cx="1508765" cy="957114"/>
          </a:xfrm>
          <a:custGeom>
            <a:avLst/>
            <a:gdLst/>
            <a:ahLst/>
            <a:cxnLst>
              <a:cxn ang="0">
                <a:pos x="1146" y="1836"/>
              </a:cxn>
              <a:cxn ang="0">
                <a:pos x="1087" y="2013"/>
              </a:cxn>
              <a:cxn ang="0">
                <a:pos x="1034" y="1919"/>
              </a:cxn>
              <a:cxn ang="0">
                <a:pos x="1004" y="1984"/>
              </a:cxn>
              <a:cxn ang="0">
                <a:pos x="910" y="1990"/>
              </a:cxn>
              <a:cxn ang="0">
                <a:pos x="797" y="1966"/>
              </a:cxn>
              <a:cxn ang="0">
                <a:pos x="762" y="1954"/>
              </a:cxn>
              <a:cxn ang="0">
                <a:pos x="703" y="1972"/>
              </a:cxn>
              <a:cxn ang="0">
                <a:pos x="621" y="1960"/>
              </a:cxn>
              <a:cxn ang="0">
                <a:pos x="567" y="1977"/>
              </a:cxn>
              <a:cxn ang="0">
                <a:pos x="543" y="1919"/>
              </a:cxn>
              <a:cxn ang="0">
                <a:pos x="550" y="1842"/>
              </a:cxn>
              <a:cxn ang="0">
                <a:pos x="484" y="1800"/>
              </a:cxn>
              <a:cxn ang="0">
                <a:pos x="472" y="1718"/>
              </a:cxn>
              <a:cxn ang="0">
                <a:pos x="443" y="1641"/>
              </a:cxn>
              <a:cxn ang="0">
                <a:pos x="426" y="1511"/>
              </a:cxn>
              <a:cxn ang="0">
                <a:pos x="419" y="1447"/>
              </a:cxn>
              <a:cxn ang="0">
                <a:pos x="396" y="1411"/>
              </a:cxn>
              <a:cxn ang="0">
                <a:pos x="372" y="1411"/>
              </a:cxn>
              <a:cxn ang="0">
                <a:pos x="271" y="1482"/>
              </a:cxn>
              <a:cxn ang="0">
                <a:pos x="230" y="1393"/>
              </a:cxn>
              <a:cxn ang="0">
                <a:pos x="225" y="1334"/>
              </a:cxn>
              <a:cxn ang="0">
                <a:pos x="271" y="1269"/>
              </a:cxn>
              <a:cxn ang="0">
                <a:pos x="271" y="1198"/>
              </a:cxn>
              <a:cxn ang="0">
                <a:pos x="289" y="1156"/>
              </a:cxn>
              <a:cxn ang="0">
                <a:pos x="337" y="1003"/>
              </a:cxn>
              <a:cxn ang="0">
                <a:pos x="271" y="962"/>
              </a:cxn>
              <a:cxn ang="0">
                <a:pos x="207" y="909"/>
              </a:cxn>
              <a:cxn ang="0">
                <a:pos x="147" y="755"/>
              </a:cxn>
              <a:cxn ang="0">
                <a:pos x="48" y="643"/>
              </a:cxn>
              <a:cxn ang="0">
                <a:pos x="41" y="601"/>
              </a:cxn>
              <a:cxn ang="0">
                <a:pos x="41" y="495"/>
              </a:cxn>
              <a:cxn ang="0">
                <a:pos x="65" y="0"/>
              </a:cxn>
              <a:cxn ang="0">
                <a:pos x="1169" y="188"/>
              </a:cxn>
              <a:cxn ang="0">
                <a:pos x="3279" y="461"/>
              </a:cxn>
              <a:cxn ang="0">
                <a:pos x="3149" y="2084"/>
              </a:cxn>
            </a:cxnLst>
            <a:rect l="0" t="0" r="r" b="b"/>
            <a:pathLst>
              <a:path w="3279" h="2084">
                <a:moveTo>
                  <a:pt x="3149" y="2084"/>
                </a:moveTo>
                <a:lnTo>
                  <a:pt x="1146" y="1836"/>
                </a:lnTo>
                <a:lnTo>
                  <a:pt x="1116" y="2036"/>
                </a:lnTo>
                <a:lnTo>
                  <a:pt x="1087" y="2013"/>
                </a:lnTo>
                <a:lnTo>
                  <a:pt x="1075" y="1960"/>
                </a:lnTo>
                <a:lnTo>
                  <a:pt x="1034" y="1919"/>
                </a:lnTo>
                <a:lnTo>
                  <a:pt x="999" y="1949"/>
                </a:lnTo>
                <a:lnTo>
                  <a:pt x="1004" y="1984"/>
                </a:lnTo>
                <a:lnTo>
                  <a:pt x="921" y="1977"/>
                </a:lnTo>
                <a:lnTo>
                  <a:pt x="910" y="1990"/>
                </a:lnTo>
                <a:lnTo>
                  <a:pt x="874" y="1972"/>
                </a:lnTo>
                <a:lnTo>
                  <a:pt x="797" y="1966"/>
                </a:lnTo>
                <a:lnTo>
                  <a:pt x="780" y="1949"/>
                </a:lnTo>
                <a:lnTo>
                  <a:pt x="762" y="1954"/>
                </a:lnTo>
                <a:lnTo>
                  <a:pt x="733" y="1977"/>
                </a:lnTo>
                <a:lnTo>
                  <a:pt x="703" y="1972"/>
                </a:lnTo>
                <a:lnTo>
                  <a:pt x="644" y="1949"/>
                </a:lnTo>
                <a:lnTo>
                  <a:pt x="621" y="1960"/>
                </a:lnTo>
                <a:lnTo>
                  <a:pt x="603" y="2002"/>
                </a:lnTo>
                <a:lnTo>
                  <a:pt x="567" y="1977"/>
                </a:lnTo>
                <a:lnTo>
                  <a:pt x="543" y="1931"/>
                </a:lnTo>
                <a:lnTo>
                  <a:pt x="543" y="1919"/>
                </a:lnTo>
                <a:lnTo>
                  <a:pt x="555" y="1865"/>
                </a:lnTo>
                <a:lnTo>
                  <a:pt x="550" y="1842"/>
                </a:lnTo>
                <a:lnTo>
                  <a:pt x="520" y="1800"/>
                </a:lnTo>
                <a:lnTo>
                  <a:pt x="484" y="1800"/>
                </a:lnTo>
                <a:lnTo>
                  <a:pt x="454" y="1754"/>
                </a:lnTo>
                <a:lnTo>
                  <a:pt x="472" y="1718"/>
                </a:lnTo>
                <a:lnTo>
                  <a:pt x="479" y="1688"/>
                </a:lnTo>
                <a:lnTo>
                  <a:pt x="443" y="1641"/>
                </a:lnTo>
                <a:lnTo>
                  <a:pt x="426" y="1587"/>
                </a:lnTo>
                <a:lnTo>
                  <a:pt x="426" y="1511"/>
                </a:lnTo>
                <a:lnTo>
                  <a:pt x="431" y="1458"/>
                </a:lnTo>
                <a:lnTo>
                  <a:pt x="419" y="1447"/>
                </a:lnTo>
                <a:lnTo>
                  <a:pt x="408" y="1440"/>
                </a:lnTo>
                <a:lnTo>
                  <a:pt x="396" y="1411"/>
                </a:lnTo>
                <a:lnTo>
                  <a:pt x="383" y="1399"/>
                </a:lnTo>
                <a:lnTo>
                  <a:pt x="372" y="1411"/>
                </a:lnTo>
                <a:lnTo>
                  <a:pt x="289" y="1475"/>
                </a:lnTo>
                <a:lnTo>
                  <a:pt x="271" y="1482"/>
                </a:lnTo>
                <a:lnTo>
                  <a:pt x="213" y="1429"/>
                </a:lnTo>
                <a:lnTo>
                  <a:pt x="230" y="1393"/>
                </a:lnTo>
                <a:lnTo>
                  <a:pt x="225" y="1369"/>
                </a:lnTo>
                <a:lnTo>
                  <a:pt x="225" y="1334"/>
                </a:lnTo>
                <a:lnTo>
                  <a:pt x="271" y="1305"/>
                </a:lnTo>
                <a:lnTo>
                  <a:pt x="271" y="1269"/>
                </a:lnTo>
                <a:lnTo>
                  <a:pt x="266" y="1263"/>
                </a:lnTo>
                <a:lnTo>
                  <a:pt x="271" y="1198"/>
                </a:lnTo>
                <a:lnTo>
                  <a:pt x="295" y="1181"/>
                </a:lnTo>
                <a:lnTo>
                  <a:pt x="289" y="1156"/>
                </a:lnTo>
                <a:lnTo>
                  <a:pt x="355" y="1027"/>
                </a:lnTo>
                <a:lnTo>
                  <a:pt x="337" y="1003"/>
                </a:lnTo>
                <a:lnTo>
                  <a:pt x="271" y="997"/>
                </a:lnTo>
                <a:lnTo>
                  <a:pt x="271" y="962"/>
                </a:lnTo>
                <a:lnTo>
                  <a:pt x="230" y="962"/>
                </a:lnTo>
                <a:lnTo>
                  <a:pt x="207" y="909"/>
                </a:lnTo>
                <a:lnTo>
                  <a:pt x="195" y="862"/>
                </a:lnTo>
                <a:lnTo>
                  <a:pt x="147" y="755"/>
                </a:lnTo>
                <a:lnTo>
                  <a:pt x="76" y="684"/>
                </a:lnTo>
                <a:lnTo>
                  <a:pt x="48" y="643"/>
                </a:lnTo>
                <a:lnTo>
                  <a:pt x="23" y="619"/>
                </a:lnTo>
                <a:lnTo>
                  <a:pt x="41" y="601"/>
                </a:lnTo>
                <a:lnTo>
                  <a:pt x="59" y="560"/>
                </a:lnTo>
                <a:lnTo>
                  <a:pt x="41" y="495"/>
                </a:lnTo>
                <a:lnTo>
                  <a:pt x="0" y="390"/>
                </a:lnTo>
                <a:lnTo>
                  <a:pt x="65" y="0"/>
                </a:lnTo>
                <a:lnTo>
                  <a:pt x="366" y="53"/>
                </a:lnTo>
                <a:lnTo>
                  <a:pt x="1169" y="188"/>
                </a:lnTo>
                <a:lnTo>
                  <a:pt x="1996" y="330"/>
                </a:lnTo>
                <a:lnTo>
                  <a:pt x="3279" y="461"/>
                </a:lnTo>
                <a:lnTo>
                  <a:pt x="3178" y="1688"/>
                </a:lnTo>
                <a:lnTo>
                  <a:pt x="3149" y="2084"/>
                </a:lnTo>
              </a:path>
            </a:pathLst>
          </a:custGeom>
          <a:solidFill>
            <a:schemeClr val="tx2">
              <a:lumMod val="60000"/>
              <a:lumOff val="40000"/>
              <a:alpha val="90000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9" name="Freeform 21"/>
          <p:cNvSpPr>
            <a:spLocks/>
          </p:cNvSpPr>
          <p:nvPr/>
        </p:nvSpPr>
        <p:spPr bwMode="auto">
          <a:xfrm>
            <a:off x="2670351" y="2051134"/>
            <a:ext cx="1031587" cy="852300"/>
          </a:xfrm>
          <a:custGeom>
            <a:avLst/>
            <a:gdLst/>
            <a:ahLst/>
            <a:cxnLst>
              <a:cxn ang="0">
                <a:pos x="2104" y="1854"/>
              </a:cxn>
              <a:cxn ang="0">
                <a:pos x="2175" y="1045"/>
              </a:cxn>
              <a:cxn ang="0">
                <a:pos x="2246" y="248"/>
              </a:cxn>
              <a:cxn ang="0">
                <a:pos x="243" y="0"/>
              </a:cxn>
              <a:cxn ang="0">
                <a:pos x="213" y="200"/>
              </a:cxn>
              <a:cxn ang="0">
                <a:pos x="66" y="1205"/>
              </a:cxn>
              <a:cxn ang="0">
                <a:pos x="0" y="1594"/>
              </a:cxn>
              <a:cxn ang="0">
                <a:pos x="598" y="1689"/>
              </a:cxn>
              <a:cxn ang="0">
                <a:pos x="2104" y="1854"/>
              </a:cxn>
            </a:cxnLst>
            <a:rect l="0" t="0" r="r" b="b"/>
            <a:pathLst>
              <a:path w="2246" h="1854">
                <a:moveTo>
                  <a:pt x="2104" y="1854"/>
                </a:moveTo>
                <a:lnTo>
                  <a:pt x="2175" y="1045"/>
                </a:lnTo>
                <a:lnTo>
                  <a:pt x="2246" y="248"/>
                </a:lnTo>
                <a:lnTo>
                  <a:pt x="243" y="0"/>
                </a:lnTo>
                <a:lnTo>
                  <a:pt x="213" y="200"/>
                </a:lnTo>
                <a:lnTo>
                  <a:pt x="66" y="1205"/>
                </a:lnTo>
                <a:lnTo>
                  <a:pt x="0" y="1594"/>
                </a:lnTo>
                <a:lnTo>
                  <a:pt x="598" y="1689"/>
                </a:lnTo>
                <a:lnTo>
                  <a:pt x="2104" y="185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0" name="Freeform 22"/>
          <p:cNvSpPr>
            <a:spLocks/>
          </p:cNvSpPr>
          <p:nvPr/>
        </p:nvSpPr>
        <p:spPr bwMode="auto">
          <a:xfrm>
            <a:off x="2670351" y="2051134"/>
            <a:ext cx="1031587" cy="852300"/>
          </a:xfrm>
          <a:custGeom>
            <a:avLst/>
            <a:gdLst/>
            <a:ahLst/>
            <a:cxnLst>
              <a:cxn ang="0">
                <a:pos x="2104" y="1854"/>
              </a:cxn>
              <a:cxn ang="0">
                <a:pos x="2175" y="1045"/>
              </a:cxn>
              <a:cxn ang="0">
                <a:pos x="2246" y="248"/>
              </a:cxn>
              <a:cxn ang="0">
                <a:pos x="243" y="0"/>
              </a:cxn>
              <a:cxn ang="0">
                <a:pos x="213" y="200"/>
              </a:cxn>
              <a:cxn ang="0">
                <a:pos x="66" y="1205"/>
              </a:cxn>
              <a:cxn ang="0">
                <a:pos x="0" y="1594"/>
              </a:cxn>
              <a:cxn ang="0">
                <a:pos x="598" y="1689"/>
              </a:cxn>
              <a:cxn ang="0">
                <a:pos x="2104" y="1854"/>
              </a:cxn>
            </a:cxnLst>
            <a:rect l="0" t="0" r="r" b="b"/>
            <a:pathLst>
              <a:path w="2246" h="1854">
                <a:moveTo>
                  <a:pt x="2104" y="1854"/>
                </a:moveTo>
                <a:lnTo>
                  <a:pt x="2175" y="1045"/>
                </a:lnTo>
                <a:lnTo>
                  <a:pt x="2246" y="248"/>
                </a:lnTo>
                <a:lnTo>
                  <a:pt x="243" y="0"/>
                </a:lnTo>
                <a:lnTo>
                  <a:pt x="213" y="200"/>
                </a:lnTo>
                <a:lnTo>
                  <a:pt x="66" y="1205"/>
                </a:lnTo>
                <a:lnTo>
                  <a:pt x="0" y="1594"/>
                </a:lnTo>
                <a:lnTo>
                  <a:pt x="598" y="1689"/>
                </a:lnTo>
                <a:lnTo>
                  <a:pt x="2104" y="1854"/>
                </a:lnTo>
              </a:path>
            </a:pathLst>
          </a:custGeom>
          <a:noFill/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1" name="Freeform 23"/>
          <p:cNvSpPr>
            <a:spLocks/>
          </p:cNvSpPr>
          <p:nvPr/>
        </p:nvSpPr>
        <p:spPr bwMode="auto">
          <a:xfrm>
            <a:off x="1346389" y="2354542"/>
            <a:ext cx="943323" cy="1448083"/>
          </a:xfrm>
          <a:custGeom>
            <a:avLst/>
            <a:gdLst/>
            <a:ahLst/>
            <a:cxnLst>
              <a:cxn ang="0">
                <a:pos x="307" y="0"/>
              </a:cxn>
              <a:cxn ang="0">
                <a:pos x="0" y="1193"/>
              </a:cxn>
              <a:cxn ang="0">
                <a:pos x="1329" y="3148"/>
              </a:cxn>
              <a:cxn ang="0">
                <a:pos x="1329" y="3124"/>
              </a:cxn>
              <a:cxn ang="0">
                <a:pos x="1341" y="3094"/>
              </a:cxn>
              <a:cxn ang="0">
                <a:pos x="1364" y="3018"/>
              </a:cxn>
              <a:cxn ang="0">
                <a:pos x="1352" y="2982"/>
              </a:cxn>
              <a:cxn ang="0">
                <a:pos x="1370" y="2793"/>
              </a:cxn>
              <a:cxn ang="0">
                <a:pos x="1359" y="2717"/>
              </a:cxn>
              <a:cxn ang="0">
                <a:pos x="1370" y="2699"/>
              </a:cxn>
              <a:cxn ang="0">
                <a:pos x="1417" y="2687"/>
              </a:cxn>
              <a:cxn ang="0">
                <a:pos x="1483" y="2704"/>
              </a:cxn>
              <a:cxn ang="0">
                <a:pos x="1506" y="2734"/>
              </a:cxn>
              <a:cxn ang="0">
                <a:pos x="1506" y="2745"/>
              </a:cxn>
              <a:cxn ang="0">
                <a:pos x="1529" y="2770"/>
              </a:cxn>
              <a:cxn ang="0">
                <a:pos x="1565" y="2770"/>
              </a:cxn>
              <a:cxn ang="0">
                <a:pos x="1625" y="2598"/>
              </a:cxn>
              <a:cxn ang="0">
                <a:pos x="1660" y="2385"/>
              </a:cxn>
              <a:cxn ang="0">
                <a:pos x="2049" y="384"/>
              </a:cxn>
              <a:cxn ang="0">
                <a:pos x="1169" y="207"/>
              </a:cxn>
              <a:cxn ang="0">
                <a:pos x="307" y="0"/>
              </a:cxn>
            </a:cxnLst>
            <a:rect l="0" t="0" r="r" b="b"/>
            <a:pathLst>
              <a:path w="2049" h="3148">
                <a:moveTo>
                  <a:pt x="307" y="0"/>
                </a:moveTo>
                <a:lnTo>
                  <a:pt x="0" y="1193"/>
                </a:lnTo>
                <a:lnTo>
                  <a:pt x="1329" y="3148"/>
                </a:lnTo>
                <a:lnTo>
                  <a:pt x="1329" y="3124"/>
                </a:lnTo>
                <a:lnTo>
                  <a:pt x="1341" y="3094"/>
                </a:lnTo>
                <a:lnTo>
                  <a:pt x="1364" y="3018"/>
                </a:lnTo>
                <a:lnTo>
                  <a:pt x="1352" y="2982"/>
                </a:lnTo>
                <a:lnTo>
                  <a:pt x="1370" y="2793"/>
                </a:lnTo>
                <a:lnTo>
                  <a:pt x="1359" y="2717"/>
                </a:lnTo>
                <a:lnTo>
                  <a:pt x="1370" y="2699"/>
                </a:lnTo>
                <a:lnTo>
                  <a:pt x="1417" y="2687"/>
                </a:lnTo>
                <a:lnTo>
                  <a:pt x="1483" y="2704"/>
                </a:lnTo>
                <a:lnTo>
                  <a:pt x="1506" y="2734"/>
                </a:lnTo>
                <a:lnTo>
                  <a:pt x="1506" y="2745"/>
                </a:lnTo>
                <a:lnTo>
                  <a:pt x="1529" y="2770"/>
                </a:lnTo>
                <a:lnTo>
                  <a:pt x="1565" y="2770"/>
                </a:lnTo>
                <a:lnTo>
                  <a:pt x="1625" y="2598"/>
                </a:lnTo>
                <a:lnTo>
                  <a:pt x="1660" y="2385"/>
                </a:lnTo>
                <a:lnTo>
                  <a:pt x="2049" y="384"/>
                </a:lnTo>
                <a:lnTo>
                  <a:pt x="1169" y="207"/>
                </a:lnTo>
                <a:lnTo>
                  <a:pt x="307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2" name="Freeform 24"/>
          <p:cNvSpPr>
            <a:spLocks/>
          </p:cNvSpPr>
          <p:nvPr/>
        </p:nvSpPr>
        <p:spPr bwMode="auto">
          <a:xfrm>
            <a:off x="1346389" y="2354542"/>
            <a:ext cx="943323" cy="1448083"/>
          </a:xfrm>
          <a:custGeom>
            <a:avLst/>
            <a:gdLst/>
            <a:ahLst/>
            <a:cxnLst>
              <a:cxn ang="0">
                <a:pos x="307" y="0"/>
              </a:cxn>
              <a:cxn ang="0">
                <a:pos x="0" y="1193"/>
              </a:cxn>
              <a:cxn ang="0">
                <a:pos x="1329" y="3148"/>
              </a:cxn>
              <a:cxn ang="0">
                <a:pos x="1329" y="3124"/>
              </a:cxn>
              <a:cxn ang="0">
                <a:pos x="1341" y="3094"/>
              </a:cxn>
              <a:cxn ang="0">
                <a:pos x="1364" y="3018"/>
              </a:cxn>
              <a:cxn ang="0">
                <a:pos x="1352" y="2982"/>
              </a:cxn>
              <a:cxn ang="0">
                <a:pos x="1370" y="2793"/>
              </a:cxn>
              <a:cxn ang="0">
                <a:pos x="1359" y="2717"/>
              </a:cxn>
              <a:cxn ang="0">
                <a:pos x="1370" y="2699"/>
              </a:cxn>
              <a:cxn ang="0">
                <a:pos x="1417" y="2687"/>
              </a:cxn>
              <a:cxn ang="0">
                <a:pos x="1483" y="2704"/>
              </a:cxn>
              <a:cxn ang="0">
                <a:pos x="1506" y="2734"/>
              </a:cxn>
              <a:cxn ang="0">
                <a:pos x="1506" y="2745"/>
              </a:cxn>
              <a:cxn ang="0">
                <a:pos x="1529" y="2770"/>
              </a:cxn>
              <a:cxn ang="0">
                <a:pos x="1565" y="2770"/>
              </a:cxn>
              <a:cxn ang="0">
                <a:pos x="1625" y="2598"/>
              </a:cxn>
              <a:cxn ang="0">
                <a:pos x="1660" y="2385"/>
              </a:cxn>
              <a:cxn ang="0">
                <a:pos x="2049" y="384"/>
              </a:cxn>
              <a:cxn ang="0">
                <a:pos x="1169" y="207"/>
              </a:cxn>
              <a:cxn ang="0">
                <a:pos x="307" y="0"/>
              </a:cxn>
            </a:cxnLst>
            <a:rect l="0" t="0" r="r" b="b"/>
            <a:pathLst>
              <a:path w="2049" h="3148">
                <a:moveTo>
                  <a:pt x="307" y="0"/>
                </a:moveTo>
                <a:lnTo>
                  <a:pt x="0" y="1193"/>
                </a:lnTo>
                <a:lnTo>
                  <a:pt x="1329" y="3148"/>
                </a:lnTo>
                <a:lnTo>
                  <a:pt x="1329" y="3124"/>
                </a:lnTo>
                <a:lnTo>
                  <a:pt x="1341" y="3094"/>
                </a:lnTo>
                <a:lnTo>
                  <a:pt x="1364" y="3018"/>
                </a:lnTo>
                <a:lnTo>
                  <a:pt x="1352" y="2982"/>
                </a:lnTo>
                <a:lnTo>
                  <a:pt x="1370" y="2793"/>
                </a:lnTo>
                <a:lnTo>
                  <a:pt x="1359" y="2717"/>
                </a:lnTo>
                <a:lnTo>
                  <a:pt x="1370" y="2699"/>
                </a:lnTo>
                <a:lnTo>
                  <a:pt x="1417" y="2687"/>
                </a:lnTo>
                <a:lnTo>
                  <a:pt x="1483" y="2704"/>
                </a:lnTo>
                <a:lnTo>
                  <a:pt x="1506" y="2734"/>
                </a:lnTo>
                <a:lnTo>
                  <a:pt x="1506" y="2745"/>
                </a:lnTo>
                <a:lnTo>
                  <a:pt x="1529" y="2770"/>
                </a:lnTo>
                <a:lnTo>
                  <a:pt x="1565" y="2770"/>
                </a:lnTo>
                <a:lnTo>
                  <a:pt x="1625" y="2598"/>
                </a:lnTo>
                <a:lnTo>
                  <a:pt x="1660" y="2385"/>
                </a:lnTo>
                <a:lnTo>
                  <a:pt x="2049" y="384"/>
                </a:lnTo>
                <a:lnTo>
                  <a:pt x="1169" y="207"/>
                </a:lnTo>
                <a:lnTo>
                  <a:pt x="307" y="0"/>
                </a:lnTo>
              </a:path>
            </a:pathLst>
          </a:custGeom>
          <a:noFill/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3" name="Freeform 25"/>
          <p:cNvSpPr>
            <a:spLocks/>
          </p:cNvSpPr>
          <p:nvPr/>
        </p:nvSpPr>
        <p:spPr bwMode="auto">
          <a:xfrm>
            <a:off x="1834600" y="3452327"/>
            <a:ext cx="1009521" cy="1163983"/>
          </a:xfrm>
          <a:custGeom>
            <a:avLst/>
            <a:gdLst/>
            <a:ahLst/>
            <a:cxnLst>
              <a:cxn ang="0">
                <a:pos x="1866" y="2534"/>
              </a:cxn>
              <a:cxn ang="0">
                <a:pos x="2192" y="254"/>
              </a:cxn>
              <a:cxn ang="0">
                <a:pos x="597" y="7"/>
              </a:cxn>
              <a:cxn ang="0">
                <a:pos x="597" y="0"/>
              </a:cxn>
              <a:cxn ang="0">
                <a:pos x="562" y="213"/>
              </a:cxn>
              <a:cxn ang="0">
                <a:pos x="502" y="385"/>
              </a:cxn>
              <a:cxn ang="0">
                <a:pos x="466" y="385"/>
              </a:cxn>
              <a:cxn ang="0">
                <a:pos x="443" y="360"/>
              </a:cxn>
              <a:cxn ang="0">
                <a:pos x="443" y="349"/>
              </a:cxn>
              <a:cxn ang="0">
                <a:pos x="420" y="319"/>
              </a:cxn>
              <a:cxn ang="0">
                <a:pos x="354" y="302"/>
              </a:cxn>
              <a:cxn ang="0">
                <a:pos x="307" y="314"/>
              </a:cxn>
              <a:cxn ang="0">
                <a:pos x="296" y="332"/>
              </a:cxn>
              <a:cxn ang="0">
                <a:pos x="307" y="408"/>
              </a:cxn>
              <a:cxn ang="0">
                <a:pos x="289" y="597"/>
              </a:cxn>
              <a:cxn ang="0">
                <a:pos x="301" y="633"/>
              </a:cxn>
              <a:cxn ang="0">
                <a:pos x="278" y="709"/>
              </a:cxn>
              <a:cxn ang="0">
                <a:pos x="266" y="739"/>
              </a:cxn>
              <a:cxn ang="0">
                <a:pos x="266" y="763"/>
              </a:cxn>
              <a:cxn ang="0">
                <a:pos x="266" y="821"/>
              </a:cxn>
              <a:cxn ang="0">
                <a:pos x="266" y="839"/>
              </a:cxn>
              <a:cxn ang="0">
                <a:pos x="266" y="857"/>
              </a:cxn>
              <a:cxn ang="0">
                <a:pos x="289" y="904"/>
              </a:cxn>
              <a:cxn ang="0">
                <a:pos x="289" y="945"/>
              </a:cxn>
              <a:cxn ang="0">
                <a:pos x="301" y="975"/>
              </a:cxn>
              <a:cxn ang="0">
                <a:pos x="313" y="1022"/>
              </a:cxn>
              <a:cxn ang="0">
                <a:pos x="331" y="1034"/>
              </a:cxn>
              <a:cxn ang="0">
                <a:pos x="354" y="1057"/>
              </a:cxn>
              <a:cxn ang="0">
                <a:pos x="354" y="1099"/>
              </a:cxn>
              <a:cxn ang="0">
                <a:pos x="354" y="1110"/>
              </a:cxn>
              <a:cxn ang="0">
                <a:pos x="337" y="1099"/>
              </a:cxn>
              <a:cxn ang="0">
                <a:pos x="301" y="1135"/>
              </a:cxn>
              <a:cxn ang="0">
                <a:pos x="254" y="1153"/>
              </a:cxn>
              <a:cxn ang="0">
                <a:pos x="213" y="1193"/>
              </a:cxn>
              <a:cxn ang="0">
                <a:pos x="189" y="1300"/>
              </a:cxn>
              <a:cxn ang="0">
                <a:pos x="124" y="1382"/>
              </a:cxn>
              <a:cxn ang="0">
                <a:pos x="95" y="1382"/>
              </a:cxn>
              <a:cxn ang="0">
                <a:pos x="88" y="1406"/>
              </a:cxn>
              <a:cxn ang="0">
                <a:pos x="101" y="1435"/>
              </a:cxn>
              <a:cxn ang="0">
                <a:pos x="95" y="1459"/>
              </a:cxn>
              <a:cxn ang="0">
                <a:pos x="83" y="1513"/>
              </a:cxn>
              <a:cxn ang="0">
                <a:pos x="88" y="1530"/>
              </a:cxn>
              <a:cxn ang="0">
                <a:pos x="136" y="1571"/>
              </a:cxn>
              <a:cxn ang="0">
                <a:pos x="142" y="1589"/>
              </a:cxn>
              <a:cxn ang="0">
                <a:pos x="131" y="1607"/>
              </a:cxn>
              <a:cxn ang="0">
                <a:pos x="124" y="1630"/>
              </a:cxn>
              <a:cxn ang="0">
                <a:pos x="95" y="1660"/>
              </a:cxn>
              <a:cxn ang="0">
                <a:pos x="83" y="1654"/>
              </a:cxn>
              <a:cxn ang="0">
                <a:pos x="30" y="1648"/>
              </a:cxn>
              <a:cxn ang="0">
                <a:pos x="0" y="1743"/>
              </a:cxn>
              <a:cxn ang="0">
                <a:pos x="1181" y="2428"/>
              </a:cxn>
              <a:cxn ang="0">
                <a:pos x="1866" y="2534"/>
              </a:cxn>
            </a:cxnLst>
            <a:rect l="0" t="0" r="r" b="b"/>
            <a:pathLst>
              <a:path w="2192" h="2534">
                <a:moveTo>
                  <a:pt x="1866" y="2534"/>
                </a:moveTo>
                <a:lnTo>
                  <a:pt x="2192" y="254"/>
                </a:lnTo>
                <a:lnTo>
                  <a:pt x="597" y="7"/>
                </a:lnTo>
                <a:lnTo>
                  <a:pt x="597" y="0"/>
                </a:lnTo>
                <a:lnTo>
                  <a:pt x="562" y="213"/>
                </a:lnTo>
                <a:lnTo>
                  <a:pt x="502" y="385"/>
                </a:lnTo>
                <a:lnTo>
                  <a:pt x="466" y="385"/>
                </a:lnTo>
                <a:lnTo>
                  <a:pt x="443" y="360"/>
                </a:lnTo>
                <a:lnTo>
                  <a:pt x="443" y="349"/>
                </a:lnTo>
                <a:lnTo>
                  <a:pt x="420" y="319"/>
                </a:lnTo>
                <a:lnTo>
                  <a:pt x="354" y="302"/>
                </a:lnTo>
                <a:lnTo>
                  <a:pt x="307" y="314"/>
                </a:lnTo>
                <a:lnTo>
                  <a:pt x="296" y="332"/>
                </a:lnTo>
                <a:lnTo>
                  <a:pt x="307" y="408"/>
                </a:lnTo>
                <a:lnTo>
                  <a:pt x="289" y="597"/>
                </a:lnTo>
                <a:lnTo>
                  <a:pt x="301" y="633"/>
                </a:lnTo>
                <a:lnTo>
                  <a:pt x="278" y="709"/>
                </a:lnTo>
                <a:lnTo>
                  <a:pt x="266" y="739"/>
                </a:lnTo>
                <a:lnTo>
                  <a:pt x="266" y="763"/>
                </a:lnTo>
                <a:lnTo>
                  <a:pt x="266" y="821"/>
                </a:lnTo>
                <a:lnTo>
                  <a:pt x="266" y="839"/>
                </a:lnTo>
                <a:lnTo>
                  <a:pt x="266" y="857"/>
                </a:lnTo>
                <a:lnTo>
                  <a:pt x="289" y="904"/>
                </a:lnTo>
                <a:lnTo>
                  <a:pt x="289" y="945"/>
                </a:lnTo>
                <a:lnTo>
                  <a:pt x="301" y="975"/>
                </a:lnTo>
                <a:lnTo>
                  <a:pt x="313" y="1022"/>
                </a:lnTo>
                <a:lnTo>
                  <a:pt x="331" y="1034"/>
                </a:lnTo>
                <a:lnTo>
                  <a:pt x="354" y="1057"/>
                </a:lnTo>
                <a:lnTo>
                  <a:pt x="354" y="1099"/>
                </a:lnTo>
                <a:lnTo>
                  <a:pt x="354" y="1110"/>
                </a:lnTo>
                <a:lnTo>
                  <a:pt x="337" y="1099"/>
                </a:lnTo>
                <a:lnTo>
                  <a:pt x="301" y="1135"/>
                </a:lnTo>
                <a:lnTo>
                  <a:pt x="254" y="1153"/>
                </a:lnTo>
                <a:lnTo>
                  <a:pt x="213" y="1193"/>
                </a:lnTo>
                <a:lnTo>
                  <a:pt x="189" y="1300"/>
                </a:lnTo>
                <a:lnTo>
                  <a:pt x="124" y="1382"/>
                </a:lnTo>
                <a:lnTo>
                  <a:pt x="95" y="1382"/>
                </a:lnTo>
                <a:lnTo>
                  <a:pt x="88" y="1406"/>
                </a:lnTo>
                <a:lnTo>
                  <a:pt x="101" y="1435"/>
                </a:lnTo>
                <a:lnTo>
                  <a:pt x="95" y="1459"/>
                </a:lnTo>
                <a:lnTo>
                  <a:pt x="83" y="1513"/>
                </a:lnTo>
                <a:lnTo>
                  <a:pt x="88" y="1530"/>
                </a:lnTo>
                <a:lnTo>
                  <a:pt x="136" y="1571"/>
                </a:lnTo>
                <a:lnTo>
                  <a:pt x="142" y="1589"/>
                </a:lnTo>
                <a:lnTo>
                  <a:pt x="131" y="1607"/>
                </a:lnTo>
                <a:lnTo>
                  <a:pt x="124" y="1630"/>
                </a:lnTo>
                <a:lnTo>
                  <a:pt x="95" y="1660"/>
                </a:lnTo>
                <a:lnTo>
                  <a:pt x="83" y="1654"/>
                </a:lnTo>
                <a:lnTo>
                  <a:pt x="30" y="1648"/>
                </a:lnTo>
                <a:lnTo>
                  <a:pt x="0" y="1743"/>
                </a:lnTo>
                <a:lnTo>
                  <a:pt x="1181" y="2428"/>
                </a:lnTo>
                <a:lnTo>
                  <a:pt x="1866" y="253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4" name="Freeform 26"/>
          <p:cNvSpPr>
            <a:spLocks/>
          </p:cNvSpPr>
          <p:nvPr/>
        </p:nvSpPr>
        <p:spPr bwMode="auto">
          <a:xfrm>
            <a:off x="1834600" y="3452327"/>
            <a:ext cx="1009521" cy="1163983"/>
          </a:xfrm>
          <a:custGeom>
            <a:avLst/>
            <a:gdLst/>
            <a:ahLst/>
            <a:cxnLst>
              <a:cxn ang="0">
                <a:pos x="1866" y="2534"/>
              </a:cxn>
              <a:cxn ang="0">
                <a:pos x="2192" y="254"/>
              </a:cxn>
              <a:cxn ang="0">
                <a:pos x="597" y="7"/>
              </a:cxn>
              <a:cxn ang="0">
                <a:pos x="597" y="0"/>
              </a:cxn>
              <a:cxn ang="0">
                <a:pos x="562" y="213"/>
              </a:cxn>
              <a:cxn ang="0">
                <a:pos x="502" y="385"/>
              </a:cxn>
              <a:cxn ang="0">
                <a:pos x="466" y="385"/>
              </a:cxn>
              <a:cxn ang="0">
                <a:pos x="443" y="360"/>
              </a:cxn>
              <a:cxn ang="0">
                <a:pos x="443" y="349"/>
              </a:cxn>
              <a:cxn ang="0">
                <a:pos x="420" y="319"/>
              </a:cxn>
              <a:cxn ang="0">
                <a:pos x="354" y="302"/>
              </a:cxn>
              <a:cxn ang="0">
                <a:pos x="307" y="314"/>
              </a:cxn>
              <a:cxn ang="0">
                <a:pos x="296" y="332"/>
              </a:cxn>
              <a:cxn ang="0">
                <a:pos x="307" y="408"/>
              </a:cxn>
              <a:cxn ang="0">
                <a:pos x="289" y="597"/>
              </a:cxn>
              <a:cxn ang="0">
                <a:pos x="301" y="633"/>
              </a:cxn>
              <a:cxn ang="0">
                <a:pos x="278" y="709"/>
              </a:cxn>
              <a:cxn ang="0">
                <a:pos x="266" y="739"/>
              </a:cxn>
              <a:cxn ang="0">
                <a:pos x="266" y="763"/>
              </a:cxn>
              <a:cxn ang="0">
                <a:pos x="266" y="821"/>
              </a:cxn>
              <a:cxn ang="0">
                <a:pos x="266" y="839"/>
              </a:cxn>
              <a:cxn ang="0">
                <a:pos x="266" y="857"/>
              </a:cxn>
              <a:cxn ang="0">
                <a:pos x="289" y="904"/>
              </a:cxn>
              <a:cxn ang="0">
                <a:pos x="289" y="945"/>
              </a:cxn>
              <a:cxn ang="0">
                <a:pos x="301" y="975"/>
              </a:cxn>
              <a:cxn ang="0">
                <a:pos x="313" y="1022"/>
              </a:cxn>
              <a:cxn ang="0">
                <a:pos x="331" y="1034"/>
              </a:cxn>
              <a:cxn ang="0">
                <a:pos x="354" y="1057"/>
              </a:cxn>
              <a:cxn ang="0">
                <a:pos x="354" y="1099"/>
              </a:cxn>
              <a:cxn ang="0">
                <a:pos x="354" y="1110"/>
              </a:cxn>
              <a:cxn ang="0">
                <a:pos x="337" y="1099"/>
              </a:cxn>
              <a:cxn ang="0">
                <a:pos x="301" y="1135"/>
              </a:cxn>
              <a:cxn ang="0">
                <a:pos x="254" y="1153"/>
              </a:cxn>
              <a:cxn ang="0">
                <a:pos x="213" y="1193"/>
              </a:cxn>
              <a:cxn ang="0">
                <a:pos x="189" y="1300"/>
              </a:cxn>
              <a:cxn ang="0">
                <a:pos x="124" y="1382"/>
              </a:cxn>
              <a:cxn ang="0">
                <a:pos x="95" y="1382"/>
              </a:cxn>
              <a:cxn ang="0">
                <a:pos x="88" y="1406"/>
              </a:cxn>
              <a:cxn ang="0">
                <a:pos x="101" y="1435"/>
              </a:cxn>
              <a:cxn ang="0">
                <a:pos x="95" y="1459"/>
              </a:cxn>
              <a:cxn ang="0">
                <a:pos x="83" y="1513"/>
              </a:cxn>
              <a:cxn ang="0">
                <a:pos x="88" y="1530"/>
              </a:cxn>
              <a:cxn ang="0">
                <a:pos x="136" y="1571"/>
              </a:cxn>
              <a:cxn ang="0">
                <a:pos x="142" y="1589"/>
              </a:cxn>
              <a:cxn ang="0">
                <a:pos x="131" y="1607"/>
              </a:cxn>
              <a:cxn ang="0">
                <a:pos x="124" y="1630"/>
              </a:cxn>
              <a:cxn ang="0">
                <a:pos x="95" y="1660"/>
              </a:cxn>
              <a:cxn ang="0">
                <a:pos x="83" y="1654"/>
              </a:cxn>
              <a:cxn ang="0">
                <a:pos x="30" y="1648"/>
              </a:cxn>
              <a:cxn ang="0">
                <a:pos x="0" y="1743"/>
              </a:cxn>
              <a:cxn ang="0">
                <a:pos x="1181" y="2428"/>
              </a:cxn>
              <a:cxn ang="0">
                <a:pos x="1866" y="2534"/>
              </a:cxn>
            </a:cxnLst>
            <a:rect l="0" t="0" r="r" b="b"/>
            <a:pathLst>
              <a:path w="2192" h="2534">
                <a:moveTo>
                  <a:pt x="1866" y="2534"/>
                </a:moveTo>
                <a:lnTo>
                  <a:pt x="2192" y="254"/>
                </a:lnTo>
                <a:lnTo>
                  <a:pt x="597" y="7"/>
                </a:lnTo>
                <a:lnTo>
                  <a:pt x="597" y="0"/>
                </a:lnTo>
                <a:lnTo>
                  <a:pt x="562" y="213"/>
                </a:lnTo>
                <a:lnTo>
                  <a:pt x="502" y="385"/>
                </a:lnTo>
                <a:lnTo>
                  <a:pt x="466" y="385"/>
                </a:lnTo>
                <a:lnTo>
                  <a:pt x="443" y="360"/>
                </a:lnTo>
                <a:lnTo>
                  <a:pt x="443" y="349"/>
                </a:lnTo>
                <a:lnTo>
                  <a:pt x="420" y="319"/>
                </a:lnTo>
                <a:lnTo>
                  <a:pt x="354" y="302"/>
                </a:lnTo>
                <a:lnTo>
                  <a:pt x="307" y="314"/>
                </a:lnTo>
                <a:lnTo>
                  <a:pt x="296" y="332"/>
                </a:lnTo>
                <a:lnTo>
                  <a:pt x="307" y="408"/>
                </a:lnTo>
                <a:lnTo>
                  <a:pt x="289" y="597"/>
                </a:lnTo>
                <a:lnTo>
                  <a:pt x="301" y="633"/>
                </a:lnTo>
                <a:lnTo>
                  <a:pt x="278" y="709"/>
                </a:lnTo>
                <a:lnTo>
                  <a:pt x="266" y="739"/>
                </a:lnTo>
                <a:lnTo>
                  <a:pt x="266" y="763"/>
                </a:lnTo>
                <a:lnTo>
                  <a:pt x="266" y="821"/>
                </a:lnTo>
                <a:lnTo>
                  <a:pt x="266" y="839"/>
                </a:lnTo>
                <a:lnTo>
                  <a:pt x="266" y="857"/>
                </a:lnTo>
                <a:lnTo>
                  <a:pt x="289" y="904"/>
                </a:lnTo>
                <a:lnTo>
                  <a:pt x="289" y="945"/>
                </a:lnTo>
                <a:lnTo>
                  <a:pt x="301" y="975"/>
                </a:lnTo>
                <a:lnTo>
                  <a:pt x="313" y="1022"/>
                </a:lnTo>
                <a:lnTo>
                  <a:pt x="331" y="1034"/>
                </a:lnTo>
                <a:lnTo>
                  <a:pt x="354" y="1057"/>
                </a:lnTo>
                <a:lnTo>
                  <a:pt x="354" y="1099"/>
                </a:lnTo>
                <a:lnTo>
                  <a:pt x="354" y="1110"/>
                </a:lnTo>
                <a:lnTo>
                  <a:pt x="337" y="1099"/>
                </a:lnTo>
                <a:lnTo>
                  <a:pt x="301" y="1135"/>
                </a:lnTo>
                <a:lnTo>
                  <a:pt x="254" y="1153"/>
                </a:lnTo>
                <a:lnTo>
                  <a:pt x="213" y="1193"/>
                </a:lnTo>
                <a:lnTo>
                  <a:pt x="189" y="1300"/>
                </a:lnTo>
                <a:lnTo>
                  <a:pt x="124" y="1382"/>
                </a:lnTo>
                <a:lnTo>
                  <a:pt x="95" y="1382"/>
                </a:lnTo>
                <a:lnTo>
                  <a:pt x="88" y="1406"/>
                </a:lnTo>
                <a:lnTo>
                  <a:pt x="101" y="1435"/>
                </a:lnTo>
                <a:lnTo>
                  <a:pt x="95" y="1459"/>
                </a:lnTo>
                <a:lnTo>
                  <a:pt x="83" y="1513"/>
                </a:lnTo>
                <a:lnTo>
                  <a:pt x="88" y="1530"/>
                </a:lnTo>
                <a:lnTo>
                  <a:pt x="136" y="1571"/>
                </a:lnTo>
                <a:lnTo>
                  <a:pt x="142" y="1589"/>
                </a:lnTo>
                <a:lnTo>
                  <a:pt x="131" y="1607"/>
                </a:lnTo>
                <a:lnTo>
                  <a:pt x="124" y="1630"/>
                </a:lnTo>
                <a:lnTo>
                  <a:pt x="95" y="1660"/>
                </a:lnTo>
                <a:lnTo>
                  <a:pt x="83" y="1654"/>
                </a:lnTo>
                <a:lnTo>
                  <a:pt x="30" y="1648"/>
                </a:lnTo>
                <a:lnTo>
                  <a:pt x="0" y="1743"/>
                </a:lnTo>
                <a:lnTo>
                  <a:pt x="1181" y="2428"/>
                </a:lnTo>
                <a:lnTo>
                  <a:pt x="1866" y="2534"/>
                </a:lnTo>
              </a:path>
            </a:pathLst>
          </a:custGeom>
          <a:solidFill>
            <a:schemeClr val="tx2">
              <a:lumMod val="50000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5" name="Freeform 27"/>
          <p:cNvSpPr>
            <a:spLocks/>
          </p:cNvSpPr>
          <p:nvPr/>
        </p:nvSpPr>
        <p:spPr bwMode="auto">
          <a:xfrm>
            <a:off x="2844121" y="2826203"/>
            <a:ext cx="1072961" cy="849542"/>
          </a:xfrm>
          <a:custGeom>
            <a:avLst/>
            <a:gdLst/>
            <a:ahLst/>
            <a:cxnLst>
              <a:cxn ang="0">
                <a:pos x="0" y="1611"/>
              </a:cxn>
              <a:cxn ang="0">
                <a:pos x="219" y="0"/>
              </a:cxn>
              <a:cxn ang="0">
                <a:pos x="1725" y="165"/>
              </a:cxn>
              <a:cxn ang="0">
                <a:pos x="2334" y="218"/>
              </a:cxn>
              <a:cxn ang="0">
                <a:pos x="2309" y="619"/>
              </a:cxn>
              <a:cxn ang="0">
                <a:pos x="2238" y="1848"/>
              </a:cxn>
              <a:cxn ang="0">
                <a:pos x="1926" y="1824"/>
              </a:cxn>
              <a:cxn ang="0">
                <a:pos x="0" y="1611"/>
              </a:cxn>
            </a:cxnLst>
            <a:rect l="0" t="0" r="r" b="b"/>
            <a:pathLst>
              <a:path w="2334" h="1848">
                <a:moveTo>
                  <a:pt x="0" y="1611"/>
                </a:moveTo>
                <a:lnTo>
                  <a:pt x="219" y="0"/>
                </a:lnTo>
                <a:lnTo>
                  <a:pt x="1725" y="165"/>
                </a:lnTo>
                <a:lnTo>
                  <a:pt x="2334" y="218"/>
                </a:lnTo>
                <a:lnTo>
                  <a:pt x="2309" y="619"/>
                </a:lnTo>
                <a:lnTo>
                  <a:pt x="2238" y="1848"/>
                </a:lnTo>
                <a:lnTo>
                  <a:pt x="1926" y="1824"/>
                </a:lnTo>
                <a:lnTo>
                  <a:pt x="0" y="161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6" name="Freeform 28"/>
          <p:cNvSpPr>
            <a:spLocks/>
          </p:cNvSpPr>
          <p:nvPr/>
        </p:nvSpPr>
        <p:spPr bwMode="auto">
          <a:xfrm>
            <a:off x="2844121" y="2831486"/>
            <a:ext cx="1072961" cy="849542"/>
          </a:xfrm>
          <a:custGeom>
            <a:avLst/>
            <a:gdLst/>
            <a:ahLst/>
            <a:cxnLst>
              <a:cxn ang="0">
                <a:pos x="0" y="1611"/>
              </a:cxn>
              <a:cxn ang="0">
                <a:pos x="219" y="0"/>
              </a:cxn>
              <a:cxn ang="0">
                <a:pos x="1725" y="165"/>
              </a:cxn>
              <a:cxn ang="0">
                <a:pos x="2334" y="218"/>
              </a:cxn>
              <a:cxn ang="0">
                <a:pos x="2309" y="619"/>
              </a:cxn>
              <a:cxn ang="0">
                <a:pos x="2238" y="1848"/>
              </a:cxn>
              <a:cxn ang="0">
                <a:pos x="1926" y="1824"/>
              </a:cxn>
              <a:cxn ang="0">
                <a:pos x="0" y="1611"/>
              </a:cxn>
            </a:cxnLst>
            <a:rect l="0" t="0" r="r" b="b"/>
            <a:pathLst>
              <a:path w="2334" h="1848">
                <a:moveTo>
                  <a:pt x="0" y="1611"/>
                </a:moveTo>
                <a:lnTo>
                  <a:pt x="219" y="0"/>
                </a:lnTo>
                <a:lnTo>
                  <a:pt x="1725" y="165"/>
                </a:lnTo>
                <a:lnTo>
                  <a:pt x="2334" y="218"/>
                </a:lnTo>
                <a:lnTo>
                  <a:pt x="2309" y="619"/>
                </a:lnTo>
                <a:lnTo>
                  <a:pt x="2238" y="1848"/>
                </a:lnTo>
                <a:lnTo>
                  <a:pt x="1926" y="1824"/>
                </a:lnTo>
                <a:lnTo>
                  <a:pt x="0" y="1611"/>
                </a:lnTo>
              </a:path>
            </a:pathLst>
          </a:custGeom>
          <a:solidFill>
            <a:schemeClr val="accent1">
              <a:lumMod val="75000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7" name="Freeform 29"/>
          <p:cNvSpPr>
            <a:spLocks/>
          </p:cNvSpPr>
          <p:nvPr/>
        </p:nvSpPr>
        <p:spPr bwMode="auto">
          <a:xfrm>
            <a:off x="2695175" y="3568173"/>
            <a:ext cx="1034345" cy="1064686"/>
          </a:xfrm>
          <a:custGeom>
            <a:avLst/>
            <a:gdLst/>
            <a:ahLst/>
            <a:cxnLst>
              <a:cxn ang="0">
                <a:pos x="326" y="0"/>
              </a:cxn>
              <a:cxn ang="0">
                <a:pos x="0" y="2280"/>
              </a:cxn>
              <a:cxn ang="0">
                <a:pos x="296" y="2316"/>
              </a:cxn>
              <a:cxn ang="0">
                <a:pos x="320" y="2132"/>
              </a:cxn>
              <a:cxn ang="0">
                <a:pos x="875" y="2203"/>
              </a:cxn>
              <a:cxn ang="0">
                <a:pos x="875" y="2197"/>
              </a:cxn>
              <a:cxn ang="0">
                <a:pos x="857" y="2167"/>
              </a:cxn>
              <a:cxn ang="0">
                <a:pos x="875" y="2144"/>
              </a:cxn>
              <a:cxn ang="0">
                <a:pos x="870" y="2132"/>
              </a:cxn>
              <a:cxn ang="0">
                <a:pos x="857" y="2121"/>
              </a:cxn>
              <a:cxn ang="0">
                <a:pos x="863" y="2114"/>
              </a:cxn>
              <a:cxn ang="0">
                <a:pos x="2074" y="2232"/>
              </a:cxn>
              <a:cxn ang="0">
                <a:pos x="2222" y="414"/>
              </a:cxn>
              <a:cxn ang="0">
                <a:pos x="2240" y="414"/>
              </a:cxn>
              <a:cxn ang="0">
                <a:pos x="2252" y="213"/>
              </a:cxn>
              <a:cxn ang="0">
                <a:pos x="326" y="0"/>
              </a:cxn>
            </a:cxnLst>
            <a:rect l="0" t="0" r="r" b="b"/>
            <a:pathLst>
              <a:path w="2252" h="2316">
                <a:moveTo>
                  <a:pt x="326" y="0"/>
                </a:moveTo>
                <a:lnTo>
                  <a:pt x="0" y="2280"/>
                </a:lnTo>
                <a:lnTo>
                  <a:pt x="296" y="2316"/>
                </a:lnTo>
                <a:lnTo>
                  <a:pt x="320" y="2132"/>
                </a:lnTo>
                <a:lnTo>
                  <a:pt x="875" y="2203"/>
                </a:lnTo>
                <a:lnTo>
                  <a:pt x="875" y="2197"/>
                </a:lnTo>
                <a:lnTo>
                  <a:pt x="857" y="2167"/>
                </a:lnTo>
                <a:lnTo>
                  <a:pt x="875" y="2144"/>
                </a:lnTo>
                <a:lnTo>
                  <a:pt x="870" y="2132"/>
                </a:lnTo>
                <a:lnTo>
                  <a:pt x="857" y="2121"/>
                </a:lnTo>
                <a:lnTo>
                  <a:pt x="863" y="2114"/>
                </a:lnTo>
                <a:lnTo>
                  <a:pt x="2074" y="2232"/>
                </a:lnTo>
                <a:lnTo>
                  <a:pt x="2222" y="414"/>
                </a:lnTo>
                <a:lnTo>
                  <a:pt x="2240" y="414"/>
                </a:lnTo>
                <a:lnTo>
                  <a:pt x="2252" y="213"/>
                </a:lnTo>
                <a:lnTo>
                  <a:pt x="326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8" name="Freeform 30"/>
          <p:cNvSpPr>
            <a:spLocks/>
          </p:cNvSpPr>
          <p:nvPr/>
        </p:nvSpPr>
        <p:spPr bwMode="auto">
          <a:xfrm>
            <a:off x="2695175" y="3568173"/>
            <a:ext cx="1034345" cy="1064686"/>
          </a:xfrm>
          <a:custGeom>
            <a:avLst/>
            <a:gdLst/>
            <a:ahLst/>
            <a:cxnLst>
              <a:cxn ang="0">
                <a:pos x="326" y="0"/>
              </a:cxn>
              <a:cxn ang="0">
                <a:pos x="0" y="2280"/>
              </a:cxn>
              <a:cxn ang="0">
                <a:pos x="296" y="2316"/>
              </a:cxn>
              <a:cxn ang="0">
                <a:pos x="320" y="2132"/>
              </a:cxn>
              <a:cxn ang="0">
                <a:pos x="875" y="2203"/>
              </a:cxn>
              <a:cxn ang="0">
                <a:pos x="875" y="2197"/>
              </a:cxn>
              <a:cxn ang="0">
                <a:pos x="857" y="2167"/>
              </a:cxn>
              <a:cxn ang="0">
                <a:pos x="875" y="2144"/>
              </a:cxn>
              <a:cxn ang="0">
                <a:pos x="870" y="2132"/>
              </a:cxn>
              <a:cxn ang="0">
                <a:pos x="857" y="2121"/>
              </a:cxn>
              <a:cxn ang="0">
                <a:pos x="863" y="2114"/>
              </a:cxn>
              <a:cxn ang="0">
                <a:pos x="2074" y="2232"/>
              </a:cxn>
              <a:cxn ang="0">
                <a:pos x="2222" y="414"/>
              </a:cxn>
              <a:cxn ang="0">
                <a:pos x="2240" y="414"/>
              </a:cxn>
              <a:cxn ang="0">
                <a:pos x="2252" y="213"/>
              </a:cxn>
              <a:cxn ang="0">
                <a:pos x="326" y="0"/>
              </a:cxn>
            </a:cxnLst>
            <a:rect l="0" t="0" r="r" b="b"/>
            <a:pathLst>
              <a:path w="2252" h="2316">
                <a:moveTo>
                  <a:pt x="326" y="0"/>
                </a:moveTo>
                <a:lnTo>
                  <a:pt x="0" y="2280"/>
                </a:lnTo>
                <a:lnTo>
                  <a:pt x="296" y="2316"/>
                </a:lnTo>
                <a:lnTo>
                  <a:pt x="320" y="2132"/>
                </a:lnTo>
                <a:lnTo>
                  <a:pt x="875" y="2203"/>
                </a:lnTo>
                <a:lnTo>
                  <a:pt x="875" y="2197"/>
                </a:lnTo>
                <a:lnTo>
                  <a:pt x="857" y="2167"/>
                </a:lnTo>
                <a:lnTo>
                  <a:pt x="875" y="2144"/>
                </a:lnTo>
                <a:lnTo>
                  <a:pt x="870" y="2132"/>
                </a:lnTo>
                <a:lnTo>
                  <a:pt x="857" y="2121"/>
                </a:lnTo>
                <a:lnTo>
                  <a:pt x="863" y="2114"/>
                </a:lnTo>
                <a:lnTo>
                  <a:pt x="2074" y="2232"/>
                </a:lnTo>
                <a:lnTo>
                  <a:pt x="2222" y="414"/>
                </a:lnTo>
                <a:lnTo>
                  <a:pt x="2240" y="414"/>
                </a:lnTo>
                <a:lnTo>
                  <a:pt x="2252" y="213"/>
                </a:lnTo>
                <a:lnTo>
                  <a:pt x="326" y="0"/>
                </a:lnTo>
              </a:path>
            </a:pathLst>
          </a:custGeom>
          <a:noFill/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9" name="Freeform 31"/>
          <p:cNvSpPr>
            <a:spLocks/>
          </p:cNvSpPr>
          <p:nvPr/>
        </p:nvSpPr>
        <p:spPr bwMode="auto">
          <a:xfrm>
            <a:off x="3715729" y="1419494"/>
            <a:ext cx="968147" cy="606816"/>
          </a:xfrm>
          <a:custGeom>
            <a:avLst/>
            <a:gdLst/>
            <a:ahLst/>
            <a:cxnLst>
              <a:cxn ang="0">
                <a:pos x="0" y="1227"/>
              </a:cxn>
              <a:cxn ang="0">
                <a:pos x="101" y="0"/>
              </a:cxn>
              <a:cxn ang="0">
                <a:pos x="1034" y="64"/>
              </a:cxn>
              <a:cxn ang="0">
                <a:pos x="1938" y="94"/>
              </a:cxn>
              <a:cxn ang="0">
                <a:pos x="1938" y="123"/>
              </a:cxn>
              <a:cxn ang="0">
                <a:pos x="1968" y="218"/>
              </a:cxn>
              <a:cxn ang="0">
                <a:pos x="1955" y="247"/>
              </a:cxn>
              <a:cxn ang="0">
                <a:pos x="1950" y="312"/>
              </a:cxn>
              <a:cxn ang="0">
                <a:pos x="1955" y="431"/>
              </a:cxn>
              <a:cxn ang="0">
                <a:pos x="1980" y="560"/>
              </a:cxn>
              <a:cxn ang="0">
                <a:pos x="2015" y="596"/>
              </a:cxn>
              <a:cxn ang="0">
                <a:pos x="2038" y="713"/>
              </a:cxn>
              <a:cxn ang="0">
                <a:pos x="2044" y="915"/>
              </a:cxn>
              <a:cxn ang="0">
                <a:pos x="2050" y="956"/>
              </a:cxn>
              <a:cxn ang="0">
                <a:pos x="2050" y="1027"/>
              </a:cxn>
              <a:cxn ang="0">
                <a:pos x="2056" y="1055"/>
              </a:cxn>
              <a:cxn ang="0">
                <a:pos x="2109" y="1204"/>
              </a:cxn>
              <a:cxn ang="0">
                <a:pos x="2097" y="1257"/>
              </a:cxn>
              <a:cxn ang="0">
                <a:pos x="2103" y="1321"/>
              </a:cxn>
              <a:cxn ang="0">
                <a:pos x="0" y="1227"/>
              </a:cxn>
            </a:cxnLst>
            <a:rect l="0" t="0" r="r" b="b"/>
            <a:pathLst>
              <a:path w="2109" h="1321">
                <a:moveTo>
                  <a:pt x="0" y="1227"/>
                </a:moveTo>
                <a:lnTo>
                  <a:pt x="101" y="0"/>
                </a:lnTo>
                <a:lnTo>
                  <a:pt x="1034" y="64"/>
                </a:lnTo>
                <a:lnTo>
                  <a:pt x="1938" y="94"/>
                </a:lnTo>
                <a:lnTo>
                  <a:pt x="1938" y="123"/>
                </a:lnTo>
                <a:lnTo>
                  <a:pt x="1968" y="218"/>
                </a:lnTo>
                <a:lnTo>
                  <a:pt x="1955" y="247"/>
                </a:lnTo>
                <a:lnTo>
                  <a:pt x="1950" y="312"/>
                </a:lnTo>
                <a:lnTo>
                  <a:pt x="1955" y="431"/>
                </a:lnTo>
                <a:lnTo>
                  <a:pt x="1980" y="560"/>
                </a:lnTo>
                <a:lnTo>
                  <a:pt x="2015" y="596"/>
                </a:lnTo>
                <a:lnTo>
                  <a:pt x="2038" y="713"/>
                </a:lnTo>
                <a:lnTo>
                  <a:pt x="2044" y="915"/>
                </a:lnTo>
                <a:lnTo>
                  <a:pt x="2050" y="956"/>
                </a:lnTo>
                <a:lnTo>
                  <a:pt x="2050" y="1027"/>
                </a:lnTo>
                <a:lnTo>
                  <a:pt x="2056" y="1055"/>
                </a:lnTo>
                <a:lnTo>
                  <a:pt x="2109" y="1204"/>
                </a:lnTo>
                <a:lnTo>
                  <a:pt x="2097" y="1257"/>
                </a:lnTo>
                <a:lnTo>
                  <a:pt x="2103" y="1321"/>
                </a:lnTo>
                <a:lnTo>
                  <a:pt x="0" y="1227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0" name="Freeform 32"/>
          <p:cNvSpPr>
            <a:spLocks/>
          </p:cNvSpPr>
          <p:nvPr/>
        </p:nvSpPr>
        <p:spPr bwMode="auto">
          <a:xfrm>
            <a:off x="3715729" y="1418732"/>
            <a:ext cx="968147" cy="606816"/>
          </a:xfrm>
          <a:custGeom>
            <a:avLst/>
            <a:gdLst/>
            <a:ahLst/>
            <a:cxnLst>
              <a:cxn ang="0">
                <a:pos x="0" y="1227"/>
              </a:cxn>
              <a:cxn ang="0">
                <a:pos x="101" y="0"/>
              </a:cxn>
              <a:cxn ang="0">
                <a:pos x="1034" y="64"/>
              </a:cxn>
              <a:cxn ang="0">
                <a:pos x="1938" y="94"/>
              </a:cxn>
              <a:cxn ang="0">
                <a:pos x="1938" y="123"/>
              </a:cxn>
              <a:cxn ang="0">
                <a:pos x="1968" y="218"/>
              </a:cxn>
              <a:cxn ang="0">
                <a:pos x="1955" y="247"/>
              </a:cxn>
              <a:cxn ang="0">
                <a:pos x="1950" y="312"/>
              </a:cxn>
              <a:cxn ang="0">
                <a:pos x="1955" y="431"/>
              </a:cxn>
              <a:cxn ang="0">
                <a:pos x="1980" y="560"/>
              </a:cxn>
              <a:cxn ang="0">
                <a:pos x="2015" y="596"/>
              </a:cxn>
              <a:cxn ang="0">
                <a:pos x="2038" y="713"/>
              </a:cxn>
              <a:cxn ang="0">
                <a:pos x="2044" y="915"/>
              </a:cxn>
              <a:cxn ang="0">
                <a:pos x="2050" y="956"/>
              </a:cxn>
              <a:cxn ang="0">
                <a:pos x="2050" y="1027"/>
              </a:cxn>
              <a:cxn ang="0">
                <a:pos x="2056" y="1055"/>
              </a:cxn>
              <a:cxn ang="0">
                <a:pos x="2109" y="1204"/>
              </a:cxn>
              <a:cxn ang="0">
                <a:pos x="2097" y="1257"/>
              </a:cxn>
              <a:cxn ang="0">
                <a:pos x="2103" y="1321"/>
              </a:cxn>
              <a:cxn ang="0">
                <a:pos x="0" y="1227"/>
              </a:cxn>
            </a:cxnLst>
            <a:rect l="0" t="0" r="r" b="b"/>
            <a:pathLst>
              <a:path w="2109" h="1321">
                <a:moveTo>
                  <a:pt x="0" y="1227"/>
                </a:moveTo>
                <a:lnTo>
                  <a:pt x="101" y="0"/>
                </a:lnTo>
                <a:lnTo>
                  <a:pt x="1034" y="64"/>
                </a:lnTo>
                <a:lnTo>
                  <a:pt x="1938" y="94"/>
                </a:lnTo>
                <a:lnTo>
                  <a:pt x="1938" y="123"/>
                </a:lnTo>
                <a:lnTo>
                  <a:pt x="1968" y="218"/>
                </a:lnTo>
                <a:lnTo>
                  <a:pt x="1955" y="247"/>
                </a:lnTo>
                <a:lnTo>
                  <a:pt x="1950" y="312"/>
                </a:lnTo>
                <a:lnTo>
                  <a:pt x="1955" y="431"/>
                </a:lnTo>
                <a:lnTo>
                  <a:pt x="1980" y="560"/>
                </a:lnTo>
                <a:lnTo>
                  <a:pt x="2015" y="596"/>
                </a:lnTo>
                <a:lnTo>
                  <a:pt x="2038" y="713"/>
                </a:lnTo>
                <a:lnTo>
                  <a:pt x="2044" y="915"/>
                </a:lnTo>
                <a:lnTo>
                  <a:pt x="2050" y="956"/>
                </a:lnTo>
                <a:lnTo>
                  <a:pt x="2050" y="1027"/>
                </a:lnTo>
                <a:lnTo>
                  <a:pt x="2056" y="1055"/>
                </a:lnTo>
                <a:lnTo>
                  <a:pt x="2109" y="1204"/>
                </a:lnTo>
                <a:lnTo>
                  <a:pt x="2097" y="1257"/>
                </a:lnTo>
                <a:lnTo>
                  <a:pt x="2103" y="1321"/>
                </a:lnTo>
                <a:lnTo>
                  <a:pt x="0" y="1227"/>
                </a:lnTo>
              </a:path>
            </a:pathLst>
          </a:custGeom>
          <a:solidFill>
            <a:srgbClr val="558ED5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1" name="Freeform 33"/>
          <p:cNvSpPr>
            <a:spLocks/>
          </p:cNvSpPr>
          <p:nvPr/>
        </p:nvSpPr>
        <p:spPr bwMode="auto">
          <a:xfrm>
            <a:off x="3668839" y="1972652"/>
            <a:ext cx="1028829" cy="695080"/>
          </a:xfrm>
          <a:custGeom>
            <a:avLst/>
            <a:gdLst/>
            <a:ahLst/>
            <a:cxnLst>
              <a:cxn ang="0">
                <a:pos x="0" y="1193"/>
              </a:cxn>
              <a:cxn ang="0">
                <a:pos x="71" y="396"/>
              </a:cxn>
              <a:cxn ang="0">
                <a:pos x="100" y="0"/>
              </a:cxn>
              <a:cxn ang="0">
                <a:pos x="2203" y="94"/>
              </a:cxn>
              <a:cxn ang="0">
                <a:pos x="2203" y="124"/>
              </a:cxn>
              <a:cxn ang="0">
                <a:pos x="2185" y="165"/>
              </a:cxn>
              <a:cxn ang="0">
                <a:pos x="2132" y="218"/>
              </a:cxn>
              <a:cxn ang="0">
                <a:pos x="2138" y="254"/>
              </a:cxn>
              <a:cxn ang="0">
                <a:pos x="2238" y="348"/>
              </a:cxn>
              <a:cxn ang="0">
                <a:pos x="2238" y="1087"/>
              </a:cxn>
              <a:cxn ang="0">
                <a:pos x="2220" y="1087"/>
              </a:cxn>
              <a:cxn ang="0">
                <a:pos x="2197" y="1093"/>
              </a:cxn>
              <a:cxn ang="0">
                <a:pos x="2209" y="1116"/>
              </a:cxn>
              <a:cxn ang="0">
                <a:pos x="2220" y="1140"/>
              </a:cxn>
              <a:cxn ang="0">
                <a:pos x="2209" y="1181"/>
              </a:cxn>
              <a:cxn ang="0">
                <a:pos x="2227" y="1199"/>
              </a:cxn>
              <a:cxn ang="0">
                <a:pos x="2238" y="1258"/>
              </a:cxn>
              <a:cxn ang="0">
                <a:pos x="2215" y="1282"/>
              </a:cxn>
              <a:cxn ang="0">
                <a:pos x="2220" y="1317"/>
              </a:cxn>
              <a:cxn ang="0">
                <a:pos x="2197" y="1387"/>
              </a:cxn>
              <a:cxn ang="0">
                <a:pos x="2220" y="1465"/>
              </a:cxn>
              <a:cxn ang="0">
                <a:pos x="2233" y="1500"/>
              </a:cxn>
              <a:cxn ang="0">
                <a:pos x="2227" y="1511"/>
              </a:cxn>
              <a:cxn ang="0">
                <a:pos x="2167" y="1470"/>
              </a:cxn>
              <a:cxn ang="0">
                <a:pos x="2038" y="1387"/>
              </a:cxn>
              <a:cxn ang="0">
                <a:pos x="2009" y="1376"/>
              </a:cxn>
              <a:cxn ang="0">
                <a:pos x="1949" y="1376"/>
              </a:cxn>
              <a:cxn ang="0">
                <a:pos x="1908" y="1405"/>
              </a:cxn>
              <a:cxn ang="0">
                <a:pos x="1867" y="1417"/>
              </a:cxn>
              <a:cxn ang="0">
                <a:pos x="1825" y="1405"/>
              </a:cxn>
              <a:cxn ang="0">
                <a:pos x="1801" y="1353"/>
              </a:cxn>
              <a:cxn ang="0">
                <a:pos x="1766" y="1329"/>
              </a:cxn>
              <a:cxn ang="0">
                <a:pos x="1725" y="1341"/>
              </a:cxn>
              <a:cxn ang="0">
                <a:pos x="1677" y="1341"/>
              </a:cxn>
              <a:cxn ang="0">
                <a:pos x="1636" y="1282"/>
              </a:cxn>
              <a:cxn ang="0">
                <a:pos x="0" y="1193"/>
              </a:cxn>
            </a:cxnLst>
            <a:rect l="0" t="0" r="r" b="b"/>
            <a:pathLst>
              <a:path w="2238" h="1511">
                <a:moveTo>
                  <a:pt x="0" y="1193"/>
                </a:moveTo>
                <a:lnTo>
                  <a:pt x="71" y="396"/>
                </a:lnTo>
                <a:lnTo>
                  <a:pt x="100" y="0"/>
                </a:lnTo>
                <a:lnTo>
                  <a:pt x="2203" y="94"/>
                </a:lnTo>
                <a:lnTo>
                  <a:pt x="2203" y="124"/>
                </a:lnTo>
                <a:lnTo>
                  <a:pt x="2185" y="165"/>
                </a:lnTo>
                <a:lnTo>
                  <a:pt x="2132" y="218"/>
                </a:lnTo>
                <a:lnTo>
                  <a:pt x="2138" y="254"/>
                </a:lnTo>
                <a:lnTo>
                  <a:pt x="2238" y="348"/>
                </a:lnTo>
                <a:lnTo>
                  <a:pt x="2238" y="1087"/>
                </a:lnTo>
                <a:lnTo>
                  <a:pt x="2220" y="1087"/>
                </a:lnTo>
                <a:lnTo>
                  <a:pt x="2197" y="1093"/>
                </a:lnTo>
                <a:lnTo>
                  <a:pt x="2209" y="1116"/>
                </a:lnTo>
                <a:lnTo>
                  <a:pt x="2220" y="1140"/>
                </a:lnTo>
                <a:lnTo>
                  <a:pt x="2209" y="1181"/>
                </a:lnTo>
                <a:lnTo>
                  <a:pt x="2227" y="1199"/>
                </a:lnTo>
                <a:lnTo>
                  <a:pt x="2238" y="1258"/>
                </a:lnTo>
                <a:lnTo>
                  <a:pt x="2215" y="1282"/>
                </a:lnTo>
                <a:lnTo>
                  <a:pt x="2220" y="1317"/>
                </a:lnTo>
                <a:lnTo>
                  <a:pt x="2197" y="1387"/>
                </a:lnTo>
                <a:lnTo>
                  <a:pt x="2220" y="1465"/>
                </a:lnTo>
                <a:lnTo>
                  <a:pt x="2233" y="1500"/>
                </a:lnTo>
                <a:lnTo>
                  <a:pt x="2227" y="1511"/>
                </a:lnTo>
                <a:lnTo>
                  <a:pt x="2167" y="1470"/>
                </a:lnTo>
                <a:lnTo>
                  <a:pt x="2038" y="1387"/>
                </a:lnTo>
                <a:lnTo>
                  <a:pt x="2009" y="1376"/>
                </a:lnTo>
                <a:lnTo>
                  <a:pt x="1949" y="1376"/>
                </a:lnTo>
                <a:lnTo>
                  <a:pt x="1908" y="1405"/>
                </a:lnTo>
                <a:lnTo>
                  <a:pt x="1867" y="1417"/>
                </a:lnTo>
                <a:lnTo>
                  <a:pt x="1825" y="1405"/>
                </a:lnTo>
                <a:lnTo>
                  <a:pt x="1801" y="1353"/>
                </a:lnTo>
                <a:lnTo>
                  <a:pt x="1766" y="1329"/>
                </a:lnTo>
                <a:lnTo>
                  <a:pt x="1725" y="1341"/>
                </a:lnTo>
                <a:lnTo>
                  <a:pt x="1677" y="1341"/>
                </a:lnTo>
                <a:lnTo>
                  <a:pt x="1636" y="1282"/>
                </a:lnTo>
                <a:lnTo>
                  <a:pt x="0" y="119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2" name="Freeform 34"/>
          <p:cNvSpPr>
            <a:spLocks/>
          </p:cNvSpPr>
          <p:nvPr/>
        </p:nvSpPr>
        <p:spPr bwMode="auto">
          <a:xfrm>
            <a:off x="3671900" y="1980268"/>
            <a:ext cx="1028829" cy="695080"/>
          </a:xfrm>
          <a:custGeom>
            <a:avLst/>
            <a:gdLst/>
            <a:ahLst/>
            <a:cxnLst>
              <a:cxn ang="0">
                <a:pos x="0" y="1193"/>
              </a:cxn>
              <a:cxn ang="0">
                <a:pos x="71" y="396"/>
              </a:cxn>
              <a:cxn ang="0">
                <a:pos x="100" y="0"/>
              </a:cxn>
              <a:cxn ang="0">
                <a:pos x="2203" y="94"/>
              </a:cxn>
              <a:cxn ang="0">
                <a:pos x="2203" y="124"/>
              </a:cxn>
              <a:cxn ang="0">
                <a:pos x="2185" y="165"/>
              </a:cxn>
              <a:cxn ang="0">
                <a:pos x="2132" y="218"/>
              </a:cxn>
              <a:cxn ang="0">
                <a:pos x="2138" y="254"/>
              </a:cxn>
              <a:cxn ang="0">
                <a:pos x="2238" y="348"/>
              </a:cxn>
              <a:cxn ang="0">
                <a:pos x="2238" y="1087"/>
              </a:cxn>
              <a:cxn ang="0">
                <a:pos x="2220" y="1087"/>
              </a:cxn>
              <a:cxn ang="0">
                <a:pos x="2197" y="1093"/>
              </a:cxn>
              <a:cxn ang="0">
                <a:pos x="2209" y="1116"/>
              </a:cxn>
              <a:cxn ang="0">
                <a:pos x="2220" y="1140"/>
              </a:cxn>
              <a:cxn ang="0">
                <a:pos x="2209" y="1181"/>
              </a:cxn>
              <a:cxn ang="0">
                <a:pos x="2227" y="1199"/>
              </a:cxn>
              <a:cxn ang="0">
                <a:pos x="2238" y="1258"/>
              </a:cxn>
              <a:cxn ang="0">
                <a:pos x="2215" y="1282"/>
              </a:cxn>
              <a:cxn ang="0">
                <a:pos x="2220" y="1317"/>
              </a:cxn>
              <a:cxn ang="0">
                <a:pos x="2197" y="1387"/>
              </a:cxn>
              <a:cxn ang="0">
                <a:pos x="2220" y="1465"/>
              </a:cxn>
              <a:cxn ang="0">
                <a:pos x="2233" y="1500"/>
              </a:cxn>
              <a:cxn ang="0">
                <a:pos x="2227" y="1511"/>
              </a:cxn>
              <a:cxn ang="0">
                <a:pos x="2167" y="1470"/>
              </a:cxn>
              <a:cxn ang="0">
                <a:pos x="2038" y="1387"/>
              </a:cxn>
              <a:cxn ang="0">
                <a:pos x="2009" y="1376"/>
              </a:cxn>
              <a:cxn ang="0">
                <a:pos x="1949" y="1376"/>
              </a:cxn>
              <a:cxn ang="0">
                <a:pos x="1908" y="1405"/>
              </a:cxn>
              <a:cxn ang="0">
                <a:pos x="1867" y="1417"/>
              </a:cxn>
              <a:cxn ang="0">
                <a:pos x="1825" y="1405"/>
              </a:cxn>
              <a:cxn ang="0">
                <a:pos x="1801" y="1353"/>
              </a:cxn>
              <a:cxn ang="0">
                <a:pos x="1766" y="1329"/>
              </a:cxn>
              <a:cxn ang="0">
                <a:pos x="1725" y="1341"/>
              </a:cxn>
              <a:cxn ang="0">
                <a:pos x="1677" y="1341"/>
              </a:cxn>
              <a:cxn ang="0">
                <a:pos x="1636" y="1282"/>
              </a:cxn>
              <a:cxn ang="0">
                <a:pos x="0" y="1193"/>
              </a:cxn>
            </a:cxnLst>
            <a:rect l="0" t="0" r="r" b="b"/>
            <a:pathLst>
              <a:path w="2238" h="1511">
                <a:moveTo>
                  <a:pt x="0" y="1193"/>
                </a:moveTo>
                <a:lnTo>
                  <a:pt x="71" y="396"/>
                </a:lnTo>
                <a:lnTo>
                  <a:pt x="100" y="0"/>
                </a:lnTo>
                <a:lnTo>
                  <a:pt x="2203" y="94"/>
                </a:lnTo>
                <a:lnTo>
                  <a:pt x="2203" y="124"/>
                </a:lnTo>
                <a:lnTo>
                  <a:pt x="2185" y="165"/>
                </a:lnTo>
                <a:lnTo>
                  <a:pt x="2132" y="218"/>
                </a:lnTo>
                <a:lnTo>
                  <a:pt x="2138" y="254"/>
                </a:lnTo>
                <a:lnTo>
                  <a:pt x="2238" y="348"/>
                </a:lnTo>
                <a:lnTo>
                  <a:pt x="2238" y="1087"/>
                </a:lnTo>
                <a:lnTo>
                  <a:pt x="2220" y="1087"/>
                </a:lnTo>
                <a:lnTo>
                  <a:pt x="2197" y="1093"/>
                </a:lnTo>
                <a:lnTo>
                  <a:pt x="2209" y="1116"/>
                </a:lnTo>
                <a:lnTo>
                  <a:pt x="2220" y="1140"/>
                </a:lnTo>
                <a:lnTo>
                  <a:pt x="2209" y="1181"/>
                </a:lnTo>
                <a:lnTo>
                  <a:pt x="2227" y="1199"/>
                </a:lnTo>
                <a:lnTo>
                  <a:pt x="2238" y="1258"/>
                </a:lnTo>
                <a:lnTo>
                  <a:pt x="2215" y="1282"/>
                </a:lnTo>
                <a:lnTo>
                  <a:pt x="2220" y="1317"/>
                </a:lnTo>
                <a:lnTo>
                  <a:pt x="2197" y="1387"/>
                </a:lnTo>
                <a:lnTo>
                  <a:pt x="2220" y="1465"/>
                </a:lnTo>
                <a:lnTo>
                  <a:pt x="2233" y="1500"/>
                </a:lnTo>
                <a:lnTo>
                  <a:pt x="2227" y="1511"/>
                </a:lnTo>
                <a:lnTo>
                  <a:pt x="2167" y="1470"/>
                </a:lnTo>
                <a:lnTo>
                  <a:pt x="2038" y="1387"/>
                </a:lnTo>
                <a:lnTo>
                  <a:pt x="2009" y="1376"/>
                </a:lnTo>
                <a:lnTo>
                  <a:pt x="1949" y="1376"/>
                </a:lnTo>
                <a:lnTo>
                  <a:pt x="1908" y="1405"/>
                </a:lnTo>
                <a:lnTo>
                  <a:pt x="1867" y="1417"/>
                </a:lnTo>
                <a:lnTo>
                  <a:pt x="1825" y="1405"/>
                </a:lnTo>
                <a:lnTo>
                  <a:pt x="1801" y="1353"/>
                </a:lnTo>
                <a:lnTo>
                  <a:pt x="1766" y="1329"/>
                </a:lnTo>
                <a:lnTo>
                  <a:pt x="1725" y="1341"/>
                </a:lnTo>
                <a:lnTo>
                  <a:pt x="1677" y="1341"/>
                </a:lnTo>
                <a:lnTo>
                  <a:pt x="1636" y="1282"/>
                </a:lnTo>
                <a:lnTo>
                  <a:pt x="0" y="1193"/>
                </a:lnTo>
              </a:path>
            </a:pathLst>
          </a:custGeom>
          <a:solidFill>
            <a:srgbClr val="17375E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3" name="Freeform 35"/>
          <p:cNvSpPr>
            <a:spLocks/>
          </p:cNvSpPr>
          <p:nvPr/>
        </p:nvSpPr>
        <p:spPr bwMode="auto">
          <a:xfrm>
            <a:off x="3635740" y="2531070"/>
            <a:ext cx="1216390" cy="604058"/>
          </a:xfrm>
          <a:custGeom>
            <a:avLst/>
            <a:gdLst/>
            <a:ahLst/>
            <a:cxnLst>
              <a:cxn ang="0">
                <a:pos x="0" y="809"/>
              </a:cxn>
              <a:cxn ang="0">
                <a:pos x="71" y="0"/>
              </a:cxn>
              <a:cxn ang="0">
                <a:pos x="1707" y="89"/>
              </a:cxn>
              <a:cxn ang="0">
                <a:pos x="1748" y="148"/>
              </a:cxn>
              <a:cxn ang="0">
                <a:pos x="1796" y="148"/>
              </a:cxn>
              <a:cxn ang="0">
                <a:pos x="1837" y="136"/>
              </a:cxn>
              <a:cxn ang="0">
                <a:pos x="1872" y="160"/>
              </a:cxn>
              <a:cxn ang="0">
                <a:pos x="1896" y="212"/>
              </a:cxn>
              <a:cxn ang="0">
                <a:pos x="1938" y="224"/>
              </a:cxn>
              <a:cxn ang="0">
                <a:pos x="1979" y="212"/>
              </a:cxn>
              <a:cxn ang="0">
                <a:pos x="2020" y="183"/>
              </a:cxn>
              <a:cxn ang="0">
                <a:pos x="2080" y="183"/>
              </a:cxn>
              <a:cxn ang="0">
                <a:pos x="2109" y="194"/>
              </a:cxn>
              <a:cxn ang="0">
                <a:pos x="2238" y="277"/>
              </a:cxn>
              <a:cxn ang="0">
                <a:pos x="2298" y="318"/>
              </a:cxn>
              <a:cxn ang="0">
                <a:pos x="2304" y="366"/>
              </a:cxn>
              <a:cxn ang="0">
                <a:pos x="2345" y="389"/>
              </a:cxn>
              <a:cxn ang="0">
                <a:pos x="2345" y="419"/>
              </a:cxn>
              <a:cxn ang="0">
                <a:pos x="2327" y="472"/>
              </a:cxn>
              <a:cxn ang="0">
                <a:pos x="2357" y="502"/>
              </a:cxn>
              <a:cxn ang="0">
                <a:pos x="2380" y="567"/>
              </a:cxn>
              <a:cxn ang="0">
                <a:pos x="2410" y="602"/>
              </a:cxn>
              <a:cxn ang="0">
                <a:pos x="2398" y="632"/>
              </a:cxn>
              <a:cxn ang="0">
                <a:pos x="2410" y="667"/>
              </a:cxn>
              <a:cxn ang="0">
                <a:pos x="2458" y="697"/>
              </a:cxn>
              <a:cxn ang="0">
                <a:pos x="2463" y="732"/>
              </a:cxn>
              <a:cxn ang="0">
                <a:pos x="2458" y="762"/>
              </a:cxn>
              <a:cxn ang="0">
                <a:pos x="2446" y="827"/>
              </a:cxn>
              <a:cxn ang="0">
                <a:pos x="2487" y="850"/>
              </a:cxn>
              <a:cxn ang="0">
                <a:pos x="2499" y="880"/>
              </a:cxn>
              <a:cxn ang="0">
                <a:pos x="2475" y="909"/>
              </a:cxn>
              <a:cxn ang="0">
                <a:pos x="2487" y="944"/>
              </a:cxn>
              <a:cxn ang="0">
                <a:pos x="2511" y="974"/>
              </a:cxn>
              <a:cxn ang="0">
                <a:pos x="2499" y="1010"/>
              </a:cxn>
              <a:cxn ang="0">
                <a:pos x="2511" y="1051"/>
              </a:cxn>
              <a:cxn ang="0">
                <a:pos x="2522" y="1068"/>
              </a:cxn>
              <a:cxn ang="0">
                <a:pos x="2540" y="1104"/>
              </a:cxn>
              <a:cxn ang="0">
                <a:pos x="2575" y="1139"/>
              </a:cxn>
              <a:cxn ang="0">
                <a:pos x="2582" y="1192"/>
              </a:cxn>
              <a:cxn ang="0">
                <a:pos x="2628" y="1246"/>
              </a:cxn>
              <a:cxn ang="0">
                <a:pos x="2646" y="1258"/>
              </a:cxn>
              <a:cxn ang="0">
                <a:pos x="2641" y="1304"/>
              </a:cxn>
              <a:cxn ang="0">
                <a:pos x="2641" y="1311"/>
              </a:cxn>
              <a:cxn ang="0">
                <a:pos x="584" y="1263"/>
              </a:cxn>
              <a:cxn ang="0">
                <a:pos x="609" y="862"/>
              </a:cxn>
              <a:cxn ang="0">
                <a:pos x="0" y="809"/>
              </a:cxn>
            </a:cxnLst>
            <a:rect l="0" t="0" r="r" b="b"/>
            <a:pathLst>
              <a:path w="2646" h="1311">
                <a:moveTo>
                  <a:pt x="0" y="809"/>
                </a:moveTo>
                <a:lnTo>
                  <a:pt x="71" y="0"/>
                </a:lnTo>
                <a:lnTo>
                  <a:pt x="1707" y="89"/>
                </a:lnTo>
                <a:lnTo>
                  <a:pt x="1748" y="148"/>
                </a:lnTo>
                <a:lnTo>
                  <a:pt x="1796" y="148"/>
                </a:lnTo>
                <a:lnTo>
                  <a:pt x="1837" y="136"/>
                </a:lnTo>
                <a:lnTo>
                  <a:pt x="1872" y="160"/>
                </a:lnTo>
                <a:lnTo>
                  <a:pt x="1896" y="212"/>
                </a:lnTo>
                <a:lnTo>
                  <a:pt x="1938" y="224"/>
                </a:lnTo>
                <a:lnTo>
                  <a:pt x="1979" y="212"/>
                </a:lnTo>
                <a:lnTo>
                  <a:pt x="2020" y="183"/>
                </a:lnTo>
                <a:lnTo>
                  <a:pt x="2080" y="183"/>
                </a:lnTo>
                <a:lnTo>
                  <a:pt x="2109" y="194"/>
                </a:lnTo>
                <a:lnTo>
                  <a:pt x="2238" y="277"/>
                </a:lnTo>
                <a:lnTo>
                  <a:pt x="2298" y="318"/>
                </a:lnTo>
                <a:lnTo>
                  <a:pt x="2304" y="366"/>
                </a:lnTo>
                <a:lnTo>
                  <a:pt x="2345" y="389"/>
                </a:lnTo>
                <a:lnTo>
                  <a:pt x="2345" y="419"/>
                </a:lnTo>
                <a:lnTo>
                  <a:pt x="2327" y="472"/>
                </a:lnTo>
                <a:lnTo>
                  <a:pt x="2357" y="502"/>
                </a:lnTo>
                <a:lnTo>
                  <a:pt x="2380" y="567"/>
                </a:lnTo>
                <a:lnTo>
                  <a:pt x="2410" y="602"/>
                </a:lnTo>
                <a:lnTo>
                  <a:pt x="2398" y="632"/>
                </a:lnTo>
                <a:lnTo>
                  <a:pt x="2410" y="667"/>
                </a:lnTo>
                <a:lnTo>
                  <a:pt x="2458" y="697"/>
                </a:lnTo>
                <a:lnTo>
                  <a:pt x="2463" y="732"/>
                </a:lnTo>
                <a:lnTo>
                  <a:pt x="2458" y="762"/>
                </a:lnTo>
                <a:lnTo>
                  <a:pt x="2446" y="827"/>
                </a:lnTo>
                <a:lnTo>
                  <a:pt x="2487" y="850"/>
                </a:lnTo>
                <a:lnTo>
                  <a:pt x="2499" y="880"/>
                </a:lnTo>
                <a:lnTo>
                  <a:pt x="2475" y="909"/>
                </a:lnTo>
                <a:lnTo>
                  <a:pt x="2487" y="944"/>
                </a:lnTo>
                <a:lnTo>
                  <a:pt x="2511" y="974"/>
                </a:lnTo>
                <a:lnTo>
                  <a:pt x="2499" y="1010"/>
                </a:lnTo>
                <a:lnTo>
                  <a:pt x="2511" y="1051"/>
                </a:lnTo>
                <a:lnTo>
                  <a:pt x="2522" y="1068"/>
                </a:lnTo>
                <a:lnTo>
                  <a:pt x="2540" y="1104"/>
                </a:lnTo>
                <a:lnTo>
                  <a:pt x="2575" y="1139"/>
                </a:lnTo>
                <a:lnTo>
                  <a:pt x="2582" y="1192"/>
                </a:lnTo>
                <a:lnTo>
                  <a:pt x="2628" y="1246"/>
                </a:lnTo>
                <a:lnTo>
                  <a:pt x="2646" y="1258"/>
                </a:lnTo>
                <a:lnTo>
                  <a:pt x="2641" y="1304"/>
                </a:lnTo>
                <a:lnTo>
                  <a:pt x="2641" y="1311"/>
                </a:lnTo>
                <a:lnTo>
                  <a:pt x="584" y="1263"/>
                </a:lnTo>
                <a:lnTo>
                  <a:pt x="609" y="862"/>
                </a:lnTo>
                <a:lnTo>
                  <a:pt x="0" y="80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4" name="Freeform 36"/>
          <p:cNvSpPr>
            <a:spLocks/>
          </p:cNvSpPr>
          <p:nvPr/>
        </p:nvSpPr>
        <p:spPr bwMode="auto">
          <a:xfrm>
            <a:off x="3635896" y="2536910"/>
            <a:ext cx="1216390" cy="604058"/>
          </a:xfrm>
          <a:custGeom>
            <a:avLst/>
            <a:gdLst/>
            <a:ahLst/>
            <a:cxnLst>
              <a:cxn ang="0">
                <a:pos x="0" y="809"/>
              </a:cxn>
              <a:cxn ang="0">
                <a:pos x="71" y="0"/>
              </a:cxn>
              <a:cxn ang="0">
                <a:pos x="1707" y="89"/>
              </a:cxn>
              <a:cxn ang="0">
                <a:pos x="1748" y="148"/>
              </a:cxn>
              <a:cxn ang="0">
                <a:pos x="1796" y="148"/>
              </a:cxn>
              <a:cxn ang="0">
                <a:pos x="1837" y="136"/>
              </a:cxn>
              <a:cxn ang="0">
                <a:pos x="1872" y="160"/>
              </a:cxn>
              <a:cxn ang="0">
                <a:pos x="1896" y="212"/>
              </a:cxn>
              <a:cxn ang="0">
                <a:pos x="1938" y="224"/>
              </a:cxn>
              <a:cxn ang="0">
                <a:pos x="1979" y="212"/>
              </a:cxn>
              <a:cxn ang="0">
                <a:pos x="2020" y="183"/>
              </a:cxn>
              <a:cxn ang="0">
                <a:pos x="2080" y="183"/>
              </a:cxn>
              <a:cxn ang="0">
                <a:pos x="2109" y="194"/>
              </a:cxn>
              <a:cxn ang="0">
                <a:pos x="2238" y="277"/>
              </a:cxn>
              <a:cxn ang="0">
                <a:pos x="2298" y="318"/>
              </a:cxn>
              <a:cxn ang="0">
                <a:pos x="2304" y="366"/>
              </a:cxn>
              <a:cxn ang="0">
                <a:pos x="2345" y="389"/>
              </a:cxn>
              <a:cxn ang="0">
                <a:pos x="2345" y="419"/>
              </a:cxn>
              <a:cxn ang="0">
                <a:pos x="2327" y="472"/>
              </a:cxn>
              <a:cxn ang="0">
                <a:pos x="2357" y="502"/>
              </a:cxn>
              <a:cxn ang="0">
                <a:pos x="2380" y="567"/>
              </a:cxn>
              <a:cxn ang="0">
                <a:pos x="2410" y="602"/>
              </a:cxn>
              <a:cxn ang="0">
                <a:pos x="2398" y="632"/>
              </a:cxn>
              <a:cxn ang="0">
                <a:pos x="2410" y="667"/>
              </a:cxn>
              <a:cxn ang="0">
                <a:pos x="2458" y="697"/>
              </a:cxn>
              <a:cxn ang="0">
                <a:pos x="2463" y="732"/>
              </a:cxn>
              <a:cxn ang="0">
                <a:pos x="2458" y="762"/>
              </a:cxn>
              <a:cxn ang="0">
                <a:pos x="2446" y="827"/>
              </a:cxn>
              <a:cxn ang="0">
                <a:pos x="2487" y="850"/>
              </a:cxn>
              <a:cxn ang="0">
                <a:pos x="2499" y="880"/>
              </a:cxn>
              <a:cxn ang="0">
                <a:pos x="2475" y="909"/>
              </a:cxn>
              <a:cxn ang="0">
                <a:pos x="2487" y="944"/>
              </a:cxn>
              <a:cxn ang="0">
                <a:pos x="2511" y="974"/>
              </a:cxn>
              <a:cxn ang="0">
                <a:pos x="2499" y="1010"/>
              </a:cxn>
              <a:cxn ang="0">
                <a:pos x="2511" y="1051"/>
              </a:cxn>
              <a:cxn ang="0">
                <a:pos x="2522" y="1068"/>
              </a:cxn>
              <a:cxn ang="0">
                <a:pos x="2540" y="1104"/>
              </a:cxn>
              <a:cxn ang="0">
                <a:pos x="2575" y="1139"/>
              </a:cxn>
              <a:cxn ang="0">
                <a:pos x="2582" y="1192"/>
              </a:cxn>
              <a:cxn ang="0">
                <a:pos x="2628" y="1246"/>
              </a:cxn>
              <a:cxn ang="0">
                <a:pos x="2646" y="1258"/>
              </a:cxn>
              <a:cxn ang="0">
                <a:pos x="2641" y="1304"/>
              </a:cxn>
              <a:cxn ang="0">
                <a:pos x="2641" y="1311"/>
              </a:cxn>
              <a:cxn ang="0">
                <a:pos x="584" y="1263"/>
              </a:cxn>
              <a:cxn ang="0">
                <a:pos x="609" y="862"/>
              </a:cxn>
              <a:cxn ang="0">
                <a:pos x="0" y="809"/>
              </a:cxn>
            </a:cxnLst>
            <a:rect l="0" t="0" r="r" b="b"/>
            <a:pathLst>
              <a:path w="2646" h="1311">
                <a:moveTo>
                  <a:pt x="0" y="809"/>
                </a:moveTo>
                <a:lnTo>
                  <a:pt x="71" y="0"/>
                </a:lnTo>
                <a:lnTo>
                  <a:pt x="1707" y="89"/>
                </a:lnTo>
                <a:lnTo>
                  <a:pt x="1748" y="148"/>
                </a:lnTo>
                <a:lnTo>
                  <a:pt x="1796" y="148"/>
                </a:lnTo>
                <a:lnTo>
                  <a:pt x="1837" y="136"/>
                </a:lnTo>
                <a:lnTo>
                  <a:pt x="1872" y="160"/>
                </a:lnTo>
                <a:lnTo>
                  <a:pt x="1896" y="212"/>
                </a:lnTo>
                <a:lnTo>
                  <a:pt x="1938" y="224"/>
                </a:lnTo>
                <a:lnTo>
                  <a:pt x="1979" y="212"/>
                </a:lnTo>
                <a:lnTo>
                  <a:pt x="2020" y="183"/>
                </a:lnTo>
                <a:lnTo>
                  <a:pt x="2080" y="183"/>
                </a:lnTo>
                <a:lnTo>
                  <a:pt x="2109" y="194"/>
                </a:lnTo>
                <a:lnTo>
                  <a:pt x="2238" y="277"/>
                </a:lnTo>
                <a:lnTo>
                  <a:pt x="2298" y="318"/>
                </a:lnTo>
                <a:lnTo>
                  <a:pt x="2304" y="366"/>
                </a:lnTo>
                <a:lnTo>
                  <a:pt x="2345" y="389"/>
                </a:lnTo>
                <a:lnTo>
                  <a:pt x="2345" y="419"/>
                </a:lnTo>
                <a:lnTo>
                  <a:pt x="2327" y="472"/>
                </a:lnTo>
                <a:lnTo>
                  <a:pt x="2357" y="502"/>
                </a:lnTo>
                <a:lnTo>
                  <a:pt x="2380" y="567"/>
                </a:lnTo>
                <a:lnTo>
                  <a:pt x="2410" y="602"/>
                </a:lnTo>
                <a:lnTo>
                  <a:pt x="2398" y="632"/>
                </a:lnTo>
                <a:lnTo>
                  <a:pt x="2410" y="667"/>
                </a:lnTo>
                <a:lnTo>
                  <a:pt x="2458" y="697"/>
                </a:lnTo>
                <a:lnTo>
                  <a:pt x="2463" y="732"/>
                </a:lnTo>
                <a:lnTo>
                  <a:pt x="2458" y="762"/>
                </a:lnTo>
                <a:lnTo>
                  <a:pt x="2446" y="827"/>
                </a:lnTo>
                <a:lnTo>
                  <a:pt x="2487" y="850"/>
                </a:lnTo>
                <a:lnTo>
                  <a:pt x="2499" y="880"/>
                </a:lnTo>
                <a:lnTo>
                  <a:pt x="2475" y="909"/>
                </a:lnTo>
                <a:lnTo>
                  <a:pt x="2487" y="944"/>
                </a:lnTo>
                <a:lnTo>
                  <a:pt x="2511" y="974"/>
                </a:lnTo>
                <a:lnTo>
                  <a:pt x="2499" y="1010"/>
                </a:lnTo>
                <a:lnTo>
                  <a:pt x="2511" y="1051"/>
                </a:lnTo>
                <a:lnTo>
                  <a:pt x="2522" y="1068"/>
                </a:lnTo>
                <a:lnTo>
                  <a:pt x="2540" y="1104"/>
                </a:lnTo>
                <a:lnTo>
                  <a:pt x="2575" y="1139"/>
                </a:lnTo>
                <a:lnTo>
                  <a:pt x="2582" y="1192"/>
                </a:lnTo>
                <a:lnTo>
                  <a:pt x="2628" y="1246"/>
                </a:lnTo>
                <a:lnTo>
                  <a:pt x="2646" y="1258"/>
                </a:lnTo>
                <a:lnTo>
                  <a:pt x="2641" y="1304"/>
                </a:lnTo>
                <a:lnTo>
                  <a:pt x="2641" y="1311"/>
                </a:lnTo>
                <a:lnTo>
                  <a:pt x="584" y="1263"/>
                </a:lnTo>
                <a:lnTo>
                  <a:pt x="609" y="862"/>
                </a:lnTo>
                <a:lnTo>
                  <a:pt x="0" y="809"/>
                </a:lnTo>
              </a:path>
            </a:pathLst>
          </a:custGeom>
          <a:solidFill>
            <a:schemeClr val="tx2">
              <a:lumMod val="50000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5" name="Freeform 37"/>
          <p:cNvSpPr>
            <a:spLocks/>
          </p:cNvSpPr>
          <p:nvPr/>
        </p:nvSpPr>
        <p:spPr bwMode="auto">
          <a:xfrm>
            <a:off x="3872950" y="3113061"/>
            <a:ext cx="1092269" cy="584750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2128" y="48"/>
              </a:cxn>
              <a:cxn ang="0">
                <a:pos x="2263" y="154"/>
              </a:cxn>
              <a:cxn ang="0">
                <a:pos x="2222" y="201"/>
              </a:cxn>
              <a:cxn ang="0">
                <a:pos x="2216" y="249"/>
              </a:cxn>
              <a:cxn ang="0">
                <a:pos x="2234" y="278"/>
              </a:cxn>
              <a:cxn ang="0">
                <a:pos x="2270" y="290"/>
              </a:cxn>
              <a:cxn ang="0">
                <a:pos x="2287" y="360"/>
              </a:cxn>
              <a:cxn ang="0">
                <a:pos x="2323" y="385"/>
              </a:cxn>
              <a:cxn ang="0">
                <a:pos x="2352" y="390"/>
              </a:cxn>
              <a:cxn ang="0">
                <a:pos x="2364" y="403"/>
              </a:cxn>
              <a:cxn ang="0">
                <a:pos x="2376" y="1276"/>
              </a:cxn>
              <a:cxn ang="0">
                <a:pos x="0" y="1229"/>
              </a:cxn>
              <a:cxn ang="0">
                <a:pos x="71" y="0"/>
              </a:cxn>
            </a:cxnLst>
            <a:rect l="0" t="0" r="r" b="b"/>
            <a:pathLst>
              <a:path w="2376" h="1276">
                <a:moveTo>
                  <a:pt x="71" y="0"/>
                </a:moveTo>
                <a:lnTo>
                  <a:pt x="2128" y="48"/>
                </a:lnTo>
                <a:lnTo>
                  <a:pt x="2263" y="154"/>
                </a:lnTo>
                <a:lnTo>
                  <a:pt x="2222" y="201"/>
                </a:lnTo>
                <a:lnTo>
                  <a:pt x="2216" y="249"/>
                </a:lnTo>
                <a:lnTo>
                  <a:pt x="2234" y="278"/>
                </a:lnTo>
                <a:lnTo>
                  <a:pt x="2270" y="290"/>
                </a:lnTo>
                <a:lnTo>
                  <a:pt x="2287" y="360"/>
                </a:lnTo>
                <a:lnTo>
                  <a:pt x="2323" y="385"/>
                </a:lnTo>
                <a:lnTo>
                  <a:pt x="2352" y="390"/>
                </a:lnTo>
                <a:lnTo>
                  <a:pt x="2364" y="403"/>
                </a:lnTo>
                <a:lnTo>
                  <a:pt x="2376" y="1276"/>
                </a:lnTo>
                <a:lnTo>
                  <a:pt x="0" y="1229"/>
                </a:lnTo>
                <a:lnTo>
                  <a:pt x="71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6" name="Freeform 38"/>
          <p:cNvSpPr>
            <a:spLocks/>
          </p:cNvSpPr>
          <p:nvPr/>
        </p:nvSpPr>
        <p:spPr bwMode="auto">
          <a:xfrm>
            <a:off x="3872950" y="3096278"/>
            <a:ext cx="1092269" cy="584750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2128" y="48"/>
              </a:cxn>
              <a:cxn ang="0">
                <a:pos x="2263" y="154"/>
              </a:cxn>
              <a:cxn ang="0">
                <a:pos x="2222" y="201"/>
              </a:cxn>
              <a:cxn ang="0">
                <a:pos x="2216" y="249"/>
              </a:cxn>
              <a:cxn ang="0">
                <a:pos x="2234" y="278"/>
              </a:cxn>
              <a:cxn ang="0">
                <a:pos x="2270" y="290"/>
              </a:cxn>
              <a:cxn ang="0">
                <a:pos x="2287" y="360"/>
              </a:cxn>
              <a:cxn ang="0">
                <a:pos x="2323" y="385"/>
              </a:cxn>
              <a:cxn ang="0">
                <a:pos x="2352" y="390"/>
              </a:cxn>
              <a:cxn ang="0">
                <a:pos x="2364" y="403"/>
              </a:cxn>
              <a:cxn ang="0">
                <a:pos x="2376" y="1276"/>
              </a:cxn>
              <a:cxn ang="0">
                <a:pos x="0" y="1229"/>
              </a:cxn>
              <a:cxn ang="0">
                <a:pos x="71" y="0"/>
              </a:cxn>
            </a:cxnLst>
            <a:rect l="0" t="0" r="r" b="b"/>
            <a:pathLst>
              <a:path w="2376" h="1276">
                <a:moveTo>
                  <a:pt x="71" y="0"/>
                </a:moveTo>
                <a:lnTo>
                  <a:pt x="2128" y="48"/>
                </a:lnTo>
                <a:lnTo>
                  <a:pt x="2263" y="154"/>
                </a:lnTo>
                <a:lnTo>
                  <a:pt x="2222" y="201"/>
                </a:lnTo>
                <a:lnTo>
                  <a:pt x="2216" y="249"/>
                </a:lnTo>
                <a:lnTo>
                  <a:pt x="2234" y="278"/>
                </a:lnTo>
                <a:lnTo>
                  <a:pt x="2270" y="290"/>
                </a:lnTo>
                <a:lnTo>
                  <a:pt x="2287" y="360"/>
                </a:lnTo>
                <a:lnTo>
                  <a:pt x="2323" y="385"/>
                </a:lnTo>
                <a:lnTo>
                  <a:pt x="2352" y="390"/>
                </a:lnTo>
                <a:lnTo>
                  <a:pt x="2364" y="403"/>
                </a:lnTo>
                <a:lnTo>
                  <a:pt x="2376" y="1276"/>
                </a:lnTo>
                <a:lnTo>
                  <a:pt x="0" y="1229"/>
                </a:lnTo>
                <a:lnTo>
                  <a:pt x="71" y="0"/>
                </a:lnTo>
              </a:path>
            </a:pathLst>
          </a:custGeom>
          <a:solidFill>
            <a:srgbClr val="558ED5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7" name="Freeform 39"/>
          <p:cNvSpPr>
            <a:spLocks/>
          </p:cNvSpPr>
          <p:nvPr/>
        </p:nvSpPr>
        <p:spPr bwMode="auto">
          <a:xfrm>
            <a:off x="3724004" y="3664712"/>
            <a:ext cx="1268797" cy="656464"/>
          </a:xfrm>
          <a:custGeom>
            <a:avLst/>
            <a:gdLst/>
            <a:ahLst/>
            <a:cxnLst>
              <a:cxn ang="0">
                <a:pos x="324" y="24"/>
              </a:cxn>
              <a:cxn ang="0">
                <a:pos x="0" y="201"/>
              </a:cxn>
              <a:cxn ang="0">
                <a:pos x="940" y="1033"/>
              </a:cxn>
              <a:cxn ang="0">
                <a:pos x="993" y="1051"/>
              </a:cxn>
              <a:cxn ang="0">
                <a:pos x="1063" y="1122"/>
              </a:cxn>
              <a:cxn ang="0">
                <a:pos x="1151" y="1099"/>
              </a:cxn>
              <a:cxn ang="0">
                <a:pos x="1199" y="1140"/>
              </a:cxn>
              <a:cxn ang="0">
                <a:pos x="1217" y="1187"/>
              </a:cxn>
              <a:cxn ang="0">
                <a:pos x="1311" y="1205"/>
              </a:cxn>
              <a:cxn ang="0">
                <a:pos x="1364" y="1223"/>
              </a:cxn>
              <a:cxn ang="0">
                <a:pos x="1400" y="1211"/>
              </a:cxn>
              <a:cxn ang="0">
                <a:pos x="1453" y="1258"/>
              </a:cxn>
              <a:cxn ang="0">
                <a:pos x="1559" y="1241"/>
              </a:cxn>
              <a:cxn ang="0">
                <a:pos x="1595" y="1287"/>
              </a:cxn>
              <a:cxn ang="0">
                <a:pos x="1607" y="1335"/>
              </a:cxn>
              <a:cxn ang="0">
                <a:pos x="1678" y="1305"/>
              </a:cxn>
              <a:cxn ang="0">
                <a:pos x="1790" y="1358"/>
              </a:cxn>
              <a:cxn ang="0">
                <a:pos x="1838" y="1335"/>
              </a:cxn>
              <a:cxn ang="0">
                <a:pos x="1866" y="1352"/>
              </a:cxn>
              <a:cxn ang="0">
                <a:pos x="1873" y="1406"/>
              </a:cxn>
              <a:cxn ang="0">
                <a:pos x="1891" y="1370"/>
              </a:cxn>
              <a:cxn ang="0">
                <a:pos x="1950" y="1317"/>
              </a:cxn>
              <a:cxn ang="0">
                <a:pos x="1967" y="1346"/>
              </a:cxn>
              <a:cxn ang="0">
                <a:pos x="2020" y="1358"/>
              </a:cxn>
              <a:cxn ang="0">
                <a:pos x="2056" y="1346"/>
              </a:cxn>
              <a:cxn ang="0">
                <a:pos x="2061" y="1358"/>
              </a:cxn>
              <a:cxn ang="0">
                <a:pos x="2145" y="1411"/>
              </a:cxn>
              <a:cxn ang="0">
                <a:pos x="2221" y="1358"/>
              </a:cxn>
              <a:cxn ang="0">
                <a:pos x="2351" y="1328"/>
              </a:cxn>
              <a:cxn ang="0">
                <a:pos x="2404" y="1323"/>
              </a:cxn>
              <a:cxn ang="0">
                <a:pos x="2523" y="1323"/>
              </a:cxn>
              <a:cxn ang="0">
                <a:pos x="2693" y="1399"/>
              </a:cxn>
              <a:cxn ang="0">
                <a:pos x="2735" y="1423"/>
              </a:cxn>
              <a:cxn ang="0">
                <a:pos x="2759" y="709"/>
              </a:cxn>
              <a:cxn ang="0">
                <a:pos x="2700" y="71"/>
              </a:cxn>
            </a:cxnLst>
            <a:rect l="0" t="0" r="r" b="b"/>
            <a:pathLst>
              <a:path w="2759" h="1423">
                <a:moveTo>
                  <a:pt x="2700" y="71"/>
                </a:moveTo>
                <a:lnTo>
                  <a:pt x="324" y="24"/>
                </a:lnTo>
                <a:lnTo>
                  <a:pt x="12" y="0"/>
                </a:lnTo>
                <a:lnTo>
                  <a:pt x="0" y="201"/>
                </a:lnTo>
                <a:lnTo>
                  <a:pt x="968" y="255"/>
                </a:lnTo>
                <a:lnTo>
                  <a:pt x="940" y="1033"/>
                </a:lnTo>
                <a:lnTo>
                  <a:pt x="975" y="1039"/>
                </a:lnTo>
                <a:lnTo>
                  <a:pt x="993" y="1051"/>
                </a:lnTo>
                <a:lnTo>
                  <a:pt x="1039" y="1116"/>
                </a:lnTo>
                <a:lnTo>
                  <a:pt x="1063" y="1122"/>
                </a:lnTo>
                <a:lnTo>
                  <a:pt x="1128" y="1116"/>
                </a:lnTo>
                <a:lnTo>
                  <a:pt x="1151" y="1099"/>
                </a:lnTo>
                <a:lnTo>
                  <a:pt x="1187" y="1116"/>
                </a:lnTo>
                <a:lnTo>
                  <a:pt x="1199" y="1140"/>
                </a:lnTo>
                <a:lnTo>
                  <a:pt x="1199" y="1152"/>
                </a:lnTo>
                <a:lnTo>
                  <a:pt x="1217" y="1187"/>
                </a:lnTo>
                <a:lnTo>
                  <a:pt x="1222" y="1193"/>
                </a:lnTo>
                <a:lnTo>
                  <a:pt x="1311" y="1205"/>
                </a:lnTo>
                <a:lnTo>
                  <a:pt x="1346" y="1223"/>
                </a:lnTo>
                <a:lnTo>
                  <a:pt x="1364" y="1223"/>
                </a:lnTo>
                <a:lnTo>
                  <a:pt x="1371" y="1216"/>
                </a:lnTo>
                <a:lnTo>
                  <a:pt x="1400" y="1211"/>
                </a:lnTo>
                <a:lnTo>
                  <a:pt x="1417" y="1241"/>
                </a:lnTo>
                <a:lnTo>
                  <a:pt x="1453" y="1258"/>
                </a:lnTo>
                <a:lnTo>
                  <a:pt x="1477" y="1234"/>
                </a:lnTo>
                <a:lnTo>
                  <a:pt x="1559" y="1241"/>
                </a:lnTo>
                <a:lnTo>
                  <a:pt x="1565" y="1258"/>
                </a:lnTo>
                <a:lnTo>
                  <a:pt x="1595" y="1287"/>
                </a:lnTo>
                <a:lnTo>
                  <a:pt x="1607" y="1294"/>
                </a:lnTo>
                <a:lnTo>
                  <a:pt x="1607" y="1335"/>
                </a:lnTo>
                <a:lnTo>
                  <a:pt x="1666" y="1352"/>
                </a:lnTo>
                <a:lnTo>
                  <a:pt x="1678" y="1305"/>
                </a:lnTo>
                <a:lnTo>
                  <a:pt x="1707" y="1299"/>
                </a:lnTo>
                <a:lnTo>
                  <a:pt x="1790" y="1358"/>
                </a:lnTo>
                <a:lnTo>
                  <a:pt x="1795" y="1358"/>
                </a:lnTo>
                <a:lnTo>
                  <a:pt x="1838" y="1335"/>
                </a:lnTo>
                <a:lnTo>
                  <a:pt x="1861" y="1335"/>
                </a:lnTo>
                <a:lnTo>
                  <a:pt x="1866" y="1352"/>
                </a:lnTo>
                <a:lnTo>
                  <a:pt x="1861" y="1381"/>
                </a:lnTo>
                <a:lnTo>
                  <a:pt x="1873" y="1406"/>
                </a:lnTo>
                <a:lnTo>
                  <a:pt x="1896" y="1393"/>
                </a:lnTo>
                <a:lnTo>
                  <a:pt x="1891" y="1370"/>
                </a:lnTo>
                <a:lnTo>
                  <a:pt x="1914" y="1335"/>
                </a:lnTo>
                <a:lnTo>
                  <a:pt x="1950" y="1317"/>
                </a:lnTo>
                <a:lnTo>
                  <a:pt x="1962" y="1317"/>
                </a:lnTo>
                <a:lnTo>
                  <a:pt x="1967" y="1346"/>
                </a:lnTo>
                <a:lnTo>
                  <a:pt x="2003" y="1358"/>
                </a:lnTo>
                <a:lnTo>
                  <a:pt x="2020" y="1358"/>
                </a:lnTo>
                <a:lnTo>
                  <a:pt x="2032" y="1340"/>
                </a:lnTo>
                <a:lnTo>
                  <a:pt x="2056" y="1346"/>
                </a:lnTo>
                <a:lnTo>
                  <a:pt x="2061" y="1352"/>
                </a:lnTo>
                <a:lnTo>
                  <a:pt x="2061" y="1358"/>
                </a:lnTo>
                <a:lnTo>
                  <a:pt x="2097" y="1376"/>
                </a:lnTo>
                <a:lnTo>
                  <a:pt x="2145" y="1411"/>
                </a:lnTo>
                <a:lnTo>
                  <a:pt x="2198" y="1370"/>
                </a:lnTo>
                <a:lnTo>
                  <a:pt x="2221" y="1358"/>
                </a:lnTo>
                <a:lnTo>
                  <a:pt x="2292" y="1352"/>
                </a:lnTo>
                <a:lnTo>
                  <a:pt x="2351" y="1328"/>
                </a:lnTo>
                <a:lnTo>
                  <a:pt x="2375" y="1323"/>
                </a:lnTo>
                <a:lnTo>
                  <a:pt x="2404" y="1323"/>
                </a:lnTo>
                <a:lnTo>
                  <a:pt x="2475" y="1335"/>
                </a:lnTo>
                <a:lnTo>
                  <a:pt x="2523" y="1323"/>
                </a:lnTo>
                <a:lnTo>
                  <a:pt x="2534" y="1317"/>
                </a:lnTo>
                <a:lnTo>
                  <a:pt x="2693" y="1399"/>
                </a:lnTo>
                <a:lnTo>
                  <a:pt x="2723" y="1406"/>
                </a:lnTo>
                <a:lnTo>
                  <a:pt x="2735" y="1423"/>
                </a:lnTo>
                <a:lnTo>
                  <a:pt x="2753" y="1423"/>
                </a:lnTo>
                <a:lnTo>
                  <a:pt x="2759" y="709"/>
                </a:lnTo>
                <a:lnTo>
                  <a:pt x="2700" y="272"/>
                </a:lnTo>
                <a:lnTo>
                  <a:pt x="2700" y="7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8" name="Freeform 40"/>
          <p:cNvSpPr>
            <a:spLocks/>
          </p:cNvSpPr>
          <p:nvPr/>
        </p:nvSpPr>
        <p:spPr bwMode="auto">
          <a:xfrm>
            <a:off x="3724004" y="3659949"/>
            <a:ext cx="1268797" cy="656464"/>
          </a:xfrm>
          <a:custGeom>
            <a:avLst/>
            <a:gdLst/>
            <a:ahLst/>
            <a:cxnLst>
              <a:cxn ang="0">
                <a:pos x="324" y="24"/>
              </a:cxn>
              <a:cxn ang="0">
                <a:pos x="0" y="201"/>
              </a:cxn>
              <a:cxn ang="0">
                <a:pos x="940" y="1033"/>
              </a:cxn>
              <a:cxn ang="0">
                <a:pos x="993" y="1051"/>
              </a:cxn>
              <a:cxn ang="0">
                <a:pos x="1063" y="1122"/>
              </a:cxn>
              <a:cxn ang="0">
                <a:pos x="1151" y="1099"/>
              </a:cxn>
              <a:cxn ang="0">
                <a:pos x="1199" y="1140"/>
              </a:cxn>
              <a:cxn ang="0">
                <a:pos x="1217" y="1187"/>
              </a:cxn>
              <a:cxn ang="0">
                <a:pos x="1311" y="1205"/>
              </a:cxn>
              <a:cxn ang="0">
                <a:pos x="1364" y="1223"/>
              </a:cxn>
              <a:cxn ang="0">
                <a:pos x="1400" y="1211"/>
              </a:cxn>
              <a:cxn ang="0">
                <a:pos x="1453" y="1258"/>
              </a:cxn>
              <a:cxn ang="0">
                <a:pos x="1559" y="1241"/>
              </a:cxn>
              <a:cxn ang="0">
                <a:pos x="1595" y="1287"/>
              </a:cxn>
              <a:cxn ang="0">
                <a:pos x="1607" y="1335"/>
              </a:cxn>
              <a:cxn ang="0">
                <a:pos x="1678" y="1305"/>
              </a:cxn>
              <a:cxn ang="0">
                <a:pos x="1790" y="1358"/>
              </a:cxn>
              <a:cxn ang="0">
                <a:pos x="1838" y="1335"/>
              </a:cxn>
              <a:cxn ang="0">
                <a:pos x="1866" y="1352"/>
              </a:cxn>
              <a:cxn ang="0">
                <a:pos x="1873" y="1406"/>
              </a:cxn>
              <a:cxn ang="0">
                <a:pos x="1891" y="1370"/>
              </a:cxn>
              <a:cxn ang="0">
                <a:pos x="1950" y="1317"/>
              </a:cxn>
              <a:cxn ang="0">
                <a:pos x="1967" y="1346"/>
              </a:cxn>
              <a:cxn ang="0">
                <a:pos x="2020" y="1358"/>
              </a:cxn>
              <a:cxn ang="0">
                <a:pos x="2056" y="1346"/>
              </a:cxn>
              <a:cxn ang="0">
                <a:pos x="2061" y="1358"/>
              </a:cxn>
              <a:cxn ang="0">
                <a:pos x="2145" y="1411"/>
              </a:cxn>
              <a:cxn ang="0">
                <a:pos x="2221" y="1358"/>
              </a:cxn>
              <a:cxn ang="0">
                <a:pos x="2351" y="1328"/>
              </a:cxn>
              <a:cxn ang="0">
                <a:pos x="2404" y="1323"/>
              </a:cxn>
              <a:cxn ang="0">
                <a:pos x="2523" y="1323"/>
              </a:cxn>
              <a:cxn ang="0">
                <a:pos x="2693" y="1399"/>
              </a:cxn>
              <a:cxn ang="0">
                <a:pos x="2735" y="1423"/>
              </a:cxn>
              <a:cxn ang="0">
                <a:pos x="2759" y="709"/>
              </a:cxn>
              <a:cxn ang="0">
                <a:pos x="2700" y="71"/>
              </a:cxn>
            </a:cxnLst>
            <a:rect l="0" t="0" r="r" b="b"/>
            <a:pathLst>
              <a:path w="2759" h="1423">
                <a:moveTo>
                  <a:pt x="2700" y="71"/>
                </a:moveTo>
                <a:lnTo>
                  <a:pt x="324" y="24"/>
                </a:lnTo>
                <a:lnTo>
                  <a:pt x="12" y="0"/>
                </a:lnTo>
                <a:lnTo>
                  <a:pt x="0" y="201"/>
                </a:lnTo>
                <a:lnTo>
                  <a:pt x="968" y="255"/>
                </a:lnTo>
                <a:lnTo>
                  <a:pt x="940" y="1033"/>
                </a:lnTo>
                <a:lnTo>
                  <a:pt x="975" y="1039"/>
                </a:lnTo>
                <a:lnTo>
                  <a:pt x="993" y="1051"/>
                </a:lnTo>
                <a:lnTo>
                  <a:pt x="1039" y="1116"/>
                </a:lnTo>
                <a:lnTo>
                  <a:pt x="1063" y="1122"/>
                </a:lnTo>
                <a:lnTo>
                  <a:pt x="1128" y="1116"/>
                </a:lnTo>
                <a:lnTo>
                  <a:pt x="1151" y="1099"/>
                </a:lnTo>
                <a:lnTo>
                  <a:pt x="1187" y="1116"/>
                </a:lnTo>
                <a:lnTo>
                  <a:pt x="1199" y="1140"/>
                </a:lnTo>
                <a:lnTo>
                  <a:pt x="1199" y="1152"/>
                </a:lnTo>
                <a:lnTo>
                  <a:pt x="1217" y="1187"/>
                </a:lnTo>
                <a:lnTo>
                  <a:pt x="1222" y="1193"/>
                </a:lnTo>
                <a:lnTo>
                  <a:pt x="1311" y="1205"/>
                </a:lnTo>
                <a:lnTo>
                  <a:pt x="1346" y="1223"/>
                </a:lnTo>
                <a:lnTo>
                  <a:pt x="1364" y="1223"/>
                </a:lnTo>
                <a:lnTo>
                  <a:pt x="1371" y="1216"/>
                </a:lnTo>
                <a:lnTo>
                  <a:pt x="1400" y="1211"/>
                </a:lnTo>
                <a:lnTo>
                  <a:pt x="1417" y="1241"/>
                </a:lnTo>
                <a:lnTo>
                  <a:pt x="1453" y="1258"/>
                </a:lnTo>
                <a:lnTo>
                  <a:pt x="1477" y="1234"/>
                </a:lnTo>
                <a:lnTo>
                  <a:pt x="1559" y="1241"/>
                </a:lnTo>
                <a:lnTo>
                  <a:pt x="1565" y="1258"/>
                </a:lnTo>
                <a:lnTo>
                  <a:pt x="1595" y="1287"/>
                </a:lnTo>
                <a:lnTo>
                  <a:pt x="1607" y="1294"/>
                </a:lnTo>
                <a:lnTo>
                  <a:pt x="1607" y="1335"/>
                </a:lnTo>
                <a:lnTo>
                  <a:pt x="1666" y="1352"/>
                </a:lnTo>
                <a:lnTo>
                  <a:pt x="1678" y="1305"/>
                </a:lnTo>
                <a:lnTo>
                  <a:pt x="1707" y="1299"/>
                </a:lnTo>
                <a:lnTo>
                  <a:pt x="1790" y="1358"/>
                </a:lnTo>
                <a:lnTo>
                  <a:pt x="1795" y="1358"/>
                </a:lnTo>
                <a:lnTo>
                  <a:pt x="1838" y="1335"/>
                </a:lnTo>
                <a:lnTo>
                  <a:pt x="1861" y="1335"/>
                </a:lnTo>
                <a:lnTo>
                  <a:pt x="1866" y="1352"/>
                </a:lnTo>
                <a:lnTo>
                  <a:pt x="1861" y="1381"/>
                </a:lnTo>
                <a:lnTo>
                  <a:pt x="1873" y="1406"/>
                </a:lnTo>
                <a:lnTo>
                  <a:pt x="1896" y="1393"/>
                </a:lnTo>
                <a:lnTo>
                  <a:pt x="1891" y="1370"/>
                </a:lnTo>
                <a:lnTo>
                  <a:pt x="1914" y="1335"/>
                </a:lnTo>
                <a:lnTo>
                  <a:pt x="1950" y="1317"/>
                </a:lnTo>
                <a:lnTo>
                  <a:pt x="1962" y="1317"/>
                </a:lnTo>
                <a:lnTo>
                  <a:pt x="1967" y="1346"/>
                </a:lnTo>
                <a:lnTo>
                  <a:pt x="2003" y="1358"/>
                </a:lnTo>
                <a:lnTo>
                  <a:pt x="2020" y="1358"/>
                </a:lnTo>
                <a:lnTo>
                  <a:pt x="2032" y="1340"/>
                </a:lnTo>
                <a:lnTo>
                  <a:pt x="2056" y="1346"/>
                </a:lnTo>
                <a:lnTo>
                  <a:pt x="2061" y="1352"/>
                </a:lnTo>
                <a:lnTo>
                  <a:pt x="2061" y="1358"/>
                </a:lnTo>
                <a:lnTo>
                  <a:pt x="2097" y="1376"/>
                </a:lnTo>
                <a:lnTo>
                  <a:pt x="2145" y="1411"/>
                </a:lnTo>
                <a:lnTo>
                  <a:pt x="2198" y="1370"/>
                </a:lnTo>
                <a:lnTo>
                  <a:pt x="2221" y="1358"/>
                </a:lnTo>
                <a:lnTo>
                  <a:pt x="2292" y="1352"/>
                </a:lnTo>
                <a:lnTo>
                  <a:pt x="2351" y="1328"/>
                </a:lnTo>
                <a:lnTo>
                  <a:pt x="2375" y="1323"/>
                </a:lnTo>
                <a:lnTo>
                  <a:pt x="2404" y="1323"/>
                </a:lnTo>
                <a:lnTo>
                  <a:pt x="2475" y="1335"/>
                </a:lnTo>
                <a:lnTo>
                  <a:pt x="2523" y="1323"/>
                </a:lnTo>
                <a:lnTo>
                  <a:pt x="2534" y="1317"/>
                </a:lnTo>
                <a:lnTo>
                  <a:pt x="2693" y="1399"/>
                </a:lnTo>
                <a:lnTo>
                  <a:pt x="2723" y="1406"/>
                </a:lnTo>
                <a:lnTo>
                  <a:pt x="2735" y="1423"/>
                </a:lnTo>
                <a:lnTo>
                  <a:pt x="2753" y="1423"/>
                </a:lnTo>
                <a:lnTo>
                  <a:pt x="2759" y="709"/>
                </a:lnTo>
                <a:lnTo>
                  <a:pt x="2700" y="272"/>
                </a:lnTo>
                <a:lnTo>
                  <a:pt x="2700" y="71"/>
                </a:lnTo>
              </a:path>
            </a:pathLst>
          </a:custGeom>
          <a:solidFill>
            <a:schemeClr val="tx2">
              <a:lumMod val="60000"/>
              <a:lumOff val="40000"/>
              <a:alpha val="90000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9" name="Freeform 41"/>
          <p:cNvSpPr>
            <a:spLocks/>
          </p:cNvSpPr>
          <p:nvPr/>
        </p:nvSpPr>
        <p:spPr bwMode="auto">
          <a:xfrm>
            <a:off x="3086847" y="3758493"/>
            <a:ext cx="2065932" cy="2010767"/>
          </a:xfrm>
          <a:custGeom>
            <a:avLst/>
            <a:gdLst/>
            <a:ahLst/>
            <a:cxnLst>
              <a:cxn ang="0">
                <a:pos x="4076" y="1198"/>
              </a:cxn>
              <a:cxn ang="0">
                <a:pos x="3787" y="1122"/>
              </a:cxn>
              <a:cxn ang="0">
                <a:pos x="3604" y="1157"/>
              </a:cxn>
              <a:cxn ang="0">
                <a:pos x="3444" y="1157"/>
              </a:cxn>
              <a:cxn ang="0">
                <a:pos x="3403" y="1157"/>
              </a:cxn>
              <a:cxn ang="0">
                <a:pos x="3333" y="1116"/>
              </a:cxn>
              <a:cxn ang="0">
                <a:pos x="3256" y="1205"/>
              </a:cxn>
              <a:cxn ang="0">
                <a:pos x="3221" y="1134"/>
              </a:cxn>
              <a:cxn ang="0">
                <a:pos x="3061" y="1104"/>
              </a:cxn>
              <a:cxn ang="0">
                <a:pos x="2978" y="1086"/>
              </a:cxn>
              <a:cxn ang="0">
                <a:pos x="2836" y="1057"/>
              </a:cxn>
              <a:cxn ang="0">
                <a:pos x="2747" y="1022"/>
              </a:cxn>
              <a:cxn ang="0">
                <a:pos x="2600" y="986"/>
              </a:cxn>
              <a:cxn ang="0">
                <a:pos x="2534" y="898"/>
              </a:cxn>
              <a:cxn ang="0">
                <a:pos x="2376" y="850"/>
              </a:cxn>
              <a:cxn ang="0">
                <a:pos x="1383" y="0"/>
              </a:cxn>
              <a:cxn ang="0">
                <a:pos x="0" y="1707"/>
              </a:cxn>
              <a:cxn ang="0">
                <a:pos x="18" y="1783"/>
              </a:cxn>
              <a:cxn ang="0">
                <a:pos x="125" y="1930"/>
              </a:cxn>
              <a:cxn ang="0">
                <a:pos x="544" y="2344"/>
              </a:cxn>
              <a:cxn ang="0">
                <a:pos x="603" y="2485"/>
              </a:cxn>
              <a:cxn ang="0">
                <a:pos x="898" y="2916"/>
              </a:cxn>
              <a:cxn ang="0">
                <a:pos x="1176" y="2964"/>
              </a:cxn>
              <a:cxn ang="0">
                <a:pos x="1329" y="2721"/>
              </a:cxn>
              <a:cxn ang="0">
                <a:pos x="1425" y="2693"/>
              </a:cxn>
              <a:cxn ang="0">
                <a:pos x="1595" y="2746"/>
              </a:cxn>
              <a:cxn ang="0">
                <a:pos x="1778" y="2834"/>
              </a:cxn>
              <a:cxn ang="0">
                <a:pos x="1838" y="2875"/>
              </a:cxn>
              <a:cxn ang="0">
                <a:pos x="1991" y="3070"/>
              </a:cxn>
              <a:cxn ang="0">
                <a:pos x="2234" y="3537"/>
              </a:cxn>
              <a:cxn ang="0">
                <a:pos x="2376" y="3696"/>
              </a:cxn>
              <a:cxn ang="0">
                <a:pos x="2435" y="3938"/>
              </a:cxn>
              <a:cxn ang="0">
                <a:pos x="2641" y="4186"/>
              </a:cxn>
              <a:cxn ang="0">
                <a:pos x="3008" y="4305"/>
              </a:cxn>
              <a:cxn ang="0">
                <a:pos x="3208" y="4333"/>
              </a:cxn>
              <a:cxn ang="0">
                <a:pos x="3185" y="4275"/>
              </a:cxn>
              <a:cxn ang="0">
                <a:pos x="3114" y="3856"/>
              </a:cxn>
              <a:cxn ang="0">
                <a:pos x="3084" y="3796"/>
              </a:cxn>
              <a:cxn ang="0">
                <a:pos x="3173" y="3649"/>
              </a:cxn>
              <a:cxn ang="0">
                <a:pos x="3196" y="3584"/>
              </a:cxn>
              <a:cxn ang="0">
                <a:pos x="3256" y="3443"/>
              </a:cxn>
              <a:cxn ang="0">
                <a:pos x="3315" y="3443"/>
              </a:cxn>
              <a:cxn ang="0">
                <a:pos x="3350" y="3383"/>
              </a:cxn>
              <a:cxn ang="0">
                <a:pos x="3397" y="3372"/>
              </a:cxn>
              <a:cxn ang="0">
                <a:pos x="3485" y="3324"/>
              </a:cxn>
              <a:cxn ang="0">
                <a:pos x="3533" y="3241"/>
              </a:cxn>
              <a:cxn ang="0">
                <a:pos x="3569" y="3271"/>
              </a:cxn>
              <a:cxn ang="0">
                <a:pos x="3923" y="3088"/>
              </a:cxn>
              <a:cxn ang="0">
                <a:pos x="3994" y="2888"/>
              </a:cxn>
              <a:cxn ang="0">
                <a:pos x="4065" y="2863"/>
              </a:cxn>
              <a:cxn ang="0">
                <a:pos x="4307" y="2828"/>
              </a:cxn>
              <a:cxn ang="0">
                <a:pos x="4378" y="2792"/>
              </a:cxn>
              <a:cxn ang="0">
                <a:pos x="4413" y="2698"/>
              </a:cxn>
              <a:cxn ang="0">
                <a:pos x="4425" y="2527"/>
              </a:cxn>
              <a:cxn ang="0">
                <a:pos x="4472" y="2391"/>
              </a:cxn>
              <a:cxn ang="0">
                <a:pos x="4449" y="2173"/>
              </a:cxn>
              <a:cxn ang="0">
                <a:pos x="4413" y="2084"/>
              </a:cxn>
              <a:cxn ang="0">
                <a:pos x="4367" y="1948"/>
              </a:cxn>
              <a:cxn ang="0">
                <a:pos x="4289" y="1258"/>
              </a:cxn>
              <a:cxn ang="0">
                <a:pos x="4136" y="1222"/>
              </a:cxn>
            </a:cxnLst>
            <a:rect l="0" t="0" r="r" b="b"/>
            <a:pathLst>
              <a:path w="4490" h="4375">
                <a:moveTo>
                  <a:pt x="4136" y="1222"/>
                </a:moveTo>
                <a:lnTo>
                  <a:pt x="4118" y="1222"/>
                </a:lnTo>
                <a:lnTo>
                  <a:pt x="4106" y="1205"/>
                </a:lnTo>
                <a:lnTo>
                  <a:pt x="4076" y="1198"/>
                </a:lnTo>
                <a:lnTo>
                  <a:pt x="3917" y="1116"/>
                </a:lnTo>
                <a:lnTo>
                  <a:pt x="3906" y="1122"/>
                </a:lnTo>
                <a:lnTo>
                  <a:pt x="3858" y="1134"/>
                </a:lnTo>
                <a:lnTo>
                  <a:pt x="3787" y="1122"/>
                </a:lnTo>
                <a:lnTo>
                  <a:pt x="3758" y="1122"/>
                </a:lnTo>
                <a:lnTo>
                  <a:pt x="3734" y="1127"/>
                </a:lnTo>
                <a:lnTo>
                  <a:pt x="3675" y="1151"/>
                </a:lnTo>
                <a:lnTo>
                  <a:pt x="3604" y="1157"/>
                </a:lnTo>
                <a:lnTo>
                  <a:pt x="3581" y="1169"/>
                </a:lnTo>
                <a:lnTo>
                  <a:pt x="3528" y="1210"/>
                </a:lnTo>
                <a:lnTo>
                  <a:pt x="3480" y="1175"/>
                </a:lnTo>
                <a:lnTo>
                  <a:pt x="3444" y="1157"/>
                </a:lnTo>
                <a:lnTo>
                  <a:pt x="3444" y="1151"/>
                </a:lnTo>
                <a:lnTo>
                  <a:pt x="3439" y="1145"/>
                </a:lnTo>
                <a:lnTo>
                  <a:pt x="3415" y="1139"/>
                </a:lnTo>
                <a:lnTo>
                  <a:pt x="3403" y="1157"/>
                </a:lnTo>
                <a:lnTo>
                  <a:pt x="3386" y="1157"/>
                </a:lnTo>
                <a:lnTo>
                  <a:pt x="3350" y="1145"/>
                </a:lnTo>
                <a:lnTo>
                  <a:pt x="3345" y="1116"/>
                </a:lnTo>
                <a:lnTo>
                  <a:pt x="3333" y="1116"/>
                </a:lnTo>
                <a:lnTo>
                  <a:pt x="3297" y="1134"/>
                </a:lnTo>
                <a:lnTo>
                  <a:pt x="3274" y="1169"/>
                </a:lnTo>
                <a:lnTo>
                  <a:pt x="3279" y="1192"/>
                </a:lnTo>
                <a:lnTo>
                  <a:pt x="3256" y="1205"/>
                </a:lnTo>
                <a:lnTo>
                  <a:pt x="3244" y="1180"/>
                </a:lnTo>
                <a:lnTo>
                  <a:pt x="3249" y="1151"/>
                </a:lnTo>
                <a:lnTo>
                  <a:pt x="3244" y="1134"/>
                </a:lnTo>
                <a:lnTo>
                  <a:pt x="3221" y="1134"/>
                </a:lnTo>
                <a:lnTo>
                  <a:pt x="3178" y="1157"/>
                </a:lnTo>
                <a:lnTo>
                  <a:pt x="3173" y="1157"/>
                </a:lnTo>
                <a:lnTo>
                  <a:pt x="3090" y="1098"/>
                </a:lnTo>
                <a:lnTo>
                  <a:pt x="3061" y="1104"/>
                </a:lnTo>
                <a:lnTo>
                  <a:pt x="3049" y="1151"/>
                </a:lnTo>
                <a:lnTo>
                  <a:pt x="2990" y="1134"/>
                </a:lnTo>
                <a:lnTo>
                  <a:pt x="2990" y="1093"/>
                </a:lnTo>
                <a:lnTo>
                  <a:pt x="2978" y="1086"/>
                </a:lnTo>
                <a:lnTo>
                  <a:pt x="2948" y="1057"/>
                </a:lnTo>
                <a:lnTo>
                  <a:pt x="2942" y="1040"/>
                </a:lnTo>
                <a:lnTo>
                  <a:pt x="2860" y="1033"/>
                </a:lnTo>
                <a:lnTo>
                  <a:pt x="2836" y="1057"/>
                </a:lnTo>
                <a:lnTo>
                  <a:pt x="2800" y="1040"/>
                </a:lnTo>
                <a:lnTo>
                  <a:pt x="2783" y="1010"/>
                </a:lnTo>
                <a:lnTo>
                  <a:pt x="2754" y="1015"/>
                </a:lnTo>
                <a:lnTo>
                  <a:pt x="2747" y="1022"/>
                </a:lnTo>
                <a:lnTo>
                  <a:pt x="2729" y="1022"/>
                </a:lnTo>
                <a:lnTo>
                  <a:pt x="2694" y="1004"/>
                </a:lnTo>
                <a:lnTo>
                  <a:pt x="2605" y="992"/>
                </a:lnTo>
                <a:lnTo>
                  <a:pt x="2600" y="986"/>
                </a:lnTo>
                <a:lnTo>
                  <a:pt x="2582" y="951"/>
                </a:lnTo>
                <a:lnTo>
                  <a:pt x="2582" y="939"/>
                </a:lnTo>
                <a:lnTo>
                  <a:pt x="2570" y="915"/>
                </a:lnTo>
                <a:lnTo>
                  <a:pt x="2534" y="898"/>
                </a:lnTo>
                <a:lnTo>
                  <a:pt x="2511" y="915"/>
                </a:lnTo>
                <a:lnTo>
                  <a:pt x="2446" y="921"/>
                </a:lnTo>
                <a:lnTo>
                  <a:pt x="2422" y="915"/>
                </a:lnTo>
                <a:lnTo>
                  <a:pt x="2376" y="850"/>
                </a:lnTo>
                <a:lnTo>
                  <a:pt x="2358" y="838"/>
                </a:lnTo>
                <a:lnTo>
                  <a:pt x="2323" y="832"/>
                </a:lnTo>
                <a:lnTo>
                  <a:pt x="2351" y="54"/>
                </a:lnTo>
                <a:lnTo>
                  <a:pt x="1383" y="0"/>
                </a:lnTo>
                <a:lnTo>
                  <a:pt x="1365" y="0"/>
                </a:lnTo>
                <a:lnTo>
                  <a:pt x="1217" y="1818"/>
                </a:lnTo>
                <a:lnTo>
                  <a:pt x="6" y="1700"/>
                </a:lnTo>
                <a:lnTo>
                  <a:pt x="0" y="1707"/>
                </a:lnTo>
                <a:lnTo>
                  <a:pt x="13" y="1718"/>
                </a:lnTo>
                <a:lnTo>
                  <a:pt x="18" y="1730"/>
                </a:lnTo>
                <a:lnTo>
                  <a:pt x="0" y="1753"/>
                </a:lnTo>
                <a:lnTo>
                  <a:pt x="18" y="1783"/>
                </a:lnTo>
                <a:lnTo>
                  <a:pt x="18" y="1789"/>
                </a:lnTo>
                <a:lnTo>
                  <a:pt x="83" y="1831"/>
                </a:lnTo>
                <a:lnTo>
                  <a:pt x="95" y="1877"/>
                </a:lnTo>
                <a:lnTo>
                  <a:pt x="125" y="1930"/>
                </a:lnTo>
                <a:lnTo>
                  <a:pt x="190" y="1972"/>
                </a:lnTo>
                <a:lnTo>
                  <a:pt x="373" y="2196"/>
                </a:lnTo>
                <a:lnTo>
                  <a:pt x="532" y="2320"/>
                </a:lnTo>
                <a:lnTo>
                  <a:pt x="544" y="2344"/>
                </a:lnTo>
                <a:lnTo>
                  <a:pt x="556" y="2373"/>
                </a:lnTo>
                <a:lnTo>
                  <a:pt x="550" y="2409"/>
                </a:lnTo>
                <a:lnTo>
                  <a:pt x="561" y="2427"/>
                </a:lnTo>
                <a:lnTo>
                  <a:pt x="603" y="2485"/>
                </a:lnTo>
                <a:lnTo>
                  <a:pt x="597" y="2609"/>
                </a:lnTo>
                <a:lnTo>
                  <a:pt x="609" y="2657"/>
                </a:lnTo>
                <a:lnTo>
                  <a:pt x="662" y="2746"/>
                </a:lnTo>
                <a:lnTo>
                  <a:pt x="898" y="2916"/>
                </a:lnTo>
                <a:lnTo>
                  <a:pt x="1063" y="3017"/>
                </a:lnTo>
                <a:lnTo>
                  <a:pt x="1106" y="3023"/>
                </a:lnTo>
                <a:lnTo>
                  <a:pt x="1134" y="3012"/>
                </a:lnTo>
                <a:lnTo>
                  <a:pt x="1176" y="2964"/>
                </a:lnTo>
                <a:lnTo>
                  <a:pt x="1200" y="2946"/>
                </a:lnTo>
                <a:lnTo>
                  <a:pt x="1271" y="2781"/>
                </a:lnTo>
                <a:lnTo>
                  <a:pt x="1306" y="2734"/>
                </a:lnTo>
                <a:lnTo>
                  <a:pt x="1329" y="2721"/>
                </a:lnTo>
                <a:lnTo>
                  <a:pt x="1383" y="2734"/>
                </a:lnTo>
                <a:lnTo>
                  <a:pt x="1395" y="2734"/>
                </a:lnTo>
                <a:lnTo>
                  <a:pt x="1407" y="2710"/>
                </a:lnTo>
                <a:lnTo>
                  <a:pt x="1425" y="2693"/>
                </a:lnTo>
                <a:lnTo>
                  <a:pt x="1454" y="2704"/>
                </a:lnTo>
                <a:lnTo>
                  <a:pt x="1484" y="2721"/>
                </a:lnTo>
                <a:lnTo>
                  <a:pt x="1578" y="2734"/>
                </a:lnTo>
                <a:lnTo>
                  <a:pt x="1595" y="2746"/>
                </a:lnTo>
                <a:lnTo>
                  <a:pt x="1661" y="2763"/>
                </a:lnTo>
                <a:lnTo>
                  <a:pt x="1690" y="2751"/>
                </a:lnTo>
                <a:lnTo>
                  <a:pt x="1761" y="2792"/>
                </a:lnTo>
                <a:lnTo>
                  <a:pt x="1778" y="2834"/>
                </a:lnTo>
                <a:lnTo>
                  <a:pt x="1791" y="2834"/>
                </a:lnTo>
                <a:lnTo>
                  <a:pt x="1796" y="2852"/>
                </a:lnTo>
                <a:lnTo>
                  <a:pt x="1808" y="2858"/>
                </a:lnTo>
                <a:lnTo>
                  <a:pt x="1838" y="2875"/>
                </a:lnTo>
                <a:lnTo>
                  <a:pt x="1885" y="2934"/>
                </a:lnTo>
                <a:lnTo>
                  <a:pt x="1950" y="2994"/>
                </a:lnTo>
                <a:lnTo>
                  <a:pt x="1986" y="3047"/>
                </a:lnTo>
                <a:lnTo>
                  <a:pt x="1991" y="3070"/>
                </a:lnTo>
                <a:lnTo>
                  <a:pt x="2098" y="3324"/>
                </a:lnTo>
                <a:lnTo>
                  <a:pt x="2110" y="3372"/>
                </a:lnTo>
                <a:lnTo>
                  <a:pt x="2227" y="3507"/>
                </a:lnTo>
                <a:lnTo>
                  <a:pt x="2234" y="3537"/>
                </a:lnTo>
                <a:lnTo>
                  <a:pt x="2310" y="3620"/>
                </a:lnTo>
                <a:lnTo>
                  <a:pt x="2334" y="3638"/>
                </a:lnTo>
                <a:lnTo>
                  <a:pt x="2369" y="3672"/>
                </a:lnTo>
                <a:lnTo>
                  <a:pt x="2376" y="3696"/>
                </a:lnTo>
                <a:lnTo>
                  <a:pt x="2369" y="3778"/>
                </a:lnTo>
                <a:lnTo>
                  <a:pt x="2394" y="3808"/>
                </a:lnTo>
                <a:lnTo>
                  <a:pt x="2405" y="3909"/>
                </a:lnTo>
                <a:lnTo>
                  <a:pt x="2435" y="3938"/>
                </a:lnTo>
                <a:lnTo>
                  <a:pt x="2511" y="4092"/>
                </a:lnTo>
                <a:lnTo>
                  <a:pt x="2523" y="4140"/>
                </a:lnTo>
                <a:lnTo>
                  <a:pt x="2577" y="4145"/>
                </a:lnTo>
                <a:lnTo>
                  <a:pt x="2641" y="4186"/>
                </a:lnTo>
                <a:lnTo>
                  <a:pt x="2712" y="4209"/>
                </a:lnTo>
                <a:lnTo>
                  <a:pt x="2825" y="4280"/>
                </a:lnTo>
                <a:lnTo>
                  <a:pt x="2978" y="4292"/>
                </a:lnTo>
                <a:lnTo>
                  <a:pt x="3008" y="4305"/>
                </a:lnTo>
                <a:lnTo>
                  <a:pt x="3090" y="4358"/>
                </a:lnTo>
                <a:lnTo>
                  <a:pt x="3132" y="4375"/>
                </a:lnTo>
                <a:lnTo>
                  <a:pt x="3173" y="4328"/>
                </a:lnTo>
                <a:lnTo>
                  <a:pt x="3208" y="4333"/>
                </a:lnTo>
                <a:lnTo>
                  <a:pt x="3214" y="4322"/>
                </a:lnTo>
                <a:lnTo>
                  <a:pt x="3214" y="4305"/>
                </a:lnTo>
                <a:lnTo>
                  <a:pt x="3178" y="4287"/>
                </a:lnTo>
                <a:lnTo>
                  <a:pt x="3185" y="4275"/>
                </a:lnTo>
                <a:lnTo>
                  <a:pt x="3150" y="4234"/>
                </a:lnTo>
                <a:lnTo>
                  <a:pt x="3102" y="4044"/>
                </a:lnTo>
                <a:lnTo>
                  <a:pt x="3079" y="3968"/>
                </a:lnTo>
                <a:lnTo>
                  <a:pt x="3114" y="3856"/>
                </a:lnTo>
                <a:lnTo>
                  <a:pt x="3114" y="3820"/>
                </a:lnTo>
                <a:lnTo>
                  <a:pt x="3096" y="3808"/>
                </a:lnTo>
                <a:lnTo>
                  <a:pt x="3090" y="3808"/>
                </a:lnTo>
                <a:lnTo>
                  <a:pt x="3084" y="3796"/>
                </a:lnTo>
                <a:lnTo>
                  <a:pt x="3084" y="3791"/>
                </a:lnTo>
                <a:lnTo>
                  <a:pt x="3090" y="3785"/>
                </a:lnTo>
                <a:lnTo>
                  <a:pt x="3143" y="3750"/>
                </a:lnTo>
                <a:lnTo>
                  <a:pt x="3173" y="3649"/>
                </a:lnTo>
                <a:lnTo>
                  <a:pt x="3150" y="3638"/>
                </a:lnTo>
                <a:lnTo>
                  <a:pt x="3137" y="3590"/>
                </a:lnTo>
                <a:lnTo>
                  <a:pt x="3161" y="3560"/>
                </a:lnTo>
                <a:lnTo>
                  <a:pt x="3196" y="3584"/>
                </a:lnTo>
                <a:lnTo>
                  <a:pt x="3256" y="3542"/>
                </a:lnTo>
                <a:lnTo>
                  <a:pt x="3267" y="3484"/>
                </a:lnTo>
                <a:lnTo>
                  <a:pt x="3244" y="3466"/>
                </a:lnTo>
                <a:lnTo>
                  <a:pt x="3256" y="3443"/>
                </a:lnTo>
                <a:lnTo>
                  <a:pt x="3267" y="3443"/>
                </a:lnTo>
                <a:lnTo>
                  <a:pt x="3285" y="3448"/>
                </a:lnTo>
                <a:lnTo>
                  <a:pt x="3297" y="3436"/>
                </a:lnTo>
                <a:lnTo>
                  <a:pt x="3315" y="3443"/>
                </a:lnTo>
                <a:lnTo>
                  <a:pt x="3333" y="3443"/>
                </a:lnTo>
                <a:lnTo>
                  <a:pt x="3350" y="3436"/>
                </a:lnTo>
                <a:lnTo>
                  <a:pt x="3350" y="3425"/>
                </a:lnTo>
                <a:lnTo>
                  <a:pt x="3350" y="3383"/>
                </a:lnTo>
                <a:lnTo>
                  <a:pt x="3362" y="3365"/>
                </a:lnTo>
                <a:lnTo>
                  <a:pt x="3374" y="3365"/>
                </a:lnTo>
                <a:lnTo>
                  <a:pt x="3386" y="3372"/>
                </a:lnTo>
                <a:lnTo>
                  <a:pt x="3397" y="3372"/>
                </a:lnTo>
                <a:lnTo>
                  <a:pt x="3480" y="3354"/>
                </a:lnTo>
                <a:lnTo>
                  <a:pt x="3492" y="3347"/>
                </a:lnTo>
                <a:lnTo>
                  <a:pt x="3492" y="3336"/>
                </a:lnTo>
                <a:lnTo>
                  <a:pt x="3485" y="3324"/>
                </a:lnTo>
                <a:lnTo>
                  <a:pt x="3444" y="3294"/>
                </a:lnTo>
                <a:lnTo>
                  <a:pt x="3444" y="3276"/>
                </a:lnTo>
                <a:lnTo>
                  <a:pt x="3521" y="3253"/>
                </a:lnTo>
                <a:lnTo>
                  <a:pt x="3533" y="3241"/>
                </a:lnTo>
                <a:lnTo>
                  <a:pt x="3563" y="3235"/>
                </a:lnTo>
                <a:lnTo>
                  <a:pt x="3563" y="3241"/>
                </a:lnTo>
                <a:lnTo>
                  <a:pt x="3556" y="3253"/>
                </a:lnTo>
                <a:lnTo>
                  <a:pt x="3569" y="3271"/>
                </a:lnTo>
                <a:lnTo>
                  <a:pt x="3581" y="3271"/>
                </a:lnTo>
                <a:lnTo>
                  <a:pt x="3592" y="3259"/>
                </a:lnTo>
                <a:lnTo>
                  <a:pt x="3716" y="3223"/>
                </a:lnTo>
                <a:lnTo>
                  <a:pt x="3923" y="3088"/>
                </a:lnTo>
                <a:lnTo>
                  <a:pt x="3934" y="3035"/>
                </a:lnTo>
                <a:lnTo>
                  <a:pt x="4030" y="2958"/>
                </a:lnTo>
                <a:lnTo>
                  <a:pt x="4035" y="2946"/>
                </a:lnTo>
                <a:lnTo>
                  <a:pt x="3994" y="2888"/>
                </a:lnTo>
                <a:lnTo>
                  <a:pt x="4000" y="2840"/>
                </a:lnTo>
                <a:lnTo>
                  <a:pt x="4065" y="2810"/>
                </a:lnTo>
                <a:lnTo>
                  <a:pt x="4076" y="2817"/>
                </a:lnTo>
                <a:lnTo>
                  <a:pt x="4065" y="2863"/>
                </a:lnTo>
                <a:lnTo>
                  <a:pt x="4076" y="2881"/>
                </a:lnTo>
                <a:lnTo>
                  <a:pt x="4147" y="2875"/>
                </a:lnTo>
                <a:lnTo>
                  <a:pt x="4159" y="2893"/>
                </a:lnTo>
                <a:lnTo>
                  <a:pt x="4307" y="2828"/>
                </a:lnTo>
                <a:lnTo>
                  <a:pt x="4390" y="2822"/>
                </a:lnTo>
                <a:lnTo>
                  <a:pt x="4396" y="2817"/>
                </a:lnTo>
                <a:lnTo>
                  <a:pt x="4390" y="2810"/>
                </a:lnTo>
                <a:lnTo>
                  <a:pt x="4378" y="2792"/>
                </a:lnTo>
                <a:lnTo>
                  <a:pt x="4367" y="2763"/>
                </a:lnTo>
                <a:lnTo>
                  <a:pt x="4378" y="2751"/>
                </a:lnTo>
                <a:lnTo>
                  <a:pt x="4390" y="2728"/>
                </a:lnTo>
                <a:lnTo>
                  <a:pt x="4413" y="2698"/>
                </a:lnTo>
                <a:lnTo>
                  <a:pt x="4443" y="2609"/>
                </a:lnTo>
                <a:lnTo>
                  <a:pt x="4419" y="2574"/>
                </a:lnTo>
                <a:lnTo>
                  <a:pt x="4419" y="2545"/>
                </a:lnTo>
                <a:lnTo>
                  <a:pt x="4425" y="2527"/>
                </a:lnTo>
                <a:lnTo>
                  <a:pt x="4425" y="2503"/>
                </a:lnTo>
                <a:lnTo>
                  <a:pt x="4437" y="2457"/>
                </a:lnTo>
                <a:lnTo>
                  <a:pt x="4461" y="2432"/>
                </a:lnTo>
                <a:lnTo>
                  <a:pt x="4472" y="2391"/>
                </a:lnTo>
                <a:lnTo>
                  <a:pt x="4490" y="2320"/>
                </a:lnTo>
                <a:lnTo>
                  <a:pt x="4490" y="2279"/>
                </a:lnTo>
                <a:lnTo>
                  <a:pt x="4472" y="2214"/>
                </a:lnTo>
                <a:lnTo>
                  <a:pt x="4449" y="2173"/>
                </a:lnTo>
                <a:lnTo>
                  <a:pt x="4437" y="2161"/>
                </a:lnTo>
                <a:lnTo>
                  <a:pt x="4437" y="2138"/>
                </a:lnTo>
                <a:lnTo>
                  <a:pt x="4431" y="2120"/>
                </a:lnTo>
                <a:lnTo>
                  <a:pt x="4413" y="2084"/>
                </a:lnTo>
                <a:lnTo>
                  <a:pt x="4390" y="2067"/>
                </a:lnTo>
                <a:lnTo>
                  <a:pt x="4378" y="2049"/>
                </a:lnTo>
                <a:lnTo>
                  <a:pt x="4396" y="2008"/>
                </a:lnTo>
                <a:lnTo>
                  <a:pt x="4367" y="1948"/>
                </a:lnTo>
                <a:lnTo>
                  <a:pt x="4319" y="1907"/>
                </a:lnTo>
                <a:lnTo>
                  <a:pt x="4301" y="1877"/>
                </a:lnTo>
                <a:lnTo>
                  <a:pt x="4296" y="1476"/>
                </a:lnTo>
                <a:lnTo>
                  <a:pt x="4289" y="1258"/>
                </a:lnTo>
                <a:lnTo>
                  <a:pt x="4243" y="1246"/>
                </a:lnTo>
                <a:lnTo>
                  <a:pt x="4195" y="1263"/>
                </a:lnTo>
                <a:lnTo>
                  <a:pt x="4183" y="1263"/>
                </a:lnTo>
                <a:lnTo>
                  <a:pt x="4136" y="1222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0" name="Freeform 42"/>
          <p:cNvSpPr>
            <a:spLocks/>
          </p:cNvSpPr>
          <p:nvPr/>
        </p:nvSpPr>
        <p:spPr bwMode="auto">
          <a:xfrm>
            <a:off x="3086847" y="3758493"/>
            <a:ext cx="2065932" cy="2010767"/>
          </a:xfrm>
          <a:custGeom>
            <a:avLst/>
            <a:gdLst/>
            <a:ahLst/>
            <a:cxnLst>
              <a:cxn ang="0">
                <a:pos x="4076" y="1198"/>
              </a:cxn>
              <a:cxn ang="0">
                <a:pos x="3787" y="1122"/>
              </a:cxn>
              <a:cxn ang="0">
                <a:pos x="3604" y="1157"/>
              </a:cxn>
              <a:cxn ang="0">
                <a:pos x="3444" y="1157"/>
              </a:cxn>
              <a:cxn ang="0">
                <a:pos x="3403" y="1157"/>
              </a:cxn>
              <a:cxn ang="0">
                <a:pos x="3333" y="1116"/>
              </a:cxn>
              <a:cxn ang="0">
                <a:pos x="3256" y="1205"/>
              </a:cxn>
              <a:cxn ang="0">
                <a:pos x="3221" y="1134"/>
              </a:cxn>
              <a:cxn ang="0">
                <a:pos x="3061" y="1104"/>
              </a:cxn>
              <a:cxn ang="0">
                <a:pos x="2978" y="1086"/>
              </a:cxn>
              <a:cxn ang="0">
                <a:pos x="2836" y="1057"/>
              </a:cxn>
              <a:cxn ang="0">
                <a:pos x="2747" y="1022"/>
              </a:cxn>
              <a:cxn ang="0">
                <a:pos x="2600" y="986"/>
              </a:cxn>
              <a:cxn ang="0">
                <a:pos x="2534" y="898"/>
              </a:cxn>
              <a:cxn ang="0">
                <a:pos x="2376" y="850"/>
              </a:cxn>
              <a:cxn ang="0">
                <a:pos x="1383" y="0"/>
              </a:cxn>
              <a:cxn ang="0">
                <a:pos x="0" y="1707"/>
              </a:cxn>
              <a:cxn ang="0">
                <a:pos x="18" y="1783"/>
              </a:cxn>
              <a:cxn ang="0">
                <a:pos x="125" y="1930"/>
              </a:cxn>
              <a:cxn ang="0">
                <a:pos x="544" y="2344"/>
              </a:cxn>
              <a:cxn ang="0">
                <a:pos x="603" y="2485"/>
              </a:cxn>
              <a:cxn ang="0">
                <a:pos x="898" y="2916"/>
              </a:cxn>
              <a:cxn ang="0">
                <a:pos x="1176" y="2964"/>
              </a:cxn>
              <a:cxn ang="0">
                <a:pos x="1329" y="2721"/>
              </a:cxn>
              <a:cxn ang="0">
                <a:pos x="1425" y="2693"/>
              </a:cxn>
              <a:cxn ang="0">
                <a:pos x="1595" y="2746"/>
              </a:cxn>
              <a:cxn ang="0">
                <a:pos x="1778" y="2834"/>
              </a:cxn>
              <a:cxn ang="0">
                <a:pos x="1838" y="2875"/>
              </a:cxn>
              <a:cxn ang="0">
                <a:pos x="1991" y="3070"/>
              </a:cxn>
              <a:cxn ang="0">
                <a:pos x="2234" y="3537"/>
              </a:cxn>
              <a:cxn ang="0">
                <a:pos x="2376" y="3696"/>
              </a:cxn>
              <a:cxn ang="0">
                <a:pos x="2435" y="3938"/>
              </a:cxn>
              <a:cxn ang="0">
                <a:pos x="2641" y="4186"/>
              </a:cxn>
              <a:cxn ang="0">
                <a:pos x="3008" y="4305"/>
              </a:cxn>
              <a:cxn ang="0">
                <a:pos x="3208" y="4333"/>
              </a:cxn>
              <a:cxn ang="0">
                <a:pos x="3185" y="4275"/>
              </a:cxn>
              <a:cxn ang="0">
                <a:pos x="3114" y="3856"/>
              </a:cxn>
              <a:cxn ang="0">
                <a:pos x="3084" y="3796"/>
              </a:cxn>
              <a:cxn ang="0">
                <a:pos x="3173" y="3649"/>
              </a:cxn>
              <a:cxn ang="0">
                <a:pos x="3196" y="3584"/>
              </a:cxn>
              <a:cxn ang="0">
                <a:pos x="3256" y="3443"/>
              </a:cxn>
              <a:cxn ang="0">
                <a:pos x="3315" y="3443"/>
              </a:cxn>
              <a:cxn ang="0">
                <a:pos x="3350" y="3383"/>
              </a:cxn>
              <a:cxn ang="0">
                <a:pos x="3397" y="3372"/>
              </a:cxn>
              <a:cxn ang="0">
                <a:pos x="3485" y="3324"/>
              </a:cxn>
              <a:cxn ang="0">
                <a:pos x="3533" y="3241"/>
              </a:cxn>
              <a:cxn ang="0">
                <a:pos x="3569" y="3271"/>
              </a:cxn>
              <a:cxn ang="0">
                <a:pos x="3923" y="3088"/>
              </a:cxn>
              <a:cxn ang="0">
                <a:pos x="3994" y="2888"/>
              </a:cxn>
              <a:cxn ang="0">
                <a:pos x="4065" y="2863"/>
              </a:cxn>
              <a:cxn ang="0">
                <a:pos x="4307" y="2828"/>
              </a:cxn>
              <a:cxn ang="0">
                <a:pos x="4378" y="2792"/>
              </a:cxn>
              <a:cxn ang="0">
                <a:pos x="4413" y="2698"/>
              </a:cxn>
              <a:cxn ang="0">
                <a:pos x="4425" y="2527"/>
              </a:cxn>
              <a:cxn ang="0">
                <a:pos x="4472" y="2391"/>
              </a:cxn>
              <a:cxn ang="0">
                <a:pos x="4449" y="2173"/>
              </a:cxn>
              <a:cxn ang="0">
                <a:pos x="4413" y="2084"/>
              </a:cxn>
              <a:cxn ang="0">
                <a:pos x="4367" y="1948"/>
              </a:cxn>
              <a:cxn ang="0">
                <a:pos x="4289" y="1258"/>
              </a:cxn>
              <a:cxn ang="0">
                <a:pos x="4136" y="1222"/>
              </a:cxn>
            </a:cxnLst>
            <a:rect l="0" t="0" r="r" b="b"/>
            <a:pathLst>
              <a:path w="4490" h="4375">
                <a:moveTo>
                  <a:pt x="4136" y="1222"/>
                </a:moveTo>
                <a:lnTo>
                  <a:pt x="4118" y="1222"/>
                </a:lnTo>
                <a:lnTo>
                  <a:pt x="4106" y="1205"/>
                </a:lnTo>
                <a:lnTo>
                  <a:pt x="4076" y="1198"/>
                </a:lnTo>
                <a:lnTo>
                  <a:pt x="3917" y="1116"/>
                </a:lnTo>
                <a:lnTo>
                  <a:pt x="3906" y="1122"/>
                </a:lnTo>
                <a:lnTo>
                  <a:pt x="3858" y="1134"/>
                </a:lnTo>
                <a:lnTo>
                  <a:pt x="3787" y="1122"/>
                </a:lnTo>
                <a:lnTo>
                  <a:pt x="3758" y="1122"/>
                </a:lnTo>
                <a:lnTo>
                  <a:pt x="3734" y="1127"/>
                </a:lnTo>
                <a:lnTo>
                  <a:pt x="3675" y="1151"/>
                </a:lnTo>
                <a:lnTo>
                  <a:pt x="3604" y="1157"/>
                </a:lnTo>
                <a:lnTo>
                  <a:pt x="3581" y="1169"/>
                </a:lnTo>
                <a:lnTo>
                  <a:pt x="3528" y="1210"/>
                </a:lnTo>
                <a:lnTo>
                  <a:pt x="3480" y="1175"/>
                </a:lnTo>
                <a:lnTo>
                  <a:pt x="3444" y="1157"/>
                </a:lnTo>
                <a:lnTo>
                  <a:pt x="3444" y="1151"/>
                </a:lnTo>
                <a:lnTo>
                  <a:pt x="3439" y="1145"/>
                </a:lnTo>
                <a:lnTo>
                  <a:pt x="3415" y="1139"/>
                </a:lnTo>
                <a:lnTo>
                  <a:pt x="3403" y="1157"/>
                </a:lnTo>
                <a:lnTo>
                  <a:pt x="3386" y="1157"/>
                </a:lnTo>
                <a:lnTo>
                  <a:pt x="3350" y="1145"/>
                </a:lnTo>
                <a:lnTo>
                  <a:pt x="3345" y="1116"/>
                </a:lnTo>
                <a:lnTo>
                  <a:pt x="3333" y="1116"/>
                </a:lnTo>
                <a:lnTo>
                  <a:pt x="3297" y="1134"/>
                </a:lnTo>
                <a:lnTo>
                  <a:pt x="3274" y="1169"/>
                </a:lnTo>
                <a:lnTo>
                  <a:pt x="3279" y="1192"/>
                </a:lnTo>
                <a:lnTo>
                  <a:pt x="3256" y="1205"/>
                </a:lnTo>
                <a:lnTo>
                  <a:pt x="3244" y="1180"/>
                </a:lnTo>
                <a:lnTo>
                  <a:pt x="3249" y="1151"/>
                </a:lnTo>
                <a:lnTo>
                  <a:pt x="3244" y="1134"/>
                </a:lnTo>
                <a:lnTo>
                  <a:pt x="3221" y="1134"/>
                </a:lnTo>
                <a:lnTo>
                  <a:pt x="3178" y="1157"/>
                </a:lnTo>
                <a:lnTo>
                  <a:pt x="3173" y="1157"/>
                </a:lnTo>
                <a:lnTo>
                  <a:pt x="3090" y="1098"/>
                </a:lnTo>
                <a:lnTo>
                  <a:pt x="3061" y="1104"/>
                </a:lnTo>
                <a:lnTo>
                  <a:pt x="3049" y="1151"/>
                </a:lnTo>
                <a:lnTo>
                  <a:pt x="2990" y="1134"/>
                </a:lnTo>
                <a:lnTo>
                  <a:pt x="2990" y="1093"/>
                </a:lnTo>
                <a:lnTo>
                  <a:pt x="2978" y="1086"/>
                </a:lnTo>
                <a:lnTo>
                  <a:pt x="2948" y="1057"/>
                </a:lnTo>
                <a:lnTo>
                  <a:pt x="2942" y="1040"/>
                </a:lnTo>
                <a:lnTo>
                  <a:pt x="2860" y="1033"/>
                </a:lnTo>
                <a:lnTo>
                  <a:pt x="2836" y="1057"/>
                </a:lnTo>
                <a:lnTo>
                  <a:pt x="2800" y="1040"/>
                </a:lnTo>
                <a:lnTo>
                  <a:pt x="2783" y="1010"/>
                </a:lnTo>
                <a:lnTo>
                  <a:pt x="2754" y="1015"/>
                </a:lnTo>
                <a:lnTo>
                  <a:pt x="2747" y="1022"/>
                </a:lnTo>
                <a:lnTo>
                  <a:pt x="2729" y="1022"/>
                </a:lnTo>
                <a:lnTo>
                  <a:pt x="2694" y="1004"/>
                </a:lnTo>
                <a:lnTo>
                  <a:pt x="2605" y="992"/>
                </a:lnTo>
                <a:lnTo>
                  <a:pt x="2600" y="986"/>
                </a:lnTo>
                <a:lnTo>
                  <a:pt x="2582" y="951"/>
                </a:lnTo>
                <a:lnTo>
                  <a:pt x="2582" y="939"/>
                </a:lnTo>
                <a:lnTo>
                  <a:pt x="2570" y="915"/>
                </a:lnTo>
                <a:lnTo>
                  <a:pt x="2534" y="898"/>
                </a:lnTo>
                <a:lnTo>
                  <a:pt x="2511" y="915"/>
                </a:lnTo>
                <a:lnTo>
                  <a:pt x="2446" y="921"/>
                </a:lnTo>
                <a:lnTo>
                  <a:pt x="2422" y="915"/>
                </a:lnTo>
                <a:lnTo>
                  <a:pt x="2376" y="850"/>
                </a:lnTo>
                <a:lnTo>
                  <a:pt x="2358" y="838"/>
                </a:lnTo>
                <a:lnTo>
                  <a:pt x="2323" y="832"/>
                </a:lnTo>
                <a:lnTo>
                  <a:pt x="2351" y="54"/>
                </a:lnTo>
                <a:lnTo>
                  <a:pt x="1383" y="0"/>
                </a:lnTo>
                <a:lnTo>
                  <a:pt x="1365" y="0"/>
                </a:lnTo>
                <a:lnTo>
                  <a:pt x="1217" y="1818"/>
                </a:lnTo>
                <a:lnTo>
                  <a:pt x="6" y="1700"/>
                </a:lnTo>
                <a:lnTo>
                  <a:pt x="0" y="1707"/>
                </a:lnTo>
                <a:lnTo>
                  <a:pt x="13" y="1718"/>
                </a:lnTo>
                <a:lnTo>
                  <a:pt x="18" y="1730"/>
                </a:lnTo>
                <a:lnTo>
                  <a:pt x="0" y="1753"/>
                </a:lnTo>
                <a:lnTo>
                  <a:pt x="18" y="1783"/>
                </a:lnTo>
                <a:lnTo>
                  <a:pt x="18" y="1789"/>
                </a:lnTo>
                <a:lnTo>
                  <a:pt x="83" y="1831"/>
                </a:lnTo>
                <a:lnTo>
                  <a:pt x="95" y="1877"/>
                </a:lnTo>
                <a:lnTo>
                  <a:pt x="125" y="1930"/>
                </a:lnTo>
                <a:lnTo>
                  <a:pt x="190" y="1972"/>
                </a:lnTo>
                <a:lnTo>
                  <a:pt x="373" y="2196"/>
                </a:lnTo>
                <a:lnTo>
                  <a:pt x="532" y="2320"/>
                </a:lnTo>
                <a:lnTo>
                  <a:pt x="544" y="2344"/>
                </a:lnTo>
                <a:lnTo>
                  <a:pt x="556" y="2373"/>
                </a:lnTo>
                <a:lnTo>
                  <a:pt x="550" y="2409"/>
                </a:lnTo>
                <a:lnTo>
                  <a:pt x="561" y="2427"/>
                </a:lnTo>
                <a:lnTo>
                  <a:pt x="603" y="2485"/>
                </a:lnTo>
                <a:lnTo>
                  <a:pt x="597" y="2609"/>
                </a:lnTo>
                <a:lnTo>
                  <a:pt x="609" y="2657"/>
                </a:lnTo>
                <a:lnTo>
                  <a:pt x="662" y="2746"/>
                </a:lnTo>
                <a:lnTo>
                  <a:pt x="898" y="2916"/>
                </a:lnTo>
                <a:lnTo>
                  <a:pt x="1063" y="3017"/>
                </a:lnTo>
                <a:lnTo>
                  <a:pt x="1106" y="3023"/>
                </a:lnTo>
                <a:lnTo>
                  <a:pt x="1134" y="3012"/>
                </a:lnTo>
                <a:lnTo>
                  <a:pt x="1176" y="2964"/>
                </a:lnTo>
                <a:lnTo>
                  <a:pt x="1200" y="2946"/>
                </a:lnTo>
                <a:lnTo>
                  <a:pt x="1271" y="2781"/>
                </a:lnTo>
                <a:lnTo>
                  <a:pt x="1306" y="2734"/>
                </a:lnTo>
                <a:lnTo>
                  <a:pt x="1329" y="2721"/>
                </a:lnTo>
                <a:lnTo>
                  <a:pt x="1383" y="2734"/>
                </a:lnTo>
                <a:lnTo>
                  <a:pt x="1395" y="2734"/>
                </a:lnTo>
                <a:lnTo>
                  <a:pt x="1407" y="2710"/>
                </a:lnTo>
                <a:lnTo>
                  <a:pt x="1425" y="2693"/>
                </a:lnTo>
                <a:lnTo>
                  <a:pt x="1454" y="2704"/>
                </a:lnTo>
                <a:lnTo>
                  <a:pt x="1484" y="2721"/>
                </a:lnTo>
                <a:lnTo>
                  <a:pt x="1578" y="2734"/>
                </a:lnTo>
                <a:lnTo>
                  <a:pt x="1595" y="2746"/>
                </a:lnTo>
                <a:lnTo>
                  <a:pt x="1661" y="2763"/>
                </a:lnTo>
                <a:lnTo>
                  <a:pt x="1690" y="2751"/>
                </a:lnTo>
                <a:lnTo>
                  <a:pt x="1761" y="2792"/>
                </a:lnTo>
                <a:lnTo>
                  <a:pt x="1778" y="2834"/>
                </a:lnTo>
                <a:lnTo>
                  <a:pt x="1791" y="2834"/>
                </a:lnTo>
                <a:lnTo>
                  <a:pt x="1796" y="2852"/>
                </a:lnTo>
                <a:lnTo>
                  <a:pt x="1808" y="2858"/>
                </a:lnTo>
                <a:lnTo>
                  <a:pt x="1838" y="2875"/>
                </a:lnTo>
                <a:lnTo>
                  <a:pt x="1885" y="2934"/>
                </a:lnTo>
                <a:lnTo>
                  <a:pt x="1950" y="2994"/>
                </a:lnTo>
                <a:lnTo>
                  <a:pt x="1986" y="3047"/>
                </a:lnTo>
                <a:lnTo>
                  <a:pt x="1991" y="3070"/>
                </a:lnTo>
                <a:lnTo>
                  <a:pt x="2098" y="3324"/>
                </a:lnTo>
                <a:lnTo>
                  <a:pt x="2110" y="3372"/>
                </a:lnTo>
                <a:lnTo>
                  <a:pt x="2227" y="3507"/>
                </a:lnTo>
                <a:lnTo>
                  <a:pt x="2234" y="3537"/>
                </a:lnTo>
                <a:lnTo>
                  <a:pt x="2310" y="3620"/>
                </a:lnTo>
                <a:lnTo>
                  <a:pt x="2334" y="3638"/>
                </a:lnTo>
                <a:lnTo>
                  <a:pt x="2369" y="3672"/>
                </a:lnTo>
                <a:lnTo>
                  <a:pt x="2376" y="3696"/>
                </a:lnTo>
                <a:lnTo>
                  <a:pt x="2369" y="3778"/>
                </a:lnTo>
                <a:lnTo>
                  <a:pt x="2394" y="3808"/>
                </a:lnTo>
                <a:lnTo>
                  <a:pt x="2405" y="3909"/>
                </a:lnTo>
                <a:lnTo>
                  <a:pt x="2435" y="3938"/>
                </a:lnTo>
                <a:lnTo>
                  <a:pt x="2511" y="4092"/>
                </a:lnTo>
                <a:lnTo>
                  <a:pt x="2523" y="4140"/>
                </a:lnTo>
                <a:lnTo>
                  <a:pt x="2577" y="4145"/>
                </a:lnTo>
                <a:lnTo>
                  <a:pt x="2641" y="4186"/>
                </a:lnTo>
                <a:lnTo>
                  <a:pt x="2712" y="4209"/>
                </a:lnTo>
                <a:lnTo>
                  <a:pt x="2825" y="4280"/>
                </a:lnTo>
                <a:lnTo>
                  <a:pt x="2978" y="4292"/>
                </a:lnTo>
                <a:lnTo>
                  <a:pt x="3008" y="4305"/>
                </a:lnTo>
                <a:lnTo>
                  <a:pt x="3090" y="4358"/>
                </a:lnTo>
                <a:lnTo>
                  <a:pt x="3132" y="4375"/>
                </a:lnTo>
                <a:lnTo>
                  <a:pt x="3173" y="4328"/>
                </a:lnTo>
                <a:lnTo>
                  <a:pt x="3208" y="4333"/>
                </a:lnTo>
                <a:lnTo>
                  <a:pt x="3214" y="4322"/>
                </a:lnTo>
                <a:lnTo>
                  <a:pt x="3214" y="4305"/>
                </a:lnTo>
                <a:lnTo>
                  <a:pt x="3178" y="4287"/>
                </a:lnTo>
                <a:lnTo>
                  <a:pt x="3185" y="4275"/>
                </a:lnTo>
                <a:lnTo>
                  <a:pt x="3150" y="4234"/>
                </a:lnTo>
                <a:lnTo>
                  <a:pt x="3102" y="4044"/>
                </a:lnTo>
                <a:lnTo>
                  <a:pt x="3079" y="3968"/>
                </a:lnTo>
                <a:lnTo>
                  <a:pt x="3114" y="3856"/>
                </a:lnTo>
                <a:lnTo>
                  <a:pt x="3114" y="3820"/>
                </a:lnTo>
                <a:lnTo>
                  <a:pt x="3096" y="3808"/>
                </a:lnTo>
                <a:lnTo>
                  <a:pt x="3090" y="3808"/>
                </a:lnTo>
                <a:lnTo>
                  <a:pt x="3084" y="3796"/>
                </a:lnTo>
                <a:lnTo>
                  <a:pt x="3084" y="3791"/>
                </a:lnTo>
                <a:lnTo>
                  <a:pt x="3090" y="3785"/>
                </a:lnTo>
                <a:lnTo>
                  <a:pt x="3143" y="3750"/>
                </a:lnTo>
                <a:lnTo>
                  <a:pt x="3173" y="3649"/>
                </a:lnTo>
                <a:lnTo>
                  <a:pt x="3150" y="3638"/>
                </a:lnTo>
                <a:lnTo>
                  <a:pt x="3137" y="3590"/>
                </a:lnTo>
                <a:lnTo>
                  <a:pt x="3161" y="3560"/>
                </a:lnTo>
                <a:lnTo>
                  <a:pt x="3196" y="3584"/>
                </a:lnTo>
                <a:lnTo>
                  <a:pt x="3256" y="3542"/>
                </a:lnTo>
                <a:lnTo>
                  <a:pt x="3267" y="3484"/>
                </a:lnTo>
                <a:lnTo>
                  <a:pt x="3244" y="3466"/>
                </a:lnTo>
                <a:lnTo>
                  <a:pt x="3256" y="3443"/>
                </a:lnTo>
                <a:lnTo>
                  <a:pt x="3267" y="3443"/>
                </a:lnTo>
                <a:lnTo>
                  <a:pt x="3285" y="3448"/>
                </a:lnTo>
                <a:lnTo>
                  <a:pt x="3297" y="3436"/>
                </a:lnTo>
                <a:lnTo>
                  <a:pt x="3315" y="3443"/>
                </a:lnTo>
                <a:lnTo>
                  <a:pt x="3333" y="3443"/>
                </a:lnTo>
                <a:lnTo>
                  <a:pt x="3350" y="3436"/>
                </a:lnTo>
                <a:lnTo>
                  <a:pt x="3350" y="3425"/>
                </a:lnTo>
                <a:lnTo>
                  <a:pt x="3350" y="3383"/>
                </a:lnTo>
                <a:lnTo>
                  <a:pt x="3362" y="3365"/>
                </a:lnTo>
                <a:lnTo>
                  <a:pt x="3374" y="3365"/>
                </a:lnTo>
                <a:lnTo>
                  <a:pt x="3386" y="3372"/>
                </a:lnTo>
                <a:lnTo>
                  <a:pt x="3397" y="3372"/>
                </a:lnTo>
                <a:lnTo>
                  <a:pt x="3480" y="3354"/>
                </a:lnTo>
                <a:lnTo>
                  <a:pt x="3492" y="3347"/>
                </a:lnTo>
                <a:lnTo>
                  <a:pt x="3492" y="3336"/>
                </a:lnTo>
                <a:lnTo>
                  <a:pt x="3485" y="3324"/>
                </a:lnTo>
                <a:lnTo>
                  <a:pt x="3444" y="3294"/>
                </a:lnTo>
                <a:lnTo>
                  <a:pt x="3444" y="3276"/>
                </a:lnTo>
                <a:lnTo>
                  <a:pt x="3521" y="3253"/>
                </a:lnTo>
                <a:lnTo>
                  <a:pt x="3533" y="3241"/>
                </a:lnTo>
                <a:lnTo>
                  <a:pt x="3563" y="3235"/>
                </a:lnTo>
                <a:lnTo>
                  <a:pt x="3563" y="3241"/>
                </a:lnTo>
                <a:lnTo>
                  <a:pt x="3556" y="3253"/>
                </a:lnTo>
                <a:lnTo>
                  <a:pt x="3569" y="3271"/>
                </a:lnTo>
                <a:lnTo>
                  <a:pt x="3581" y="3271"/>
                </a:lnTo>
                <a:lnTo>
                  <a:pt x="3592" y="3259"/>
                </a:lnTo>
                <a:lnTo>
                  <a:pt x="3716" y="3223"/>
                </a:lnTo>
                <a:lnTo>
                  <a:pt x="3923" y="3088"/>
                </a:lnTo>
                <a:lnTo>
                  <a:pt x="3934" y="3035"/>
                </a:lnTo>
                <a:lnTo>
                  <a:pt x="4030" y="2958"/>
                </a:lnTo>
                <a:lnTo>
                  <a:pt x="4035" y="2946"/>
                </a:lnTo>
                <a:lnTo>
                  <a:pt x="3994" y="2888"/>
                </a:lnTo>
                <a:lnTo>
                  <a:pt x="4000" y="2840"/>
                </a:lnTo>
                <a:lnTo>
                  <a:pt x="4065" y="2810"/>
                </a:lnTo>
                <a:lnTo>
                  <a:pt x="4076" y="2817"/>
                </a:lnTo>
                <a:lnTo>
                  <a:pt x="4065" y="2863"/>
                </a:lnTo>
                <a:lnTo>
                  <a:pt x="4076" y="2881"/>
                </a:lnTo>
                <a:lnTo>
                  <a:pt x="4147" y="2875"/>
                </a:lnTo>
                <a:lnTo>
                  <a:pt x="4159" y="2893"/>
                </a:lnTo>
                <a:lnTo>
                  <a:pt x="4307" y="2828"/>
                </a:lnTo>
                <a:lnTo>
                  <a:pt x="4390" y="2822"/>
                </a:lnTo>
                <a:lnTo>
                  <a:pt x="4396" y="2817"/>
                </a:lnTo>
                <a:lnTo>
                  <a:pt x="4390" y="2810"/>
                </a:lnTo>
                <a:lnTo>
                  <a:pt x="4378" y="2792"/>
                </a:lnTo>
                <a:lnTo>
                  <a:pt x="4367" y="2763"/>
                </a:lnTo>
                <a:lnTo>
                  <a:pt x="4378" y="2751"/>
                </a:lnTo>
                <a:lnTo>
                  <a:pt x="4390" y="2728"/>
                </a:lnTo>
                <a:lnTo>
                  <a:pt x="4413" y="2698"/>
                </a:lnTo>
                <a:lnTo>
                  <a:pt x="4443" y="2609"/>
                </a:lnTo>
                <a:lnTo>
                  <a:pt x="4419" y="2574"/>
                </a:lnTo>
                <a:lnTo>
                  <a:pt x="4419" y="2545"/>
                </a:lnTo>
                <a:lnTo>
                  <a:pt x="4425" y="2527"/>
                </a:lnTo>
                <a:lnTo>
                  <a:pt x="4425" y="2503"/>
                </a:lnTo>
                <a:lnTo>
                  <a:pt x="4437" y="2457"/>
                </a:lnTo>
                <a:lnTo>
                  <a:pt x="4461" y="2432"/>
                </a:lnTo>
                <a:lnTo>
                  <a:pt x="4472" y="2391"/>
                </a:lnTo>
                <a:lnTo>
                  <a:pt x="4490" y="2320"/>
                </a:lnTo>
                <a:lnTo>
                  <a:pt x="4490" y="2279"/>
                </a:lnTo>
                <a:lnTo>
                  <a:pt x="4472" y="2214"/>
                </a:lnTo>
                <a:lnTo>
                  <a:pt x="4449" y="2173"/>
                </a:lnTo>
                <a:lnTo>
                  <a:pt x="4437" y="2161"/>
                </a:lnTo>
                <a:lnTo>
                  <a:pt x="4437" y="2138"/>
                </a:lnTo>
                <a:lnTo>
                  <a:pt x="4431" y="2120"/>
                </a:lnTo>
                <a:lnTo>
                  <a:pt x="4413" y="2084"/>
                </a:lnTo>
                <a:lnTo>
                  <a:pt x="4390" y="2067"/>
                </a:lnTo>
                <a:lnTo>
                  <a:pt x="4378" y="2049"/>
                </a:lnTo>
                <a:lnTo>
                  <a:pt x="4396" y="2008"/>
                </a:lnTo>
                <a:lnTo>
                  <a:pt x="4367" y="1948"/>
                </a:lnTo>
                <a:lnTo>
                  <a:pt x="4319" y="1907"/>
                </a:lnTo>
                <a:lnTo>
                  <a:pt x="4301" y="1877"/>
                </a:lnTo>
                <a:lnTo>
                  <a:pt x="4296" y="1476"/>
                </a:lnTo>
                <a:lnTo>
                  <a:pt x="4289" y="1258"/>
                </a:lnTo>
                <a:lnTo>
                  <a:pt x="4243" y="1246"/>
                </a:lnTo>
                <a:lnTo>
                  <a:pt x="4195" y="1263"/>
                </a:lnTo>
                <a:lnTo>
                  <a:pt x="4183" y="1263"/>
                </a:lnTo>
                <a:lnTo>
                  <a:pt x="4136" y="1222"/>
                </a:lnTo>
              </a:path>
            </a:pathLst>
          </a:custGeom>
          <a:noFill/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1" name="Freeform 43"/>
          <p:cNvSpPr>
            <a:spLocks/>
          </p:cNvSpPr>
          <p:nvPr/>
        </p:nvSpPr>
        <p:spPr bwMode="auto">
          <a:xfrm>
            <a:off x="4606645" y="1391911"/>
            <a:ext cx="970905" cy="1089510"/>
          </a:xfrm>
          <a:custGeom>
            <a:avLst/>
            <a:gdLst/>
            <a:ahLst/>
            <a:cxnLst>
              <a:cxn ang="0">
                <a:pos x="200" y="1635"/>
              </a:cxn>
              <a:cxn ang="0">
                <a:pos x="94" y="1505"/>
              </a:cxn>
              <a:cxn ang="0">
                <a:pos x="165" y="1411"/>
              </a:cxn>
              <a:cxn ang="0">
                <a:pos x="159" y="1317"/>
              </a:cxn>
              <a:cxn ang="0">
                <a:pos x="118" y="1115"/>
              </a:cxn>
              <a:cxn ang="0">
                <a:pos x="112" y="1016"/>
              </a:cxn>
              <a:cxn ang="0">
                <a:pos x="100" y="773"/>
              </a:cxn>
              <a:cxn ang="0">
                <a:pos x="42" y="620"/>
              </a:cxn>
              <a:cxn ang="0">
                <a:pos x="12" y="372"/>
              </a:cxn>
              <a:cxn ang="0">
                <a:pos x="30" y="278"/>
              </a:cxn>
              <a:cxn ang="0">
                <a:pos x="0" y="154"/>
              </a:cxn>
              <a:cxn ang="0">
                <a:pos x="549" y="60"/>
              </a:cxn>
              <a:cxn ang="0">
                <a:pos x="603" y="0"/>
              </a:cxn>
              <a:cxn ang="0">
                <a:pos x="661" y="112"/>
              </a:cxn>
              <a:cxn ang="0">
                <a:pos x="674" y="230"/>
              </a:cxn>
              <a:cxn ang="0">
                <a:pos x="756" y="266"/>
              </a:cxn>
              <a:cxn ang="0">
                <a:pos x="821" y="296"/>
              </a:cxn>
              <a:cxn ang="0">
                <a:pos x="915" y="296"/>
              </a:cxn>
              <a:cxn ang="0">
                <a:pos x="927" y="331"/>
              </a:cxn>
              <a:cxn ang="0">
                <a:pos x="1034" y="301"/>
              </a:cxn>
              <a:cxn ang="0">
                <a:pos x="1222" y="313"/>
              </a:cxn>
              <a:cxn ang="0">
                <a:pos x="1234" y="337"/>
              </a:cxn>
              <a:cxn ang="0">
                <a:pos x="1270" y="354"/>
              </a:cxn>
              <a:cxn ang="0">
                <a:pos x="1293" y="420"/>
              </a:cxn>
              <a:cxn ang="0">
                <a:pos x="1353" y="395"/>
              </a:cxn>
              <a:cxn ang="0">
                <a:pos x="1400" y="395"/>
              </a:cxn>
              <a:cxn ang="0">
                <a:pos x="1483" y="448"/>
              </a:cxn>
              <a:cxn ang="0">
                <a:pos x="1530" y="496"/>
              </a:cxn>
              <a:cxn ang="0">
                <a:pos x="1612" y="484"/>
              </a:cxn>
              <a:cxn ang="0">
                <a:pos x="1737" y="425"/>
              </a:cxn>
              <a:cxn ang="0">
                <a:pos x="1919" y="455"/>
              </a:cxn>
              <a:cxn ang="0">
                <a:pos x="1967" y="473"/>
              </a:cxn>
              <a:cxn ang="0">
                <a:pos x="2038" y="484"/>
              </a:cxn>
              <a:cxn ang="0">
                <a:pos x="2074" y="519"/>
              </a:cxn>
              <a:cxn ang="0">
                <a:pos x="1926" y="590"/>
              </a:cxn>
              <a:cxn ang="0">
                <a:pos x="1849" y="643"/>
              </a:cxn>
              <a:cxn ang="0">
                <a:pos x="1731" y="709"/>
              </a:cxn>
              <a:cxn ang="0">
                <a:pos x="1406" y="1028"/>
              </a:cxn>
              <a:cxn ang="0">
                <a:pos x="1371" y="1074"/>
              </a:cxn>
              <a:cxn ang="0">
                <a:pos x="1353" y="1317"/>
              </a:cxn>
              <a:cxn ang="0">
                <a:pos x="1247" y="1399"/>
              </a:cxn>
              <a:cxn ang="0">
                <a:pos x="1229" y="1441"/>
              </a:cxn>
              <a:cxn ang="0">
                <a:pos x="1252" y="1530"/>
              </a:cxn>
              <a:cxn ang="0">
                <a:pos x="1258" y="1624"/>
              </a:cxn>
              <a:cxn ang="0">
                <a:pos x="1252" y="1730"/>
              </a:cxn>
              <a:cxn ang="0">
                <a:pos x="1270" y="1860"/>
              </a:cxn>
              <a:cxn ang="0">
                <a:pos x="1311" y="1901"/>
              </a:cxn>
              <a:cxn ang="0">
                <a:pos x="1394" y="1925"/>
              </a:cxn>
              <a:cxn ang="0">
                <a:pos x="1417" y="1954"/>
              </a:cxn>
              <a:cxn ang="0">
                <a:pos x="1536" y="2055"/>
              </a:cxn>
              <a:cxn ang="0">
                <a:pos x="1707" y="2179"/>
              </a:cxn>
              <a:cxn ang="0">
                <a:pos x="1719" y="2255"/>
              </a:cxn>
              <a:cxn ang="0">
                <a:pos x="200" y="2374"/>
              </a:cxn>
            </a:cxnLst>
            <a:rect l="0" t="0" r="r" b="b"/>
            <a:pathLst>
              <a:path w="2115" h="2374">
                <a:moveTo>
                  <a:pt x="200" y="2374"/>
                </a:moveTo>
                <a:lnTo>
                  <a:pt x="200" y="1635"/>
                </a:lnTo>
                <a:lnTo>
                  <a:pt x="100" y="1541"/>
                </a:lnTo>
                <a:lnTo>
                  <a:pt x="94" y="1505"/>
                </a:lnTo>
                <a:lnTo>
                  <a:pt x="147" y="1452"/>
                </a:lnTo>
                <a:lnTo>
                  <a:pt x="165" y="1411"/>
                </a:lnTo>
                <a:lnTo>
                  <a:pt x="165" y="1381"/>
                </a:lnTo>
                <a:lnTo>
                  <a:pt x="159" y="1317"/>
                </a:lnTo>
                <a:lnTo>
                  <a:pt x="171" y="1264"/>
                </a:lnTo>
                <a:lnTo>
                  <a:pt x="118" y="1115"/>
                </a:lnTo>
                <a:lnTo>
                  <a:pt x="112" y="1087"/>
                </a:lnTo>
                <a:lnTo>
                  <a:pt x="112" y="1016"/>
                </a:lnTo>
                <a:lnTo>
                  <a:pt x="106" y="975"/>
                </a:lnTo>
                <a:lnTo>
                  <a:pt x="100" y="773"/>
                </a:lnTo>
                <a:lnTo>
                  <a:pt x="77" y="656"/>
                </a:lnTo>
                <a:lnTo>
                  <a:pt x="42" y="620"/>
                </a:lnTo>
                <a:lnTo>
                  <a:pt x="17" y="491"/>
                </a:lnTo>
                <a:lnTo>
                  <a:pt x="12" y="372"/>
                </a:lnTo>
                <a:lnTo>
                  <a:pt x="17" y="307"/>
                </a:lnTo>
                <a:lnTo>
                  <a:pt x="30" y="278"/>
                </a:lnTo>
                <a:lnTo>
                  <a:pt x="0" y="183"/>
                </a:lnTo>
                <a:lnTo>
                  <a:pt x="0" y="154"/>
                </a:lnTo>
                <a:lnTo>
                  <a:pt x="549" y="154"/>
                </a:lnTo>
                <a:lnTo>
                  <a:pt x="549" y="60"/>
                </a:lnTo>
                <a:lnTo>
                  <a:pt x="555" y="0"/>
                </a:lnTo>
                <a:lnTo>
                  <a:pt x="603" y="0"/>
                </a:lnTo>
                <a:lnTo>
                  <a:pt x="656" y="24"/>
                </a:lnTo>
                <a:lnTo>
                  <a:pt x="661" y="112"/>
                </a:lnTo>
                <a:lnTo>
                  <a:pt x="679" y="171"/>
                </a:lnTo>
                <a:lnTo>
                  <a:pt x="674" y="230"/>
                </a:lnTo>
                <a:lnTo>
                  <a:pt x="732" y="271"/>
                </a:lnTo>
                <a:lnTo>
                  <a:pt x="756" y="266"/>
                </a:lnTo>
                <a:lnTo>
                  <a:pt x="798" y="271"/>
                </a:lnTo>
                <a:lnTo>
                  <a:pt x="821" y="296"/>
                </a:lnTo>
                <a:lnTo>
                  <a:pt x="862" y="289"/>
                </a:lnTo>
                <a:lnTo>
                  <a:pt x="915" y="296"/>
                </a:lnTo>
                <a:lnTo>
                  <a:pt x="927" y="319"/>
                </a:lnTo>
                <a:lnTo>
                  <a:pt x="927" y="331"/>
                </a:lnTo>
                <a:lnTo>
                  <a:pt x="1004" y="324"/>
                </a:lnTo>
                <a:lnTo>
                  <a:pt x="1034" y="301"/>
                </a:lnTo>
                <a:lnTo>
                  <a:pt x="1146" y="289"/>
                </a:lnTo>
                <a:lnTo>
                  <a:pt x="1222" y="313"/>
                </a:lnTo>
                <a:lnTo>
                  <a:pt x="1240" y="313"/>
                </a:lnTo>
                <a:lnTo>
                  <a:pt x="1234" y="337"/>
                </a:lnTo>
                <a:lnTo>
                  <a:pt x="1258" y="354"/>
                </a:lnTo>
                <a:lnTo>
                  <a:pt x="1270" y="354"/>
                </a:lnTo>
                <a:lnTo>
                  <a:pt x="1282" y="366"/>
                </a:lnTo>
                <a:lnTo>
                  <a:pt x="1293" y="420"/>
                </a:lnTo>
                <a:lnTo>
                  <a:pt x="1323" y="431"/>
                </a:lnTo>
                <a:lnTo>
                  <a:pt x="1353" y="395"/>
                </a:lnTo>
                <a:lnTo>
                  <a:pt x="1371" y="384"/>
                </a:lnTo>
                <a:lnTo>
                  <a:pt x="1400" y="395"/>
                </a:lnTo>
                <a:lnTo>
                  <a:pt x="1424" y="431"/>
                </a:lnTo>
                <a:lnTo>
                  <a:pt x="1483" y="448"/>
                </a:lnTo>
                <a:lnTo>
                  <a:pt x="1500" y="473"/>
                </a:lnTo>
                <a:lnTo>
                  <a:pt x="1530" y="496"/>
                </a:lnTo>
                <a:lnTo>
                  <a:pt x="1571" y="496"/>
                </a:lnTo>
                <a:lnTo>
                  <a:pt x="1612" y="484"/>
                </a:lnTo>
                <a:lnTo>
                  <a:pt x="1719" y="413"/>
                </a:lnTo>
                <a:lnTo>
                  <a:pt x="1737" y="425"/>
                </a:lnTo>
                <a:lnTo>
                  <a:pt x="1760" y="461"/>
                </a:lnTo>
                <a:lnTo>
                  <a:pt x="1919" y="455"/>
                </a:lnTo>
                <a:lnTo>
                  <a:pt x="1944" y="461"/>
                </a:lnTo>
                <a:lnTo>
                  <a:pt x="1967" y="473"/>
                </a:lnTo>
                <a:lnTo>
                  <a:pt x="2008" y="502"/>
                </a:lnTo>
                <a:lnTo>
                  <a:pt x="2038" y="484"/>
                </a:lnTo>
                <a:lnTo>
                  <a:pt x="2115" y="484"/>
                </a:lnTo>
                <a:lnTo>
                  <a:pt x="2074" y="519"/>
                </a:lnTo>
                <a:lnTo>
                  <a:pt x="1979" y="573"/>
                </a:lnTo>
                <a:lnTo>
                  <a:pt x="1926" y="590"/>
                </a:lnTo>
                <a:lnTo>
                  <a:pt x="1891" y="602"/>
                </a:lnTo>
                <a:lnTo>
                  <a:pt x="1849" y="643"/>
                </a:lnTo>
                <a:lnTo>
                  <a:pt x="1772" y="679"/>
                </a:lnTo>
                <a:lnTo>
                  <a:pt x="1731" y="709"/>
                </a:lnTo>
                <a:lnTo>
                  <a:pt x="1600" y="856"/>
                </a:lnTo>
                <a:lnTo>
                  <a:pt x="1406" y="1028"/>
                </a:lnTo>
                <a:lnTo>
                  <a:pt x="1389" y="1057"/>
                </a:lnTo>
                <a:lnTo>
                  <a:pt x="1371" y="1074"/>
                </a:lnTo>
                <a:lnTo>
                  <a:pt x="1376" y="1293"/>
                </a:lnTo>
                <a:lnTo>
                  <a:pt x="1353" y="1317"/>
                </a:lnTo>
                <a:lnTo>
                  <a:pt x="1329" y="1328"/>
                </a:lnTo>
                <a:lnTo>
                  <a:pt x="1247" y="1399"/>
                </a:lnTo>
                <a:lnTo>
                  <a:pt x="1240" y="1435"/>
                </a:lnTo>
                <a:lnTo>
                  <a:pt x="1229" y="1441"/>
                </a:lnTo>
                <a:lnTo>
                  <a:pt x="1211" y="1505"/>
                </a:lnTo>
                <a:lnTo>
                  <a:pt x="1252" y="1530"/>
                </a:lnTo>
                <a:lnTo>
                  <a:pt x="1282" y="1576"/>
                </a:lnTo>
                <a:lnTo>
                  <a:pt x="1258" y="1624"/>
                </a:lnTo>
                <a:lnTo>
                  <a:pt x="1264" y="1659"/>
                </a:lnTo>
                <a:lnTo>
                  <a:pt x="1252" y="1730"/>
                </a:lnTo>
                <a:lnTo>
                  <a:pt x="1252" y="1837"/>
                </a:lnTo>
                <a:lnTo>
                  <a:pt x="1270" y="1860"/>
                </a:lnTo>
                <a:lnTo>
                  <a:pt x="1300" y="1883"/>
                </a:lnTo>
                <a:lnTo>
                  <a:pt x="1311" y="1901"/>
                </a:lnTo>
                <a:lnTo>
                  <a:pt x="1382" y="1913"/>
                </a:lnTo>
                <a:lnTo>
                  <a:pt x="1394" y="1925"/>
                </a:lnTo>
                <a:lnTo>
                  <a:pt x="1400" y="1943"/>
                </a:lnTo>
                <a:lnTo>
                  <a:pt x="1417" y="1954"/>
                </a:lnTo>
                <a:lnTo>
                  <a:pt x="1506" y="1996"/>
                </a:lnTo>
                <a:lnTo>
                  <a:pt x="1536" y="2055"/>
                </a:lnTo>
                <a:lnTo>
                  <a:pt x="1618" y="2114"/>
                </a:lnTo>
                <a:lnTo>
                  <a:pt x="1707" y="2179"/>
                </a:lnTo>
                <a:lnTo>
                  <a:pt x="1719" y="2202"/>
                </a:lnTo>
                <a:lnTo>
                  <a:pt x="1719" y="2255"/>
                </a:lnTo>
                <a:lnTo>
                  <a:pt x="1724" y="2326"/>
                </a:lnTo>
                <a:lnTo>
                  <a:pt x="200" y="237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2" name="Freeform 44"/>
          <p:cNvSpPr>
            <a:spLocks/>
          </p:cNvSpPr>
          <p:nvPr/>
        </p:nvSpPr>
        <p:spPr bwMode="auto">
          <a:xfrm>
            <a:off x="4606645" y="1391911"/>
            <a:ext cx="970905" cy="1089510"/>
          </a:xfrm>
          <a:custGeom>
            <a:avLst/>
            <a:gdLst/>
            <a:ahLst/>
            <a:cxnLst>
              <a:cxn ang="0">
                <a:pos x="200" y="1635"/>
              </a:cxn>
              <a:cxn ang="0">
                <a:pos x="94" y="1505"/>
              </a:cxn>
              <a:cxn ang="0">
                <a:pos x="165" y="1411"/>
              </a:cxn>
              <a:cxn ang="0">
                <a:pos x="159" y="1317"/>
              </a:cxn>
              <a:cxn ang="0">
                <a:pos x="118" y="1115"/>
              </a:cxn>
              <a:cxn ang="0">
                <a:pos x="112" y="1016"/>
              </a:cxn>
              <a:cxn ang="0">
                <a:pos x="100" y="773"/>
              </a:cxn>
              <a:cxn ang="0">
                <a:pos x="42" y="620"/>
              </a:cxn>
              <a:cxn ang="0">
                <a:pos x="12" y="372"/>
              </a:cxn>
              <a:cxn ang="0">
                <a:pos x="30" y="278"/>
              </a:cxn>
              <a:cxn ang="0">
                <a:pos x="0" y="154"/>
              </a:cxn>
              <a:cxn ang="0">
                <a:pos x="549" y="60"/>
              </a:cxn>
              <a:cxn ang="0">
                <a:pos x="603" y="0"/>
              </a:cxn>
              <a:cxn ang="0">
                <a:pos x="661" y="112"/>
              </a:cxn>
              <a:cxn ang="0">
                <a:pos x="674" y="230"/>
              </a:cxn>
              <a:cxn ang="0">
                <a:pos x="756" y="266"/>
              </a:cxn>
              <a:cxn ang="0">
                <a:pos x="821" y="296"/>
              </a:cxn>
              <a:cxn ang="0">
                <a:pos x="915" y="296"/>
              </a:cxn>
              <a:cxn ang="0">
                <a:pos x="927" y="331"/>
              </a:cxn>
              <a:cxn ang="0">
                <a:pos x="1034" y="301"/>
              </a:cxn>
              <a:cxn ang="0">
                <a:pos x="1222" y="313"/>
              </a:cxn>
              <a:cxn ang="0">
                <a:pos x="1234" y="337"/>
              </a:cxn>
              <a:cxn ang="0">
                <a:pos x="1270" y="354"/>
              </a:cxn>
              <a:cxn ang="0">
                <a:pos x="1293" y="420"/>
              </a:cxn>
              <a:cxn ang="0">
                <a:pos x="1353" y="395"/>
              </a:cxn>
              <a:cxn ang="0">
                <a:pos x="1400" y="395"/>
              </a:cxn>
              <a:cxn ang="0">
                <a:pos x="1483" y="448"/>
              </a:cxn>
              <a:cxn ang="0">
                <a:pos x="1530" y="496"/>
              </a:cxn>
              <a:cxn ang="0">
                <a:pos x="1612" y="484"/>
              </a:cxn>
              <a:cxn ang="0">
                <a:pos x="1737" y="425"/>
              </a:cxn>
              <a:cxn ang="0">
                <a:pos x="1919" y="455"/>
              </a:cxn>
              <a:cxn ang="0">
                <a:pos x="1967" y="473"/>
              </a:cxn>
              <a:cxn ang="0">
                <a:pos x="2038" y="484"/>
              </a:cxn>
              <a:cxn ang="0">
                <a:pos x="2074" y="519"/>
              </a:cxn>
              <a:cxn ang="0">
                <a:pos x="1926" y="590"/>
              </a:cxn>
              <a:cxn ang="0">
                <a:pos x="1849" y="643"/>
              </a:cxn>
              <a:cxn ang="0">
                <a:pos x="1731" y="709"/>
              </a:cxn>
              <a:cxn ang="0">
                <a:pos x="1406" y="1028"/>
              </a:cxn>
              <a:cxn ang="0">
                <a:pos x="1371" y="1074"/>
              </a:cxn>
              <a:cxn ang="0">
                <a:pos x="1353" y="1317"/>
              </a:cxn>
              <a:cxn ang="0">
                <a:pos x="1247" y="1399"/>
              </a:cxn>
              <a:cxn ang="0">
                <a:pos x="1229" y="1441"/>
              </a:cxn>
              <a:cxn ang="0">
                <a:pos x="1252" y="1530"/>
              </a:cxn>
              <a:cxn ang="0">
                <a:pos x="1258" y="1624"/>
              </a:cxn>
              <a:cxn ang="0">
                <a:pos x="1252" y="1730"/>
              </a:cxn>
              <a:cxn ang="0">
                <a:pos x="1270" y="1860"/>
              </a:cxn>
              <a:cxn ang="0">
                <a:pos x="1311" y="1901"/>
              </a:cxn>
              <a:cxn ang="0">
                <a:pos x="1394" y="1925"/>
              </a:cxn>
              <a:cxn ang="0">
                <a:pos x="1417" y="1954"/>
              </a:cxn>
              <a:cxn ang="0">
                <a:pos x="1536" y="2055"/>
              </a:cxn>
              <a:cxn ang="0">
                <a:pos x="1707" y="2179"/>
              </a:cxn>
              <a:cxn ang="0">
                <a:pos x="1719" y="2255"/>
              </a:cxn>
              <a:cxn ang="0">
                <a:pos x="200" y="2374"/>
              </a:cxn>
            </a:cxnLst>
            <a:rect l="0" t="0" r="r" b="b"/>
            <a:pathLst>
              <a:path w="2115" h="2374">
                <a:moveTo>
                  <a:pt x="200" y="2374"/>
                </a:moveTo>
                <a:lnTo>
                  <a:pt x="200" y="1635"/>
                </a:lnTo>
                <a:lnTo>
                  <a:pt x="100" y="1541"/>
                </a:lnTo>
                <a:lnTo>
                  <a:pt x="94" y="1505"/>
                </a:lnTo>
                <a:lnTo>
                  <a:pt x="147" y="1452"/>
                </a:lnTo>
                <a:lnTo>
                  <a:pt x="165" y="1411"/>
                </a:lnTo>
                <a:lnTo>
                  <a:pt x="165" y="1381"/>
                </a:lnTo>
                <a:lnTo>
                  <a:pt x="159" y="1317"/>
                </a:lnTo>
                <a:lnTo>
                  <a:pt x="171" y="1264"/>
                </a:lnTo>
                <a:lnTo>
                  <a:pt x="118" y="1115"/>
                </a:lnTo>
                <a:lnTo>
                  <a:pt x="112" y="1087"/>
                </a:lnTo>
                <a:lnTo>
                  <a:pt x="112" y="1016"/>
                </a:lnTo>
                <a:lnTo>
                  <a:pt x="106" y="975"/>
                </a:lnTo>
                <a:lnTo>
                  <a:pt x="100" y="773"/>
                </a:lnTo>
                <a:lnTo>
                  <a:pt x="77" y="656"/>
                </a:lnTo>
                <a:lnTo>
                  <a:pt x="42" y="620"/>
                </a:lnTo>
                <a:lnTo>
                  <a:pt x="17" y="491"/>
                </a:lnTo>
                <a:lnTo>
                  <a:pt x="12" y="372"/>
                </a:lnTo>
                <a:lnTo>
                  <a:pt x="17" y="307"/>
                </a:lnTo>
                <a:lnTo>
                  <a:pt x="30" y="278"/>
                </a:lnTo>
                <a:lnTo>
                  <a:pt x="0" y="183"/>
                </a:lnTo>
                <a:lnTo>
                  <a:pt x="0" y="154"/>
                </a:lnTo>
                <a:lnTo>
                  <a:pt x="549" y="154"/>
                </a:lnTo>
                <a:lnTo>
                  <a:pt x="549" y="60"/>
                </a:lnTo>
                <a:lnTo>
                  <a:pt x="555" y="0"/>
                </a:lnTo>
                <a:lnTo>
                  <a:pt x="603" y="0"/>
                </a:lnTo>
                <a:lnTo>
                  <a:pt x="656" y="24"/>
                </a:lnTo>
                <a:lnTo>
                  <a:pt x="661" y="112"/>
                </a:lnTo>
                <a:lnTo>
                  <a:pt x="679" y="171"/>
                </a:lnTo>
                <a:lnTo>
                  <a:pt x="674" y="230"/>
                </a:lnTo>
                <a:lnTo>
                  <a:pt x="732" y="271"/>
                </a:lnTo>
                <a:lnTo>
                  <a:pt x="756" y="266"/>
                </a:lnTo>
                <a:lnTo>
                  <a:pt x="798" y="271"/>
                </a:lnTo>
                <a:lnTo>
                  <a:pt x="821" y="296"/>
                </a:lnTo>
                <a:lnTo>
                  <a:pt x="862" y="289"/>
                </a:lnTo>
                <a:lnTo>
                  <a:pt x="915" y="296"/>
                </a:lnTo>
                <a:lnTo>
                  <a:pt x="927" y="319"/>
                </a:lnTo>
                <a:lnTo>
                  <a:pt x="927" y="331"/>
                </a:lnTo>
                <a:lnTo>
                  <a:pt x="1004" y="324"/>
                </a:lnTo>
                <a:lnTo>
                  <a:pt x="1034" y="301"/>
                </a:lnTo>
                <a:lnTo>
                  <a:pt x="1146" y="289"/>
                </a:lnTo>
                <a:lnTo>
                  <a:pt x="1222" y="313"/>
                </a:lnTo>
                <a:lnTo>
                  <a:pt x="1240" y="313"/>
                </a:lnTo>
                <a:lnTo>
                  <a:pt x="1234" y="337"/>
                </a:lnTo>
                <a:lnTo>
                  <a:pt x="1258" y="354"/>
                </a:lnTo>
                <a:lnTo>
                  <a:pt x="1270" y="354"/>
                </a:lnTo>
                <a:lnTo>
                  <a:pt x="1282" y="366"/>
                </a:lnTo>
                <a:lnTo>
                  <a:pt x="1293" y="420"/>
                </a:lnTo>
                <a:lnTo>
                  <a:pt x="1323" y="431"/>
                </a:lnTo>
                <a:lnTo>
                  <a:pt x="1353" y="395"/>
                </a:lnTo>
                <a:lnTo>
                  <a:pt x="1371" y="384"/>
                </a:lnTo>
                <a:lnTo>
                  <a:pt x="1400" y="395"/>
                </a:lnTo>
                <a:lnTo>
                  <a:pt x="1424" y="431"/>
                </a:lnTo>
                <a:lnTo>
                  <a:pt x="1483" y="448"/>
                </a:lnTo>
                <a:lnTo>
                  <a:pt x="1500" y="473"/>
                </a:lnTo>
                <a:lnTo>
                  <a:pt x="1530" y="496"/>
                </a:lnTo>
                <a:lnTo>
                  <a:pt x="1571" y="496"/>
                </a:lnTo>
                <a:lnTo>
                  <a:pt x="1612" y="484"/>
                </a:lnTo>
                <a:lnTo>
                  <a:pt x="1719" y="413"/>
                </a:lnTo>
                <a:lnTo>
                  <a:pt x="1737" y="425"/>
                </a:lnTo>
                <a:lnTo>
                  <a:pt x="1760" y="461"/>
                </a:lnTo>
                <a:lnTo>
                  <a:pt x="1919" y="455"/>
                </a:lnTo>
                <a:lnTo>
                  <a:pt x="1944" y="461"/>
                </a:lnTo>
                <a:lnTo>
                  <a:pt x="1967" y="473"/>
                </a:lnTo>
                <a:lnTo>
                  <a:pt x="2008" y="502"/>
                </a:lnTo>
                <a:lnTo>
                  <a:pt x="2038" y="484"/>
                </a:lnTo>
                <a:lnTo>
                  <a:pt x="2115" y="484"/>
                </a:lnTo>
                <a:lnTo>
                  <a:pt x="2074" y="519"/>
                </a:lnTo>
                <a:lnTo>
                  <a:pt x="1979" y="573"/>
                </a:lnTo>
                <a:lnTo>
                  <a:pt x="1926" y="590"/>
                </a:lnTo>
                <a:lnTo>
                  <a:pt x="1891" y="602"/>
                </a:lnTo>
                <a:lnTo>
                  <a:pt x="1849" y="643"/>
                </a:lnTo>
                <a:lnTo>
                  <a:pt x="1772" y="679"/>
                </a:lnTo>
                <a:lnTo>
                  <a:pt x="1731" y="709"/>
                </a:lnTo>
                <a:lnTo>
                  <a:pt x="1600" y="856"/>
                </a:lnTo>
                <a:lnTo>
                  <a:pt x="1406" y="1028"/>
                </a:lnTo>
                <a:lnTo>
                  <a:pt x="1389" y="1057"/>
                </a:lnTo>
                <a:lnTo>
                  <a:pt x="1371" y="1074"/>
                </a:lnTo>
                <a:lnTo>
                  <a:pt x="1376" y="1293"/>
                </a:lnTo>
                <a:lnTo>
                  <a:pt x="1353" y="1317"/>
                </a:lnTo>
                <a:lnTo>
                  <a:pt x="1329" y="1328"/>
                </a:lnTo>
                <a:lnTo>
                  <a:pt x="1247" y="1399"/>
                </a:lnTo>
                <a:lnTo>
                  <a:pt x="1240" y="1435"/>
                </a:lnTo>
                <a:lnTo>
                  <a:pt x="1229" y="1441"/>
                </a:lnTo>
                <a:lnTo>
                  <a:pt x="1211" y="1505"/>
                </a:lnTo>
                <a:lnTo>
                  <a:pt x="1252" y="1530"/>
                </a:lnTo>
                <a:lnTo>
                  <a:pt x="1282" y="1576"/>
                </a:lnTo>
                <a:lnTo>
                  <a:pt x="1258" y="1624"/>
                </a:lnTo>
                <a:lnTo>
                  <a:pt x="1264" y="1659"/>
                </a:lnTo>
                <a:lnTo>
                  <a:pt x="1252" y="1730"/>
                </a:lnTo>
                <a:lnTo>
                  <a:pt x="1252" y="1837"/>
                </a:lnTo>
                <a:lnTo>
                  <a:pt x="1270" y="1860"/>
                </a:lnTo>
                <a:lnTo>
                  <a:pt x="1300" y="1883"/>
                </a:lnTo>
                <a:lnTo>
                  <a:pt x="1311" y="1901"/>
                </a:lnTo>
                <a:lnTo>
                  <a:pt x="1382" y="1913"/>
                </a:lnTo>
                <a:lnTo>
                  <a:pt x="1394" y="1925"/>
                </a:lnTo>
                <a:lnTo>
                  <a:pt x="1400" y="1943"/>
                </a:lnTo>
                <a:lnTo>
                  <a:pt x="1417" y="1954"/>
                </a:lnTo>
                <a:lnTo>
                  <a:pt x="1506" y="1996"/>
                </a:lnTo>
                <a:lnTo>
                  <a:pt x="1536" y="2055"/>
                </a:lnTo>
                <a:lnTo>
                  <a:pt x="1618" y="2114"/>
                </a:lnTo>
                <a:lnTo>
                  <a:pt x="1707" y="2179"/>
                </a:lnTo>
                <a:lnTo>
                  <a:pt x="1719" y="2202"/>
                </a:lnTo>
                <a:lnTo>
                  <a:pt x="1719" y="2255"/>
                </a:lnTo>
                <a:lnTo>
                  <a:pt x="1724" y="2326"/>
                </a:lnTo>
                <a:lnTo>
                  <a:pt x="200" y="2374"/>
                </a:lnTo>
              </a:path>
            </a:pathLst>
          </a:custGeom>
          <a:solidFill>
            <a:schemeClr val="tx2">
              <a:lumMod val="50000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3" name="Freeform 45"/>
          <p:cNvSpPr>
            <a:spLocks/>
          </p:cNvSpPr>
          <p:nvPr/>
        </p:nvSpPr>
        <p:spPr bwMode="auto">
          <a:xfrm>
            <a:off x="4678360" y="2459355"/>
            <a:ext cx="885400" cy="587508"/>
          </a:xfrm>
          <a:custGeom>
            <a:avLst/>
            <a:gdLst/>
            <a:ahLst/>
            <a:cxnLst>
              <a:cxn ang="0">
                <a:pos x="1565" y="0"/>
              </a:cxn>
              <a:cxn ang="0">
                <a:pos x="1619" y="83"/>
              </a:cxn>
              <a:cxn ang="0">
                <a:pos x="1590" y="142"/>
              </a:cxn>
              <a:cxn ang="0">
                <a:pos x="1636" y="307"/>
              </a:cxn>
              <a:cxn ang="0">
                <a:pos x="1755" y="366"/>
              </a:cxn>
              <a:cxn ang="0">
                <a:pos x="1778" y="426"/>
              </a:cxn>
              <a:cxn ang="0">
                <a:pos x="1849" y="502"/>
              </a:cxn>
              <a:cxn ang="0">
                <a:pos x="1926" y="609"/>
              </a:cxn>
              <a:cxn ang="0">
                <a:pos x="1902" y="685"/>
              </a:cxn>
              <a:cxn ang="0">
                <a:pos x="1885" y="738"/>
              </a:cxn>
              <a:cxn ang="0">
                <a:pos x="1778" y="816"/>
              </a:cxn>
              <a:cxn ang="0">
                <a:pos x="1702" y="834"/>
              </a:cxn>
              <a:cxn ang="0">
                <a:pos x="1654" y="892"/>
              </a:cxn>
              <a:cxn ang="0">
                <a:pos x="1696" y="963"/>
              </a:cxn>
              <a:cxn ang="0">
                <a:pos x="1696" y="1052"/>
              </a:cxn>
              <a:cxn ang="0">
                <a:pos x="1601" y="1181"/>
              </a:cxn>
              <a:cxn ang="0">
                <a:pos x="1590" y="1247"/>
              </a:cxn>
              <a:cxn ang="0">
                <a:pos x="1477" y="1187"/>
              </a:cxn>
              <a:cxn ang="0">
                <a:pos x="243" y="1205"/>
              </a:cxn>
              <a:cxn ang="0">
                <a:pos x="243" y="1128"/>
              </a:cxn>
              <a:cxn ang="0">
                <a:pos x="207" y="1063"/>
              </a:cxn>
              <a:cxn ang="0">
                <a:pos x="219" y="1004"/>
              </a:cxn>
              <a:cxn ang="0">
                <a:pos x="190" y="916"/>
              </a:cxn>
              <a:cxn ang="0">
                <a:pos x="190" y="851"/>
              </a:cxn>
              <a:cxn ang="0">
                <a:pos x="130" y="786"/>
              </a:cxn>
              <a:cxn ang="0">
                <a:pos x="112" y="721"/>
              </a:cxn>
              <a:cxn ang="0">
                <a:pos x="59" y="626"/>
              </a:cxn>
              <a:cxn ang="0">
                <a:pos x="77" y="543"/>
              </a:cxn>
              <a:cxn ang="0">
                <a:pos x="30" y="472"/>
              </a:cxn>
              <a:cxn ang="0">
                <a:pos x="23" y="426"/>
              </a:cxn>
              <a:cxn ang="0">
                <a:pos x="23" y="278"/>
              </a:cxn>
              <a:cxn ang="0">
                <a:pos x="41" y="219"/>
              </a:cxn>
              <a:cxn ang="0">
                <a:pos x="12" y="142"/>
              </a:cxn>
              <a:cxn ang="0">
                <a:pos x="12" y="77"/>
              </a:cxn>
              <a:cxn ang="0">
                <a:pos x="23" y="48"/>
              </a:cxn>
            </a:cxnLst>
            <a:rect l="0" t="0" r="r" b="b"/>
            <a:pathLst>
              <a:path w="1926" h="1276">
                <a:moveTo>
                  <a:pt x="41" y="48"/>
                </a:moveTo>
                <a:lnTo>
                  <a:pt x="1565" y="0"/>
                </a:lnTo>
                <a:lnTo>
                  <a:pt x="1583" y="48"/>
                </a:lnTo>
                <a:lnTo>
                  <a:pt x="1619" y="83"/>
                </a:lnTo>
                <a:lnTo>
                  <a:pt x="1613" y="107"/>
                </a:lnTo>
                <a:lnTo>
                  <a:pt x="1590" y="142"/>
                </a:lnTo>
                <a:lnTo>
                  <a:pt x="1608" y="195"/>
                </a:lnTo>
                <a:lnTo>
                  <a:pt x="1636" y="307"/>
                </a:lnTo>
                <a:lnTo>
                  <a:pt x="1725" y="343"/>
                </a:lnTo>
                <a:lnTo>
                  <a:pt x="1755" y="366"/>
                </a:lnTo>
                <a:lnTo>
                  <a:pt x="1767" y="401"/>
                </a:lnTo>
                <a:lnTo>
                  <a:pt x="1778" y="426"/>
                </a:lnTo>
                <a:lnTo>
                  <a:pt x="1844" y="467"/>
                </a:lnTo>
                <a:lnTo>
                  <a:pt x="1849" y="502"/>
                </a:lnTo>
                <a:lnTo>
                  <a:pt x="1902" y="538"/>
                </a:lnTo>
                <a:lnTo>
                  <a:pt x="1926" y="609"/>
                </a:lnTo>
                <a:lnTo>
                  <a:pt x="1926" y="644"/>
                </a:lnTo>
                <a:lnTo>
                  <a:pt x="1902" y="685"/>
                </a:lnTo>
                <a:lnTo>
                  <a:pt x="1885" y="703"/>
                </a:lnTo>
                <a:lnTo>
                  <a:pt x="1885" y="738"/>
                </a:lnTo>
                <a:lnTo>
                  <a:pt x="1831" y="798"/>
                </a:lnTo>
                <a:lnTo>
                  <a:pt x="1778" y="816"/>
                </a:lnTo>
                <a:lnTo>
                  <a:pt x="1767" y="834"/>
                </a:lnTo>
                <a:lnTo>
                  <a:pt x="1702" y="834"/>
                </a:lnTo>
                <a:lnTo>
                  <a:pt x="1672" y="851"/>
                </a:lnTo>
                <a:lnTo>
                  <a:pt x="1654" y="892"/>
                </a:lnTo>
                <a:lnTo>
                  <a:pt x="1661" y="928"/>
                </a:lnTo>
                <a:lnTo>
                  <a:pt x="1696" y="963"/>
                </a:lnTo>
                <a:lnTo>
                  <a:pt x="1707" y="992"/>
                </a:lnTo>
                <a:lnTo>
                  <a:pt x="1696" y="1052"/>
                </a:lnTo>
                <a:lnTo>
                  <a:pt x="1649" y="1152"/>
                </a:lnTo>
                <a:lnTo>
                  <a:pt x="1601" y="1181"/>
                </a:lnTo>
                <a:lnTo>
                  <a:pt x="1590" y="1211"/>
                </a:lnTo>
                <a:lnTo>
                  <a:pt x="1590" y="1247"/>
                </a:lnTo>
                <a:lnTo>
                  <a:pt x="1572" y="1276"/>
                </a:lnTo>
                <a:lnTo>
                  <a:pt x="1477" y="1187"/>
                </a:lnTo>
                <a:lnTo>
                  <a:pt x="254" y="1222"/>
                </a:lnTo>
                <a:lnTo>
                  <a:pt x="243" y="1205"/>
                </a:lnTo>
                <a:lnTo>
                  <a:pt x="231" y="1164"/>
                </a:lnTo>
                <a:lnTo>
                  <a:pt x="243" y="1128"/>
                </a:lnTo>
                <a:lnTo>
                  <a:pt x="219" y="1098"/>
                </a:lnTo>
                <a:lnTo>
                  <a:pt x="207" y="1063"/>
                </a:lnTo>
                <a:lnTo>
                  <a:pt x="231" y="1034"/>
                </a:lnTo>
                <a:lnTo>
                  <a:pt x="219" y="1004"/>
                </a:lnTo>
                <a:lnTo>
                  <a:pt x="178" y="981"/>
                </a:lnTo>
                <a:lnTo>
                  <a:pt x="190" y="916"/>
                </a:lnTo>
                <a:lnTo>
                  <a:pt x="195" y="886"/>
                </a:lnTo>
                <a:lnTo>
                  <a:pt x="190" y="851"/>
                </a:lnTo>
                <a:lnTo>
                  <a:pt x="142" y="821"/>
                </a:lnTo>
                <a:lnTo>
                  <a:pt x="130" y="786"/>
                </a:lnTo>
                <a:lnTo>
                  <a:pt x="142" y="756"/>
                </a:lnTo>
                <a:lnTo>
                  <a:pt x="112" y="721"/>
                </a:lnTo>
                <a:lnTo>
                  <a:pt x="89" y="656"/>
                </a:lnTo>
                <a:lnTo>
                  <a:pt x="59" y="626"/>
                </a:lnTo>
                <a:lnTo>
                  <a:pt x="77" y="573"/>
                </a:lnTo>
                <a:lnTo>
                  <a:pt x="77" y="543"/>
                </a:lnTo>
                <a:lnTo>
                  <a:pt x="36" y="520"/>
                </a:lnTo>
                <a:lnTo>
                  <a:pt x="30" y="472"/>
                </a:lnTo>
                <a:lnTo>
                  <a:pt x="36" y="461"/>
                </a:lnTo>
                <a:lnTo>
                  <a:pt x="23" y="426"/>
                </a:lnTo>
                <a:lnTo>
                  <a:pt x="0" y="348"/>
                </a:lnTo>
                <a:lnTo>
                  <a:pt x="23" y="278"/>
                </a:lnTo>
                <a:lnTo>
                  <a:pt x="18" y="243"/>
                </a:lnTo>
                <a:lnTo>
                  <a:pt x="41" y="219"/>
                </a:lnTo>
                <a:lnTo>
                  <a:pt x="30" y="160"/>
                </a:lnTo>
                <a:lnTo>
                  <a:pt x="12" y="142"/>
                </a:lnTo>
                <a:lnTo>
                  <a:pt x="23" y="101"/>
                </a:lnTo>
                <a:lnTo>
                  <a:pt x="12" y="77"/>
                </a:lnTo>
                <a:lnTo>
                  <a:pt x="0" y="54"/>
                </a:lnTo>
                <a:lnTo>
                  <a:pt x="23" y="48"/>
                </a:lnTo>
                <a:lnTo>
                  <a:pt x="41" y="4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" name="Freeform 46"/>
          <p:cNvSpPr>
            <a:spLocks/>
          </p:cNvSpPr>
          <p:nvPr/>
        </p:nvSpPr>
        <p:spPr bwMode="auto">
          <a:xfrm>
            <a:off x="4678360" y="2459355"/>
            <a:ext cx="885400" cy="587508"/>
          </a:xfrm>
          <a:custGeom>
            <a:avLst/>
            <a:gdLst/>
            <a:ahLst/>
            <a:cxnLst>
              <a:cxn ang="0">
                <a:pos x="1565" y="0"/>
              </a:cxn>
              <a:cxn ang="0">
                <a:pos x="1619" y="83"/>
              </a:cxn>
              <a:cxn ang="0">
                <a:pos x="1590" y="142"/>
              </a:cxn>
              <a:cxn ang="0">
                <a:pos x="1636" y="307"/>
              </a:cxn>
              <a:cxn ang="0">
                <a:pos x="1755" y="366"/>
              </a:cxn>
              <a:cxn ang="0">
                <a:pos x="1778" y="426"/>
              </a:cxn>
              <a:cxn ang="0">
                <a:pos x="1849" y="502"/>
              </a:cxn>
              <a:cxn ang="0">
                <a:pos x="1926" y="609"/>
              </a:cxn>
              <a:cxn ang="0">
                <a:pos x="1902" y="685"/>
              </a:cxn>
              <a:cxn ang="0">
                <a:pos x="1885" y="738"/>
              </a:cxn>
              <a:cxn ang="0">
                <a:pos x="1778" y="816"/>
              </a:cxn>
              <a:cxn ang="0">
                <a:pos x="1702" y="834"/>
              </a:cxn>
              <a:cxn ang="0">
                <a:pos x="1654" y="892"/>
              </a:cxn>
              <a:cxn ang="0">
                <a:pos x="1696" y="963"/>
              </a:cxn>
              <a:cxn ang="0">
                <a:pos x="1696" y="1052"/>
              </a:cxn>
              <a:cxn ang="0">
                <a:pos x="1601" y="1181"/>
              </a:cxn>
              <a:cxn ang="0">
                <a:pos x="1590" y="1247"/>
              </a:cxn>
              <a:cxn ang="0">
                <a:pos x="1477" y="1187"/>
              </a:cxn>
              <a:cxn ang="0">
                <a:pos x="243" y="1205"/>
              </a:cxn>
              <a:cxn ang="0">
                <a:pos x="243" y="1128"/>
              </a:cxn>
              <a:cxn ang="0">
                <a:pos x="207" y="1063"/>
              </a:cxn>
              <a:cxn ang="0">
                <a:pos x="219" y="1004"/>
              </a:cxn>
              <a:cxn ang="0">
                <a:pos x="190" y="916"/>
              </a:cxn>
              <a:cxn ang="0">
                <a:pos x="190" y="851"/>
              </a:cxn>
              <a:cxn ang="0">
                <a:pos x="130" y="786"/>
              </a:cxn>
              <a:cxn ang="0">
                <a:pos x="112" y="721"/>
              </a:cxn>
              <a:cxn ang="0">
                <a:pos x="59" y="626"/>
              </a:cxn>
              <a:cxn ang="0">
                <a:pos x="77" y="543"/>
              </a:cxn>
              <a:cxn ang="0">
                <a:pos x="30" y="472"/>
              </a:cxn>
              <a:cxn ang="0">
                <a:pos x="23" y="426"/>
              </a:cxn>
              <a:cxn ang="0">
                <a:pos x="23" y="278"/>
              </a:cxn>
              <a:cxn ang="0">
                <a:pos x="41" y="219"/>
              </a:cxn>
              <a:cxn ang="0">
                <a:pos x="12" y="142"/>
              </a:cxn>
              <a:cxn ang="0">
                <a:pos x="12" y="77"/>
              </a:cxn>
              <a:cxn ang="0">
                <a:pos x="23" y="48"/>
              </a:cxn>
            </a:cxnLst>
            <a:rect l="0" t="0" r="r" b="b"/>
            <a:pathLst>
              <a:path w="1926" h="1276">
                <a:moveTo>
                  <a:pt x="41" y="48"/>
                </a:moveTo>
                <a:lnTo>
                  <a:pt x="1565" y="0"/>
                </a:lnTo>
                <a:lnTo>
                  <a:pt x="1583" y="48"/>
                </a:lnTo>
                <a:lnTo>
                  <a:pt x="1619" y="83"/>
                </a:lnTo>
                <a:lnTo>
                  <a:pt x="1613" y="107"/>
                </a:lnTo>
                <a:lnTo>
                  <a:pt x="1590" y="142"/>
                </a:lnTo>
                <a:lnTo>
                  <a:pt x="1608" y="195"/>
                </a:lnTo>
                <a:lnTo>
                  <a:pt x="1636" y="307"/>
                </a:lnTo>
                <a:lnTo>
                  <a:pt x="1725" y="343"/>
                </a:lnTo>
                <a:lnTo>
                  <a:pt x="1755" y="366"/>
                </a:lnTo>
                <a:lnTo>
                  <a:pt x="1767" y="401"/>
                </a:lnTo>
                <a:lnTo>
                  <a:pt x="1778" y="426"/>
                </a:lnTo>
                <a:lnTo>
                  <a:pt x="1844" y="467"/>
                </a:lnTo>
                <a:lnTo>
                  <a:pt x="1849" y="502"/>
                </a:lnTo>
                <a:lnTo>
                  <a:pt x="1902" y="538"/>
                </a:lnTo>
                <a:lnTo>
                  <a:pt x="1926" y="609"/>
                </a:lnTo>
                <a:lnTo>
                  <a:pt x="1926" y="644"/>
                </a:lnTo>
                <a:lnTo>
                  <a:pt x="1902" y="685"/>
                </a:lnTo>
                <a:lnTo>
                  <a:pt x="1885" y="703"/>
                </a:lnTo>
                <a:lnTo>
                  <a:pt x="1885" y="738"/>
                </a:lnTo>
                <a:lnTo>
                  <a:pt x="1831" y="798"/>
                </a:lnTo>
                <a:lnTo>
                  <a:pt x="1778" y="816"/>
                </a:lnTo>
                <a:lnTo>
                  <a:pt x="1767" y="834"/>
                </a:lnTo>
                <a:lnTo>
                  <a:pt x="1702" y="834"/>
                </a:lnTo>
                <a:lnTo>
                  <a:pt x="1672" y="851"/>
                </a:lnTo>
                <a:lnTo>
                  <a:pt x="1654" y="892"/>
                </a:lnTo>
                <a:lnTo>
                  <a:pt x="1661" y="928"/>
                </a:lnTo>
                <a:lnTo>
                  <a:pt x="1696" y="963"/>
                </a:lnTo>
                <a:lnTo>
                  <a:pt x="1707" y="992"/>
                </a:lnTo>
                <a:lnTo>
                  <a:pt x="1696" y="1052"/>
                </a:lnTo>
                <a:lnTo>
                  <a:pt x="1649" y="1152"/>
                </a:lnTo>
                <a:lnTo>
                  <a:pt x="1601" y="1181"/>
                </a:lnTo>
                <a:lnTo>
                  <a:pt x="1590" y="1211"/>
                </a:lnTo>
                <a:lnTo>
                  <a:pt x="1590" y="1247"/>
                </a:lnTo>
                <a:lnTo>
                  <a:pt x="1572" y="1276"/>
                </a:lnTo>
                <a:lnTo>
                  <a:pt x="1477" y="1187"/>
                </a:lnTo>
                <a:lnTo>
                  <a:pt x="254" y="1222"/>
                </a:lnTo>
                <a:lnTo>
                  <a:pt x="243" y="1205"/>
                </a:lnTo>
                <a:lnTo>
                  <a:pt x="231" y="1164"/>
                </a:lnTo>
                <a:lnTo>
                  <a:pt x="243" y="1128"/>
                </a:lnTo>
                <a:lnTo>
                  <a:pt x="219" y="1098"/>
                </a:lnTo>
                <a:lnTo>
                  <a:pt x="207" y="1063"/>
                </a:lnTo>
                <a:lnTo>
                  <a:pt x="231" y="1034"/>
                </a:lnTo>
                <a:lnTo>
                  <a:pt x="219" y="1004"/>
                </a:lnTo>
                <a:lnTo>
                  <a:pt x="178" y="981"/>
                </a:lnTo>
                <a:lnTo>
                  <a:pt x="190" y="916"/>
                </a:lnTo>
                <a:lnTo>
                  <a:pt x="195" y="886"/>
                </a:lnTo>
                <a:lnTo>
                  <a:pt x="190" y="851"/>
                </a:lnTo>
                <a:lnTo>
                  <a:pt x="142" y="821"/>
                </a:lnTo>
                <a:lnTo>
                  <a:pt x="130" y="786"/>
                </a:lnTo>
                <a:lnTo>
                  <a:pt x="142" y="756"/>
                </a:lnTo>
                <a:lnTo>
                  <a:pt x="112" y="721"/>
                </a:lnTo>
                <a:lnTo>
                  <a:pt x="89" y="656"/>
                </a:lnTo>
                <a:lnTo>
                  <a:pt x="59" y="626"/>
                </a:lnTo>
                <a:lnTo>
                  <a:pt x="77" y="573"/>
                </a:lnTo>
                <a:lnTo>
                  <a:pt x="77" y="543"/>
                </a:lnTo>
                <a:lnTo>
                  <a:pt x="36" y="520"/>
                </a:lnTo>
                <a:lnTo>
                  <a:pt x="30" y="472"/>
                </a:lnTo>
                <a:lnTo>
                  <a:pt x="36" y="461"/>
                </a:lnTo>
                <a:lnTo>
                  <a:pt x="23" y="426"/>
                </a:lnTo>
                <a:lnTo>
                  <a:pt x="0" y="348"/>
                </a:lnTo>
                <a:lnTo>
                  <a:pt x="23" y="278"/>
                </a:lnTo>
                <a:lnTo>
                  <a:pt x="18" y="243"/>
                </a:lnTo>
                <a:lnTo>
                  <a:pt x="41" y="219"/>
                </a:lnTo>
                <a:lnTo>
                  <a:pt x="30" y="160"/>
                </a:lnTo>
                <a:lnTo>
                  <a:pt x="12" y="142"/>
                </a:lnTo>
                <a:lnTo>
                  <a:pt x="23" y="101"/>
                </a:lnTo>
                <a:lnTo>
                  <a:pt x="12" y="77"/>
                </a:lnTo>
                <a:lnTo>
                  <a:pt x="0" y="54"/>
                </a:lnTo>
                <a:lnTo>
                  <a:pt x="23" y="48"/>
                </a:lnTo>
                <a:lnTo>
                  <a:pt x="41" y="48"/>
                </a:lnTo>
              </a:path>
            </a:pathLst>
          </a:custGeom>
          <a:solidFill>
            <a:schemeClr val="tx2">
              <a:lumMod val="50000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5" name="Freeform 47"/>
          <p:cNvSpPr>
            <a:spLocks/>
          </p:cNvSpPr>
          <p:nvPr/>
        </p:nvSpPr>
        <p:spPr bwMode="auto">
          <a:xfrm>
            <a:off x="4796965" y="3005489"/>
            <a:ext cx="987455" cy="855059"/>
          </a:xfrm>
          <a:custGeom>
            <a:avLst/>
            <a:gdLst/>
            <a:ahLst/>
            <a:cxnLst>
              <a:cxn ang="0">
                <a:pos x="1808" y="1647"/>
              </a:cxn>
              <a:cxn ang="0">
                <a:pos x="1831" y="1683"/>
              </a:cxn>
              <a:cxn ang="0">
                <a:pos x="1838" y="1748"/>
              </a:cxn>
              <a:cxn ang="0">
                <a:pos x="1755" y="1830"/>
              </a:cxn>
              <a:cxn ang="0">
                <a:pos x="1968" y="1842"/>
              </a:cxn>
              <a:cxn ang="0">
                <a:pos x="1980" y="1759"/>
              </a:cxn>
              <a:cxn ang="0">
                <a:pos x="2021" y="1636"/>
              </a:cxn>
              <a:cxn ang="0">
                <a:pos x="2080" y="1589"/>
              </a:cxn>
              <a:cxn ang="0">
                <a:pos x="2115" y="1583"/>
              </a:cxn>
              <a:cxn ang="0">
                <a:pos x="2139" y="1441"/>
              </a:cxn>
              <a:cxn ang="0">
                <a:pos x="2110" y="1429"/>
              </a:cxn>
              <a:cxn ang="0">
                <a:pos x="2097" y="1406"/>
              </a:cxn>
              <a:cxn ang="0">
                <a:pos x="2074" y="1429"/>
              </a:cxn>
              <a:cxn ang="0">
                <a:pos x="1991" y="1323"/>
              </a:cxn>
              <a:cxn ang="0">
                <a:pos x="2021" y="1282"/>
              </a:cxn>
              <a:cxn ang="0">
                <a:pos x="1991" y="1229"/>
              </a:cxn>
              <a:cxn ang="0">
                <a:pos x="1884" y="1081"/>
              </a:cxn>
              <a:cxn ang="0">
                <a:pos x="1749" y="1010"/>
              </a:cxn>
              <a:cxn ang="0">
                <a:pos x="1678" y="910"/>
              </a:cxn>
              <a:cxn ang="0">
                <a:pos x="1749" y="815"/>
              </a:cxn>
              <a:cxn ang="0">
                <a:pos x="1755" y="709"/>
              </a:cxn>
              <a:cxn ang="0">
                <a:pos x="1666" y="644"/>
              </a:cxn>
              <a:cxn ang="0">
                <a:pos x="1613" y="691"/>
              </a:cxn>
              <a:cxn ang="0">
                <a:pos x="1542" y="526"/>
              </a:cxn>
              <a:cxn ang="0">
                <a:pos x="1430" y="431"/>
              </a:cxn>
              <a:cxn ang="0">
                <a:pos x="1329" y="296"/>
              </a:cxn>
              <a:cxn ang="0">
                <a:pos x="1300" y="148"/>
              </a:cxn>
              <a:cxn ang="0">
                <a:pos x="1318" y="89"/>
              </a:cxn>
              <a:cxn ang="0">
                <a:pos x="0" y="35"/>
              </a:cxn>
              <a:cxn ang="0">
                <a:pos x="53" y="106"/>
              </a:cxn>
              <a:cxn ang="0">
                <a:pos x="106" y="213"/>
              </a:cxn>
              <a:cxn ang="0">
                <a:pos x="119" y="271"/>
              </a:cxn>
              <a:cxn ang="0">
                <a:pos x="254" y="384"/>
              </a:cxn>
              <a:cxn ang="0">
                <a:pos x="207" y="479"/>
              </a:cxn>
              <a:cxn ang="0">
                <a:pos x="261" y="520"/>
              </a:cxn>
              <a:cxn ang="0">
                <a:pos x="314" y="615"/>
              </a:cxn>
              <a:cxn ang="0">
                <a:pos x="355" y="633"/>
              </a:cxn>
              <a:cxn ang="0">
                <a:pos x="367" y="1707"/>
              </a:cxn>
            </a:cxnLst>
            <a:rect l="0" t="0" r="r" b="b"/>
            <a:pathLst>
              <a:path w="2151" h="1860">
                <a:moveTo>
                  <a:pt x="367" y="1707"/>
                </a:moveTo>
                <a:lnTo>
                  <a:pt x="1808" y="1647"/>
                </a:lnTo>
                <a:lnTo>
                  <a:pt x="1802" y="1665"/>
                </a:lnTo>
                <a:lnTo>
                  <a:pt x="1831" y="1683"/>
                </a:lnTo>
                <a:lnTo>
                  <a:pt x="1843" y="1718"/>
                </a:lnTo>
                <a:lnTo>
                  <a:pt x="1838" y="1748"/>
                </a:lnTo>
                <a:lnTo>
                  <a:pt x="1796" y="1784"/>
                </a:lnTo>
                <a:lnTo>
                  <a:pt x="1755" y="1830"/>
                </a:lnTo>
                <a:lnTo>
                  <a:pt x="1749" y="1860"/>
                </a:lnTo>
                <a:lnTo>
                  <a:pt x="1968" y="1842"/>
                </a:lnTo>
                <a:lnTo>
                  <a:pt x="1985" y="1784"/>
                </a:lnTo>
                <a:lnTo>
                  <a:pt x="1980" y="1759"/>
                </a:lnTo>
                <a:lnTo>
                  <a:pt x="1998" y="1695"/>
                </a:lnTo>
                <a:lnTo>
                  <a:pt x="2021" y="1636"/>
                </a:lnTo>
                <a:lnTo>
                  <a:pt x="2039" y="1601"/>
                </a:lnTo>
                <a:lnTo>
                  <a:pt x="2080" y="1589"/>
                </a:lnTo>
                <a:lnTo>
                  <a:pt x="2097" y="1594"/>
                </a:lnTo>
                <a:lnTo>
                  <a:pt x="2115" y="1583"/>
                </a:lnTo>
                <a:lnTo>
                  <a:pt x="2151" y="1482"/>
                </a:lnTo>
                <a:lnTo>
                  <a:pt x="2139" y="1441"/>
                </a:lnTo>
                <a:lnTo>
                  <a:pt x="2122" y="1429"/>
                </a:lnTo>
                <a:lnTo>
                  <a:pt x="2110" y="1429"/>
                </a:lnTo>
                <a:lnTo>
                  <a:pt x="2104" y="1417"/>
                </a:lnTo>
                <a:lnTo>
                  <a:pt x="2097" y="1406"/>
                </a:lnTo>
                <a:lnTo>
                  <a:pt x="2074" y="1406"/>
                </a:lnTo>
                <a:lnTo>
                  <a:pt x="2074" y="1429"/>
                </a:lnTo>
                <a:lnTo>
                  <a:pt x="2062" y="1429"/>
                </a:lnTo>
                <a:lnTo>
                  <a:pt x="1991" y="1323"/>
                </a:lnTo>
                <a:lnTo>
                  <a:pt x="1998" y="1305"/>
                </a:lnTo>
                <a:lnTo>
                  <a:pt x="2021" y="1282"/>
                </a:lnTo>
                <a:lnTo>
                  <a:pt x="2021" y="1264"/>
                </a:lnTo>
                <a:lnTo>
                  <a:pt x="1991" y="1229"/>
                </a:lnTo>
                <a:lnTo>
                  <a:pt x="1973" y="1158"/>
                </a:lnTo>
                <a:lnTo>
                  <a:pt x="1884" y="1081"/>
                </a:lnTo>
                <a:lnTo>
                  <a:pt x="1838" y="1064"/>
                </a:lnTo>
                <a:lnTo>
                  <a:pt x="1749" y="1010"/>
                </a:lnTo>
                <a:lnTo>
                  <a:pt x="1702" y="957"/>
                </a:lnTo>
                <a:lnTo>
                  <a:pt x="1678" y="910"/>
                </a:lnTo>
                <a:lnTo>
                  <a:pt x="1689" y="886"/>
                </a:lnTo>
                <a:lnTo>
                  <a:pt x="1749" y="815"/>
                </a:lnTo>
                <a:lnTo>
                  <a:pt x="1737" y="762"/>
                </a:lnTo>
                <a:lnTo>
                  <a:pt x="1755" y="709"/>
                </a:lnTo>
                <a:lnTo>
                  <a:pt x="1743" y="686"/>
                </a:lnTo>
                <a:lnTo>
                  <a:pt x="1666" y="644"/>
                </a:lnTo>
                <a:lnTo>
                  <a:pt x="1643" y="661"/>
                </a:lnTo>
                <a:lnTo>
                  <a:pt x="1613" y="691"/>
                </a:lnTo>
                <a:lnTo>
                  <a:pt x="1595" y="674"/>
                </a:lnTo>
                <a:lnTo>
                  <a:pt x="1542" y="526"/>
                </a:lnTo>
                <a:lnTo>
                  <a:pt x="1519" y="502"/>
                </a:lnTo>
                <a:lnTo>
                  <a:pt x="1430" y="431"/>
                </a:lnTo>
                <a:lnTo>
                  <a:pt x="1336" y="325"/>
                </a:lnTo>
                <a:lnTo>
                  <a:pt x="1329" y="296"/>
                </a:lnTo>
                <a:lnTo>
                  <a:pt x="1306" y="225"/>
                </a:lnTo>
                <a:lnTo>
                  <a:pt x="1300" y="148"/>
                </a:lnTo>
                <a:lnTo>
                  <a:pt x="1318" y="113"/>
                </a:lnTo>
                <a:lnTo>
                  <a:pt x="1318" y="89"/>
                </a:lnTo>
                <a:lnTo>
                  <a:pt x="1223" y="0"/>
                </a:lnTo>
                <a:lnTo>
                  <a:pt x="0" y="35"/>
                </a:lnTo>
                <a:lnTo>
                  <a:pt x="18" y="71"/>
                </a:lnTo>
                <a:lnTo>
                  <a:pt x="53" y="106"/>
                </a:lnTo>
                <a:lnTo>
                  <a:pt x="60" y="159"/>
                </a:lnTo>
                <a:lnTo>
                  <a:pt x="106" y="213"/>
                </a:lnTo>
                <a:lnTo>
                  <a:pt x="124" y="225"/>
                </a:lnTo>
                <a:lnTo>
                  <a:pt x="119" y="271"/>
                </a:lnTo>
                <a:lnTo>
                  <a:pt x="119" y="278"/>
                </a:lnTo>
                <a:lnTo>
                  <a:pt x="254" y="384"/>
                </a:lnTo>
                <a:lnTo>
                  <a:pt x="213" y="431"/>
                </a:lnTo>
                <a:lnTo>
                  <a:pt x="207" y="479"/>
                </a:lnTo>
                <a:lnTo>
                  <a:pt x="225" y="508"/>
                </a:lnTo>
                <a:lnTo>
                  <a:pt x="261" y="520"/>
                </a:lnTo>
                <a:lnTo>
                  <a:pt x="278" y="590"/>
                </a:lnTo>
                <a:lnTo>
                  <a:pt x="314" y="615"/>
                </a:lnTo>
                <a:lnTo>
                  <a:pt x="343" y="620"/>
                </a:lnTo>
                <a:lnTo>
                  <a:pt x="355" y="633"/>
                </a:lnTo>
                <a:lnTo>
                  <a:pt x="367" y="1506"/>
                </a:lnTo>
                <a:lnTo>
                  <a:pt x="367" y="1707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6" name="Freeform 48"/>
          <p:cNvSpPr>
            <a:spLocks/>
          </p:cNvSpPr>
          <p:nvPr/>
        </p:nvSpPr>
        <p:spPr bwMode="auto">
          <a:xfrm>
            <a:off x="4796965" y="3005489"/>
            <a:ext cx="987455" cy="855059"/>
          </a:xfrm>
          <a:custGeom>
            <a:avLst/>
            <a:gdLst/>
            <a:ahLst/>
            <a:cxnLst>
              <a:cxn ang="0">
                <a:pos x="1808" y="1647"/>
              </a:cxn>
              <a:cxn ang="0">
                <a:pos x="1831" y="1683"/>
              </a:cxn>
              <a:cxn ang="0">
                <a:pos x="1838" y="1748"/>
              </a:cxn>
              <a:cxn ang="0">
                <a:pos x="1755" y="1830"/>
              </a:cxn>
              <a:cxn ang="0">
                <a:pos x="1968" y="1842"/>
              </a:cxn>
              <a:cxn ang="0">
                <a:pos x="1980" y="1759"/>
              </a:cxn>
              <a:cxn ang="0">
                <a:pos x="2021" y="1636"/>
              </a:cxn>
              <a:cxn ang="0">
                <a:pos x="2080" y="1589"/>
              </a:cxn>
              <a:cxn ang="0">
                <a:pos x="2115" y="1583"/>
              </a:cxn>
              <a:cxn ang="0">
                <a:pos x="2139" y="1441"/>
              </a:cxn>
              <a:cxn ang="0">
                <a:pos x="2110" y="1429"/>
              </a:cxn>
              <a:cxn ang="0">
                <a:pos x="2097" y="1406"/>
              </a:cxn>
              <a:cxn ang="0">
                <a:pos x="2074" y="1429"/>
              </a:cxn>
              <a:cxn ang="0">
                <a:pos x="1991" y="1323"/>
              </a:cxn>
              <a:cxn ang="0">
                <a:pos x="2021" y="1282"/>
              </a:cxn>
              <a:cxn ang="0">
                <a:pos x="1991" y="1229"/>
              </a:cxn>
              <a:cxn ang="0">
                <a:pos x="1884" y="1081"/>
              </a:cxn>
              <a:cxn ang="0">
                <a:pos x="1749" y="1010"/>
              </a:cxn>
              <a:cxn ang="0">
                <a:pos x="1678" y="910"/>
              </a:cxn>
              <a:cxn ang="0">
                <a:pos x="1749" y="815"/>
              </a:cxn>
              <a:cxn ang="0">
                <a:pos x="1755" y="709"/>
              </a:cxn>
              <a:cxn ang="0">
                <a:pos x="1666" y="644"/>
              </a:cxn>
              <a:cxn ang="0">
                <a:pos x="1613" y="691"/>
              </a:cxn>
              <a:cxn ang="0">
                <a:pos x="1542" y="526"/>
              </a:cxn>
              <a:cxn ang="0">
                <a:pos x="1430" y="431"/>
              </a:cxn>
              <a:cxn ang="0">
                <a:pos x="1329" y="296"/>
              </a:cxn>
              <a:cxn ang="0">
                <a:pos x="1300" y="148"/>
              </a:cxn>
              <a:cxn ang="0">
                <a:pos x="1318" y="89"/>
              </a:cxn>
              <a:cxn ang="0">
                <a:pos x="0" y="35"/>
              </a:cxn>
              <a:cxn ang="0">
                <a:pos x="53" y="106"/>
              </a:cxn>
              <a:cxn ang="0">
                <a:pos x="106" y="213"/>
              </a:cxn>
              <a:cxn ang="0">
                <a:pos x="119" y="271"/>
              </a:cxn>
              <a:cxn ang="0">
                <a:pos x="254" y="384"/>
              </a:cxn>
              <a:cxn ang="0">
                <a:pos x="207" y="479"/>
              </a:cxn>
              <a:cxn ang="0">
                <a:pos x="261" y="520"/>
              </a:cxn>
              <a:cxn ang="0">
                <a:pos x="314" y="615"/>
              </a:cxn>
              <a:cxn ang="0">
                <a:pos x="355" y="633"/>
              </a:cxn>
              <a:cxn ang="0">
                <a:pos x="367" y="1707"/>
              </a:cxn>
            </a:cxnLst>
            <a:rect l="0" t="0" r="r" b="b"/>
            <a:pathLst>
              <a:path w="2151" h="1860">
                <a:moveTo>
                  <a:pt x="367" y="1707"/>
                </a:moveTo>
                <a:lnTo>
                  <a:pt x="1808" y="1647"/>
                </a:lnTo>
                <a:lnTo>
                  <a:pt x="1802" y="1665"/>
                </a:lnTo>
                <a:lnTo>
                  <a:pt x="1831" y="1683"/>
                </a:lnTo>
                <a:lnTo>
                  <a:pt x="1843" y="1718"/>
                </a:lnTo>
                <a:lnTo>
                  <a:pt x="1838" y="1748"/>
                </a:lnTo>
                <a:lnTo>
                  <a:pt x="1796" y="1784"/>
                </a:lnTo>
                <a:lnTo>
                  <a:pt x="1755" y="1830"/>
                </a:lnTo>
                <a:lnTo>
                  <a:pt x="1749" y="1860"/>
                </a:lnTo>
                <a:lnTo>
                  <a:pt x="1968" y="1842"/>
                </a:lnTo>
                <a:lnTo>
                  <a:pt x="1985" y="1784"/>
                </a:lnTo>
                <a:lnTo>
                  <a:pt x="1980" y="1759"/>
                </a:lnTo>
                <a:lnTo>
                  <a:pt x="1998" y="1695"/>
                </a:lnTo>
                <a:lnTo>
                  <a:pt x="2021" y="1636"/>
                </a:lnTo>
                <a:lnTo>
                  <a:pt x="2039" y="1601"/>
                </a:lnTo>
                <a:lnTo>
                  <a:pt x="2080" y="1589"/>
                </a:lnTo>
                <a:lnTo>
                  <a:pt x="2097" y="1594"/>
                </a:lnTo>
                <a:lnTo>
                  <a:pt x="2115" y="1583"/>
                </a:lnTo>
                <a:lnTo>
                  <a:pt x="2151" y="1482"/>
                </a:lnTo>
                <a:lnTo>
                  <a:pt x="2139" y="1441"/>
                </a:lnTo>
                <a:lnTo>
                  <a:pt x="2122" y="1429"/>
                </a:lnTo>
                <a:lnTo>
                  <a:pt x="2110" y="1429"/>
                </a:lnTo>
                <a:lnTo>
                  <a:pt x="2104" y="1417"/>
                </a:lnTo>
                <a:lnTo>
                  <a:pt x="2097" y="1406"/>
                </a:lnTo>
                <a:lnTo>
                  <a:pt x="2074" y="1406"/>
                </a:lnTo>
                <a:lnTo>
                  <a:pt x="2074" y="1429"/>
                </a:lnTo>
                <a:lnTo>
                  <a:pt x="2062" y="1429"/>
                </a:lnTo>
                <a:lnTo>
                  <a:pt x="1991" y="1323"/>
                </a:lnTo>
                <a:lnTo>
                  <a:pt x="1998" y="1305"/>
                </a:lnTo>
                <a:lnTo>
                  <a:pt x="2021" y="1282"/>
                </a:lnTo>
                <a:lnTo>
                  <a:pt x="2021" y="1264"/>
                </a:lnTo>
                <a:lnTo>
                  <a:pt x="1991" y="1229"/>
                </a:lnTo>
                <a:lnTo>
                  <a:pt x="1973" y="1158"/>
                </a:lnTo>
                <a:lnTo>
                  <a:pt x="1884" y="1081"/>
                </a:lnTo>
                <a:lnTo>
                  <a:pt x="1838" y="1064"/>
                </a:lnTo>
                <a:lnTo>
                  <a:pt x="1749" y="1010"/>
                </a:lnTo>
                <a:lnTo>
                  <a:pt x="1702" y="957"/>
                </a:lnTo>
                <a:lnTo>
                  <a:pt x="1678" y="910"/>
                </a:lnTo>
                <a:lnTo>
                  <a:pt x="1689" y="886"/>
                </a:lnTo>
                <a:lnTo>
                  <a:pt x="1749" y="815"/>
                </a:lnTo>
                <a:lnTo>
                  <a:pt x="1737" y="762"/>
                </a:lnTo>
                <a:lnTo>
                  <a:pt x="1755" y="709"/>
                </a:lnTo>
                <a:lnTo>
                  <a:pt x="1743" y="686"/>
                </a:lnTo>
                <a:lnTo>
                  <a:pt x="1666" y="644"/>
                </a:lnTo>
                <a:lnTo>
                  <a:pt x="1643" y="661"/>
                </a:lnTo>
                <a:lnTo>
                  <a:pt x="1613" y="691"/>
                </a:lnTo>
                <a:lnTo>
                  <a:pt x="1595" y="674"/>
                </a:lnTo>
                <a:lnTo>
                  <a:pt x="1542" y="526"/>
                </a:lnTo>
                <a:lnTo>
                  <a:pt x="1519" y="502"/>
                </a:lnTo>
                <a:lnTo>
                  <a:pt x="1430" y="431"/>
                </a:lnTo>
                <a:lnTo>
                  <a:pt x="1336" y="325"/>
                </a:lnTo>
                <a:lnTo>
                  <a:pt x="1329" y="296"/>
                </a:lnTo>
                <a:lnTo>
                  <a:pt x="1306" y="225"/>
                </a:lnTo>
                <a:lnTo>
                  <a:pt x="1300" y="148"/>
                </a:lnTo>
                <a:lnTo>
                  <a:pt x="1318" y="113"/>
                </a:lnTo>
                <a:lnTo>
                  <a:pt x="1318" y="89"/>
                </a:lnTo>
                <a:lnTo>
                  <a:pt x="1223" y="0"/>
                </a:lnTo>
                <a:lnTo>
                  <a:pt x="0" y="35"/>
                </a:lnTo>
                <a:lnTo>
                  <a:pt x="18" y="71"/>
                </a:lnTo>
                <a:lnTo>
                  <a:pt x="53" y="106"/>
                </a:lnTo>
                <a:lnTo>
                  <a:pt x="60" y="159"/>
                </a:lnTo>
                <a:lnTo>
                  <a:pt x="106" y="213"/>
                </a:lnTo>
                <a:lnTo>
                  <a:pt x="124" y="225"/>
                </a:lnTo>
                <a:lnTo>
                  <a:pt x="119" y="271"/>
                </a:lnTo>
                <a:lnTo>
                  <a:pt x="119" y="278"/>
                </a:lnTo>
                <a:lnTo>
                  <a:pt x="254" y="384"/>
                </a:lnTo>
                <a:lnTo>
                  <a:pt x="213" y="431"/>
                </a:lnTo>
                <a:lnTo>
                  <a:pt x="207" y="479"/>
                </a:lnTo>
                <a:lnTo>
                  <a:pt x="225" y="508"/>
                </a:lnTo>
                <a:lnTo>
                  <a:pt x="261" y="520"/>
                </a:lnTo>
                <a:lnTo>
                  <a:pt x="278" y="590"/>
                </a:lnTo>
                <a:lnTo>
                  <a:pt x="314" y="615"/>
                </a:lnTo>
                <a:lnTo>
                  <a:pt x="343" y="620"/>
                </a:lnTo>
                <a:lnTo>
                  <a:pt x="355" y="633"/>
                </a:lnTo>
                <a:lnTo>
                  <a:pt x="367" y="1506"/>
                </a:lnTo>
                <a:lnTo>
                  <a:pt x="367" y="1707"/>
                </a:lnTo>
              </a:path>
            </a:pathLst>
          </a:custGeom>
          <a:solidFill>
            <a:schemeClr val="tx2">
              <a:lumMod val="75000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7" name="Freeform 49"/>
          <p:cNvSpPr>
            <a:spLocks/>
          </p:cNvSpPr>
          <p:nvPr/>
        </p:nvSpPr>
        <p:spPr bwMode="auto">
          <a:xfrm>
            <a:off x="5061757" y="4423232"/>
            <a:ext cx="835751" cy="728179"/>
          </a:xfrm>
          <a:custGeom>
            <a:avLst/>
            <a:gdLst/>
            <a:ahLst/>
            <a:cxnLst>
              <a:cxn ang="0">
                <a:pos x="969" y="36"/>
              </a:cxn>
              <a:cxn ang="0">
                <a:pos x="1040" y="236"/>
              </a:cxn>
              <a:cxn ang="0">
                <a:pos x="1022" y="319"/>
              </a:cxn>
              <a:cxn ang="0">
                <a:pos x="926" y="514"/>
              </a:cxn>
              <a:cxn ang="0">
                <a:pos x="1500" y="786"/>
              </a:cxn>
              <a:cxn ang="0">
                <a:pos x="1500" y="957"/>
              </a:cxn>
              <a:cxn ang="0">
                <a:pos x="1489" y="1081"/>
              </a:cxn>
              <a:cxn ang="0">
                <a:pos x="1364" y="1052"/>
              </a:cxn>
              <a:cxn ang="0">
                <a:pos x="1322" y="1163"/>
              </a:cxn>
              <a:cxn ang="0">
                <a:pos x="1464" y="1146"/>
              </a:cxn>
              <a:cxn ang="0">
                <a:pos x="1553" y="1128"/>
              </a:cxn>
              <a:cxn ang="0">
                <a:pos x="1517" y="1181"/>
              </a:cxn>
              <a:cxn ang="0">
                <a:pos x="1571" y="1222"/>
              </a:cxn>
              <a:cxn ang="0">
                <a:pos x="1682" y="1135"/>
              </a:cxn>
              <a:cxn ang="0">
                <a:pos x="1742" y="1140"/>
              </a:cxn>
              <a:cxn ang="0">
                <a:pos x="1736" y="1211"/>
              </a:cxn>
              <a:cxn ang="0">
                <a:pos x="1600" y="1335"/>
              </a:cxn>
              <a:cxn ang="0">
                <a:pos x="1682" y="1442"/>
              </a:cxn>
              <a:cxn ang="0">
                <a:pos x="1807" y="1536"/>
              </a:cxn>
              <a:cxn ang="0">
                <a:pos x="1682" y="1506"/>
              </a:cxn>
              <a:cxn ang="0">
                <a:pos x="1512" y="1412"/>
              </a:cxn>
              <a:cxn ang="0">
                <a:pos x="1446" y="1483"/>
              </a:cxn>
              <a:cxn ang="0">
                <a:pos x="1405" y="1548"/>
              </a:cxn>
              <a:cxn ang="0">
                <a:pos x="1340" y="1500"/>
              </a:cxn>
              <a:cxn ang="0">
                <a:pos x="1276" y="1500"/>
              </a:cxn>
              <a:cxn ang="0">
                <a:pos x="1152" y="1536"/>
              </a:cxn>
              <a:cxn ang="0">
                <a:pos x="962" y="1412"/>
              </a:cxn>
              <a:cxn ang="0">
                <a:pos x="885" y="1358"/>
              </a:cxn>
              <a:cxn ang="0">
                <a:pos x="880" y="1329"/>
              </a:cxn>
              <a:cxn ang="0">
                <a:pos x="809" y="1317"/>
              </a:cxn>
              <a:cxn ang="0">
                <a:pos x="767" y="1288"/>
              </a:cxn>
              <a:cxn ang="0">
                <a:pos x="726" y="1394"/>
              </a:cxn>
              <a:cxn ang="0">
                <a:pos x="336" y="1329"/>
              </a:cxn>
              <a:cxn ang="0">
                <a:pos x="71" y="1317"/>
              </a:cxn>
              <a:cxn ang="0">
                <a:pos x="117" y="1252"/>
              </a:cxn>
              <a:cxn ang="0">
                <a:pos x="123" y="1099"/>
              </a:cxn>
              <a:cxn ang="0">
                <a:pos x="141" y="1011"/>
              </a:cxn>
              <a:cxn ang="0">
                <a:pos x="194" y="874"/>
              </a:cxn>
              <a:cxn ang="0">
                <a:pos x="153" y="727"/>
              </a:cxn>
              <a:cxn ang="0">
                <a:pos x="135" y="674"/>
              </a:cxn>
              <a:cxn ang="0">
                <a:pos x="82" y="603"/>
              </a:cxn>
              <a:cxn ang="0">
                <a:pos x="23" y="461"/>
              </a:cxn>
            </a:cxnLst>
            <a:rect l="0" t="0" r="r" b="b"/>
            <a:pathLst>
              <a:path w="1819" h="1583">
                <a:moveTo>
                  <a:pt x="0" y="30"/>
                </a:moveTo>
                <a:lnTo>
                  <a:pt x="974" y="0"/>
                </a:lnTo>
                <a:lnTo>
                  <a:pt x="969" y="36"/>
                </a:lnTo>
                <a:lnTo>
                  <a:pt x="1015" y="113"/>
                </a:lnTo>
                <a:lnTo>
                  <a:pt x="1022" y="190"/>
                </a:lnTo>
                <a:lnTo>
                  <a:pt x="1040" y="236"/>
                </a:lnTo>
                <a:lnTo>
                  <a:pt x="1063" y="254"/>
                </a:lnTo>
                <a:lnTo>
                  <a:pt x="1068" y="289"/>
                </a:lnTo>
                <a:lnTo>
                  <a:pt x="1022" y="319"/>
                </a:lnTo>
                <a:lnTo>
                  <a:pt x="1010" y="331"/>
                </a:lnTo>
                <a:lnTo>
                  <a:pt x="986" y="420"/>
                </a:lnTo>
                <a:lnTo>
                  <a:pt x="926" y="514"/>
                </a:lnTo>
                <a:lnTo>
                  <a:pt x="868" y="686"/>
                </a:lnTo>
                <a:lnTo>
                  <a:pt x="868" y="809"/>
                </a:lnTo>
                <a:lnTo>
                  <a:pt x="1500" y="786"/>
                </a:lnTo>
                <a:lnTo>
                  <a:pt x="1512" y="803"/>
                </a:lnTo>
                <a:lnTo>
                  <a:pt x="1494" y="862"/>
                </a:lnTo>
                <a:lnTo>
                  <a:pt x="1500" y="957"/>
                </a:lnTo>
                <a:lnTo>
                  <a:pt x="1565" y="1022"/>
                </a:lnTo>
                <a:lnTo>
                  <a:pt x="1583" y="1099"/>
                </a:lnTo>
                <a:lnTo>
                  <a:pt x="1489" y="1081"/>
                </a:lnTo>
                <a:lnTo>
                  <a:pt x="1405" y="1046"/>
                </a:lnTo>
                <a:lnTo>
                  <a:pt x="1388" y="1034"/>
                </a:lnTo>
                <a:lnTo>
                  <a:pt x="1364" y="1052"/>
                </a:lnTo>
                <a:lnTo>
                  <a:pt x="1304" y="1105"/>
                </a:lnTo>
                <a:lnTo>
                  <a:pt x="1299" y="1135"/>
                </a:lnTo>
                <a:lnTo>
                  <a:pt x="1322" y="1163"/>
                </a:lnTo>
                <a:lnTo>
                  <a:pt x="1358" y="1176"/>
                </a:lnTo>
                <a:lnTo>
                  <a:pt x="1423" y="1170"/>
                </a:lnTo>
                <a:lnTo>
                  <a:pt x="1464" y="1146"/>
                </a:lnTo>
                <a:lnTo>
                  <a:pt x="1489" y="1128"/>
                </a:lnTo>
                <a:lnTo>
                  <a:pt x="1530" y="1128"/>
                </a:lnTo>
                <a:lnTo>
                  <a:pt x="1553" y="1128"/>
                </a:lnTo>
                <a:lnTo>
                  <a:pt x="1553" y="1140"/>
                </a:lnTo>
                <a:lnTo>
                  <a:pt x="1542" y="1158"/>
                </a:lnTo>
                <a:lnTo>
                  <a:pt x="1517" y="1181"/>
                </a:lnTo>
                <a:lnTo>
                  <a:pt x="1524" y="1206"/>
                </a:lnTo>
                <a:lnTo>
                  <a:pt x="1547" y="1217"/>
                </a:lnTo>
                <a:lnTo>
                  <a:pt x="1571" y="1222"/>
                </a:lnTo>
                <a:lnTo>
                  <a:pt x="1588" y="1211"/>
                </a:lnTo>
                <a:lnTo>
                  <a:pt x="1612" y="1158"/>
                </a:lnTo>
                <a:lnTo>
                  <a:pt x="1682" y="1135"/>
                </a:lnTo>
                <a:lnTo>
                  <a:pt x="1707" y="1117"/>
                </a:lnTo>
                <a:lnTo>
                  <a:pt x="1725" y="1117"/>
                </a:lnTo>
                <a:lnTo>
                  <a:pt x="1742" y="1140"/>
                </a:lnTo>
                <a:lnTo>
                  <a:pt x="1730" y="1170"/>
                </a:lnTo>
                <a:lnTo>
                  <a:pt x="1742" y="1181"/>
                </a:lnTo>
                <a:lnTo>
                  <a:pt x="1736" y="1211"/>
                </a:lnTo>
                <a:lnTo>
                  <a:pt x="1700" y="1229"/>
                </a:lnTo>
                <a:lnTo>
                  <a:pt x="1654" y="1300"/>
                </a:lnTo>
                <a:lnTo>
                  <a:pt x="1600" y="1335"/>
                </a:lnTo>
                <a:lnTo>
                  <a:pt x="1600" y="1371"/>
                </a:lnTo>
                <a:lnTo>
                  <a:pt x="1612" y="1399"/>
                </a:lnTo>
                <a:lnTo>
                  <a:pt x="1682" y="1442"/>
                </a:lnTo>
                <a:lnTo>
                  <a:pt x="1801" y="1488"/>
                </a:lnTo>
                <a:lnTo>
                  <a:pt x="1819" y="1512"/>
                </a:lnTo>
                <a:lnTo>
                  <a:pt x="1807" y="1536"/>
                </a:lnTo>
                <a:lnTo>
                  <a:pt x="1783" y="1548"/>
                </a:lnTo>
                <a:lnTo>
                  <a:pt x="1695" y="1583"/>
                </a:lnTo>
                <a:lnTo>
                  <a:pt x="1682" y="1506"/>
                </a:lnTo>
                <a:lnTo>
                  <a:pt x="1629" y="1488"/>
                </a:lnTo>
                <a:lnTo>
                  <a:pt x="1524" y="1447"/>
                </a:lnTo>
                <a:lnTo>
                  <a:pt x="1512" y="1412"/>
                </a:lnTo>
                <a:lnTo>
                  <a:pt x="1494" y="1399"/>
                </a:lnTo>
                <a:lnTo>
                  <a:pt x="1464" y="1412"/>
                </a:lnTo>
                <a:lnTo>
                  <a:pt x="1446" y="1483"/>
                </a:lnTo>
                <a:lnTo>
                  <a:pt x="1459" y="1495"/>
                </a:lnTo>
                <a:lnTo>
                  <a:pt x="1459" y="1506"/>
                </a:lnTo>
                <a:lnTo>
                  <a:pt x="1405" y="1548"/>
                </a:lnTo>
                <a:lnTo>
                  <a:pt x="1388" y="1541"/>
                </a:lnTo>
                <a:lnTo>
                  <a:pt x="1358" y="1500"/>
                </a:lnTo>
                <a:lnTo>
                  <a:pt x="1340" y="1500"/>
                </a:lnTo>
                <a:lnTo>
                  <a:pt x="1304" y="1512"/>
                </a:lnTo>
                <a:lnTo>
                  <a:pt x="1287" y="1495"/>
                </a:lnTo>
                <a:lnTo>
                  <a:pt x="1276" y="1500"/>
                </a:lnTo>
                <a:lnTo>
                  <a:pt x="1228" y="1548"/>
                </a:lnTo>
                <a:lnTo>
                  <a:pt x="1169" y="1553"/>
                </a:lnTo>
                <a:lnTo>
                  <a:pt x="1152" y="1536"/>
                </a:lnTo>
                <a:lnTo>
                  <a:pt x="1098" y="1530"/>
                </a:lnTo>
                <a:lnTo>
                  <a:pt x="1015" y="1417"/>
                </a:lnTo>
                <a:lnTo>
                  <a:pt x="962" y="1412"/>
                </a:lnTo>
                <a:lnTo>
                  <a:pt x="915" y="1388"/>
                </a:lnTo>
                <a:lnTo>
                  <a:pt x="898" y="1358"/>
                </a:lnTo>
                <a:lnTo>
                  <a:pt x="885" y="1358"/>
                </a:lnTo>
                <a:lnTo>
                  <a:pt x="880" y="1353"/>
                </a:lnTo>
                <a:lnTo>
                  <a:pt x="880" y="1346"/>
                </a:lnTo>
                <a:lnTo>
                  <a:pt x="880" y="1329"/>
                </a:lnTo>
                <a:lnTo>
                  <a:pt x="856" y="1317"/>
                </a:lnTo>
                <a:lnTo>
                  <a:pt x="844" y="1329"/>
                </a:lnTo>
                <a:lnTo>
                  <a:pt x="809" y="1317"/>
                </a:lnTo>
                <a:lnTo>
                  <a:pt x="802" y="1311"/>
                </a:lnTo>
                <a:lnTo>
                  <a:pt x="791" y="1288"/>
                </a:lnTo>
                <a:lnTo>
                  <a:pt x="767" y="1288"/>
                </a:lnTo>
                <a:lnTo>
                  <a:pt x="703" y="1346"/>
                </a:lnTo>
                <a:lnTo>
                  <a:pt x="738" y="1388"/>
                </a:lnTo>
                <a:lnTo>
                  <a:pt x="726" y="1394"/>
                </a:lnTo>
                <a:lnTo>
                  <a:pt x="619" y="1399"/>
                </a:lnTo>
                <a:lnTo>
                  <a:pt x="437" y="1364"/>
                </a:lnTo>
                <a:lnTo>
                  <a:pt x="336" y="1329"/>
                </a:lnTo>
                <a:lnTo>
                  <a:pt x="94" y="1364"/>
                </a:lnTo>
                <a:lnTo>
                  <a:pt x="82" y="1346"/>
                </a:lnTo>
                <a:lnTo>
                  <a:pt x="71" y="1317"/>
                </a:lnTo>
                <a:lnTo>
                  <a:pt x="82" y="1305"/>
                </a:lnTo>
                <a:lnTo>
                  <a:pt x="94" y="1282"/>
                </a:lnTo>
                <a:lnTo>
                  <a:pt x="117" y="1252"/>
                </a:lnTo>
                <a:lnTo>
                  <a:pt x="147" y="1163"/>
                </a:lnTo>
                <a:lnTo>
                  <a:pt x="123" y="1128"/>
                </a:lnTo>
                <a:lnTo>
                  <a:pt x="123" y="1099"/>
                </a:lnTo>
                <a:lnTo>
                  <a:pt x="129" y="1081"/>
                </a:lnTo>
                <a:lnTo>
                  <a:pt x="129" y="1057"/>
                </a:lnTo>
                <a:lnTo>
                  <a:pt x="141" y="1011"/>
                </a:lnTo>
                <a:lnTo>
                  <a:pt x="165" y="986"/>
                </a:lnTo>
                <a:lnTo>
                  <a:pt x="176" y="945"/>
                </a:lnTo>
                <a:lnTo>
                  <a:pt x="194" y="874"/>
                </a:lnTo>
                <a:lnTo>
                  <a:pt x="194" y="833"/>
                </a:lnTo>
                <a:lnTo>
                  <a:pt x="176" y="768"/>
                </a:lnTo>
                <a:lnTo>
                  <a:pt x="153" y="727"/>
                </a:lnTo>
                <a:lnTo>
                  <a:pt x="141" y="715"/>
                </a:lnTo>
                <a:lnTo>
                  <a:pt x="141" y="692"/>
                </a:lnTo>
                <a:lnTo>
                  <a:pt x="135" y="674"/>
                </a:lnTo>
                <a:lnTo>
                  <a:pt x="117" y="638"/>
                </a:lnTo>
                <a:lnTo>
                  <a:pt x="94" y="621"/>
                </a:lnTo>
                <a:lnTo>
                  <a:pt x="82" y="603"/>
                </a:lnTo>
                <a:lnTo>
                  <a:pt x="100" y="562"/>
                </a:lnTo>
                <a:lnTo>
                  <a:pt x="71" y="502"/>
                </a:lnTo>
                <a:lnTo>
                  <a:pt x="23" y="461"/>
                </a:lnTo>
                <a:lnTo>
                  <a:pt x="5" y="431"/>
                </a:lnTo>
                <a:lnTo>
                  <a:pt x="0" y="3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8" name="Freeform 50"/>
          <p:cNvSpPr>
            <a:spLocks/>
          </p:cNvSpPr>
          <p:nvPr/>
        </p:nvSpPr>
        <p:spPr bwMode="auto">
          <a:xfrm>
            <a:off x="5061757" y="4423232"/>
            <a:ext cx="835751" cy="728179"/>
          </a:xfrm>
          <a:custGeom>
            <a:avLst/>
            <a:gdLst/>
            <a:ahLst/>
            <a:cxnLst>
              <a:cxn ang="0">
                <a:pos x="969" y="36"/>
              </a:cxn>
              <a:cxn ang="0">
                <a:pos x="1040" y="236"/>
              </a:cxn>
              <a:cxn ang="0">
                <a:pos x="1022" y="319"/>
              </a:cxn>
              <a:cxn ang="0">
                <a:pos x="926" y="514"/>
              </a:cxn>
              <a:cxn ang="0">
                <a:pos x="1500" y="786"/>
              </a:cxn>
              <a:cxn ang="0">
                <a:pos x="1500" y="957"/>
              </a:cxn>
              <a:cxn ang="0">
                <a:pos x="1489" y="1081"/>
              </a:cxn>
              <a:cxn ang="0">
                <a:pos x="1364" y="1052"/>
              </a:cxn>
              <a:cxn ang="0">
                <a:pos x="1322" y="1163"/>
              </a:cxn>
              <a:cxn ang="0">
                <a:pos x="1464" y="1146"/>
              </a:cxn>
              <a:cxn ang="0">
                <a:pos x="1553" y="1128"/>
              </a:cxn>
              <a:cxn ang="0">
                <a:pos x="1517" y="1181"/>
              </a:cxn>
              <a:cxn ang="0">
                <a:pos x="1571" y="1222"/>
              </a:cxn>
              <a:cxn ang="0">
                <a:pos x="1682" y="1135"/>
              </a:cxn>
              <a:cxn ang="0">
                <a:pos x="1742" y="1140"/>
              </a:cxn>
              <a:cxn ang="0">
                <a:pos x="1736" y="1211"/>
              </a:cxn>
              <a:cxn ang="0">
                <a:pos x="1600" y="1335"/>
              </a:cxn>
              <a:cxn ang="0">
                <a:pos x="1682" y="1442"/>
              </a:cxn>
              <a:cxn ang="0">
                <a:pos x="1807" y="1536"/>
              </a:cxn>
              <a:cxn ang="0">
                <a:pos x="1682" y="1506"/>
              </a:cxn>
              <a:cxn ang="0">
                <a:pos x="1512" y="1412"/>
              </a:cxn>
              <a:cxn ang="0">
                <a:pos x="1446" y="1483"/>
              </a:cxn>
              <a:cxn ang="0">
                <a:pos x="1405" y="1548"/>
              </a:cxn>
              <a:cxn ang="0">
                <a:pos x="1340" y="1500"/>
              </a:cxn>
              <a:cxn ang="0">
                <a:pos x="1276" y="1500"/>
              </a:cxn>
              <a:cxn ang="0">
                <a:pos x="1152" y="1536"/>
              </a:cxn>
              <a:cxn ang="0">
                <a:pos x="962" y="1412"/>
              </a:cxn>
              <a:cxn ang="0">
                <a:pos x="885" y="1358"/>
              </a:cxn>
              <a:cxn ang="0">
                <a:pos x="880" y="1329"/>
              </a:cxn>
              <a:cxn ang="0">
                <a:pos x="809" y="1317"/>
              </a:cxn>
              <a:cxn ang="0">
                <a:pos x="767" y="1288"/>
              </a:cxn>
              <a:cxn ang="0">
                <a:pos x="726" y="1394"/>
              </a:cxn>
              <a:cxn ang="0">
                <a:pos x="336" y="1329"/>
              </a:cxn>
              <a:cxn ang="0">
                <a:pos x="71" y="1317"/>
              </a:cxn>
              <a:cxn ang="0">
                <a:pos x="117" y="1252"/>
              </a:cxn>
              <a:cxn ang="0">
                <a:pos x="123" y="1099"/>
              </a:cxn>
              <a:cxn ang="0">
                <a:pos x="141" y="1011"/>
              </a:cxn>
              <a:cxn ang="0">
                <a:pos x="194" y="874"/>
              </a:cxn>
              <a:cxn ang="0">
                <a:pos x="153" y="727"/>
              </a:cxn>
              <a:cxn ang="0">
                <a:pos x="135" y="674"/>
              </a:cxn>
              <a:cxn ang="0">
                <a:pos x="82" y="603"/>
              </a:cxn>
              <a:cxn ang="0">
                <a:pos x="23" y="461"/>
              </a:cxn>
            </a:cxnLst>
            <a:rect l="0" t="0" r="r" b="b"/>
            <a:pathLst>
              <a:path w="1819" h="1583">
                <a:moveTo>
                  <a:pt x="0" y="30"/>
                </a:moveTo>
                <a:lnTo>
                  <a:pt x="974" y="0"/>
                </a:lnTo>
                <a:lnTo>
                  <a:pt x="969" y="36"/>
                </a:lnTo>
                <a:lnTo>
                  <a:pt x="1015" y="113"/>
                </a:lnTo>
                <a:lnTo>
                  <a:pt x="1022" y="190"/>
                </a:lnTo>
                <a:lnTo>
                  <a:pt x="1040" y="236"/>
                </a:lnTo>
                <a:lnTo>
                  <a:pt x="1063" y="254"/>
                </a:lnTo>
                <a:lnTo>
                  <a:pt x="1068" y="289"/>
                </a:lnTo>
                <a:lnTo>
                  <a:pt x="1022" y="319"/>
                </a:lnTo>
                <a:lnTo>
                  <a:pt x="1010" y="331"/>
                </a:lnTo>
                <a:lnTo>
                  <a:pt x="986" y="420"/>
                </a:lnTo>
                <a:lnTo>
                  <a:pt x="926" y="514"/>
                </a:lnTo>
                <a:lnTo>
                  <a:pt x="868" y="686"/>
                </a:lnTo>
                <a:lnTo>
                  <a:pt x="868" y="809"/>
                </a:lnTo>
                <a:lnTo>
                  <a:pt x="1500" y="786"/>
                </a:lnTo>
                <a:lnTo>
                  <a:pt x="1512" y="803"/>
                </a:lnTo>
                <a:lnTo>
                  <a:pt x="1494" y="862"/>
                </a:lnTo>
                <a:lnTo>
                  <a:pt x="1500" y="957"/>
                </a:lnTo>
                <a:lnTo>
                  <a:pt x="1565" y="1022"/>
                </a:lnTo>
                <a:lnTo>
                  <a:pt x="1583" y="1099"/>
                </a:lnTo>
                <a:lnTo>
                  <a:pt x="1489" y="1081"/>
                </a:lnTo>
                <a:lnTo>
                  <a:pt x="1405" y="1046"/>
                </a:lnTo>
                <a:lnTo>
                  <a:pt x="1388" y="1034"/>
                </a:lnTo>
                <a:lnTo>
                  <a:pt x="1364" y="1052"/>
                </a:lnTo>
                <a:lnTo>
                  <a:pt x="1304" y="1105"/>
                </a:lnTo>
                <a:lnTo>
                  <a:pt x="1299" y="1135"/>
                </a:lnTo>
                <a:lnTo>
                  <a:pt x="1322" y="1163"/>
                </a:lnTo>
                <a:lnTo>
                  <a:pt x="1358" y="1176"/>
                </a:lnTo>
                <a:lnTo>
                  <a:pt x="1423" y="1170"/>
                </a:lnTo>
                <a:lnTo>
                  <a:pt x="1464" y="1146"/>
                </a:lnTo>
                <a:lnTo>
                  <a:pt x="1489" y="1128"/>
                </a:lnTo>
                <a:lnTo>
                  <a:pt x="1530" y="1128"/>
                </a:lnTo>
                <a:lnTo>
                  <a:pt x="1553" y="1128"/>
                </a:lnTo>
                <a:lnTo>
                  <a:pt x="1553" y="1140"/>
                </a:lnTo>
                <a:lnTo>
                  <a:pt x="1542" y="1158"/>
                </a:lnTo>
                <a:lnTo>
                  <a:pt x="1517" y="1181"/>
                </a:lnTo>
                <a:lnTo>
                  <a:pt x="1524" y="1206"/>
                </a:lnTo>
                <a:lnTo>
                  <a:pt x="1547" y="1217"/>
                </a:lnTo>
                <a:lnTo>
                  <a:pt x="1571" y="1222"/>
                </a:lnTo>
                <a:lnTo>
                  <a:pt x="1588" y="1211"/>
                </a:lnTo>
                <a:lnTo>
                  <a:pt x="1612" y="1158"/>
                </a:lnTo>
                <a:lnTo>
                  <a:pt x="1682" y="1135"/>
                </a:lnTo>
                <a:lnTo>
                  <a:pt x="1707" y="1117"/>
                </a:lnTo>
                <a:lnTo>
                  <a:pt x="1725" y="1117"/>
                </a:lnTo>
                <a:lnTo>
                  <a:pt x="1742" y="1140"/>
                </a:lnTo>
                <a:lnTo>
                  <a:pt x="1730" y="1170"/>
                </a:lnTo>
                <a:lnTo>
                  <a:pt x="1742" y="1181"/>
                </a:lnTo>
                <a:lnTo>
                  <a:pt x="1736" y="1211"/>
                </a:lnTo>
                <a:lnTo>
                  <a:pt x="1700" y="1229"/>
                </a:lnTo>
                <a:lnTo>
                  <a:pt x="1654" y="1300"/>
                </a:lnTo>
                <a:lnTo>
                  <a:pt x="1600" y="1335"/>
                </a:lnTo>
                <a:lnTo>
                  <a:pt x="1600" y="1371"/>
                </a:lnTo>
                <a:lnTo>
                  <a:pt x="1612" y="1399"/>
                </a:lnTo>
                <a:lnTo>
                  <a:pt x="1682" y="1442"/>
                </a:lnTo>
                <a:lnTo>
                  <a:pt x="1801" y="1488"/>
                </a:lnTo>
                <a:lnTo>
                  <a:pt x="1819" y="1512"/>
                </a:lnTo>
                <a:lnTo>
                  <a:pt x="1807" y="1536"/>
                </a:lnTo>
                <a:lnTo>
                  <a:pt x="1783" y="1548"/>
                </a:lnTo>
                <a:lnTo>
                  <a:pt x="1695" y="1583"/>
                </a:lnTo>
                <a:lnTo>
                  <a:pt x="1682" y="1506"/>
                </a:lnTo>
                <a:lnTo>
                  <a:pt x="1629" y="1488"/>
                </a:lnTo>
                <a:lnTo>
                  <a:pt x="1524" y="1447"/>
                </a:lnTo>
                <a:lnTo>
                  <a:pt x="1512" y="1412"/>
                </a:lnTo>
                <a:lnTo>
                  <a:pt x="1494" y="1399"/>
                </a:lnTo>
                <a:lnTo>
                  <a:pt x="1464" y="1412"/>
                </a:lnTo>
                <a:lnTo>
                  <a:pt x="1446" y="1483"/>
                </a:lnTo>
                <a:lnTo>
                  <a:pt x="1459" y="1495"/>
                </a:lnTo>
                <a:lnTo>
                  <a:pt x="1459" y="1506"/>
                </a:lnTo>
                <a:lnTo>
                  <a:pt x="1405" y="1548"/>
                </a:lnTo>
                <a:lnTo>
                  <a:pt x="1388" y="1541"/>
                </a:lnTo>
                <a:lnTo>
                  <a:pt x="1358" y="1500"/>
                </a:lnTo>
                <a:lnTo>
                  <a:pt x="1340" y="1500"/>
                </a:lnTo>
                <a:lnTo>
                  <a:pt x="1304" y="1512"/>
                </a:lnTo>
                <a:lnTo>
                  <a:pt x="1287" y="1495"/>
                </a:lnTo>
                <a:lnTo>
                  <a:pt x="1276" y="1500"/>
                </a:lnTo>
                <a:lnTo>
                  <a:pt x="1228" y="1548"/>
                </a:lnTo>
                <a:lnTo>
                  <a:pt x="1169" y="1553"/>
                </a:lnTo>
                <a:lnTo>
                  <a:pt x="1152" y="1536"/>
                </a:lnTo>
                <a:lnTo>
                  <a:pt x="1098" y="1530"/>
                </a:lnTo>
                <a:lnTo>
                  <a:pt x="1015" y="1417"/>
                </a:lnTo>
                <a:lnTo>
                  <a:pt x="962" y="1412"/>
                </a:lnTo>
                <a:lnTo>
                  <a:pt x="915" y="1388"/>
                </a:lnTo>
                <a:lnTo>
                  <a:pt x="898" y="1358"/>
                </a:lnTo>
                <a:lnTo>
                  <a:pt x="885" y="1358"/>
                </a:lnTo>
                <a:lnTo>
                  <a:pt x="880" y="1353"/>
                </a:lnTo>
                <a:lnTo>
                  <a:pt x="880" y="1346"/>
                </a:lnTo>
                <a:lnTo>
                  <a:pt x="880" y="1329"/>
                </a:lnTo>
                <a:lnTo>
                  <a:pt x="856" y="1317"/>
                </a:lnTo>
                <a:lnTo>
                  <a:pt x="844" y="1329"/>
                </a:lnTo>
                <a:lnTo>
                  <a:pt x="809" y="1317"/>
                </a:lnTo>
                <a:lnTo>
                  <a:pt x="802" y="1311"/>
                </a:lnTo>
                <a:lnTo>
                  <a:pt x="791" y="1288"/>
                </a:lnTo>
                <a:lnTo>
                  <a:pt x="767" y="1288"/>
                </a:lnTo>
                <a:lnTo>
                  <a:pt x="703" y="1346"/>
                </a:lnTo>
                <a:lnTo>
                  <a:pt x="738" y="1388"/>
                </a:lnTo>
                <a:lnTo>
                  <a:pt x="726" y="1394"/>
                </a:lnTo>
                <a:lnTo>
                  <a:pt x="619" y="1399"/>
                </a:lnTo>
                <a:lnTo>
                  <a:pt x="437" y="1364"/>
                </a:lnTo>
                <a:lnTo>
                  <a:pt x="336" y="1329"/>
                </a:lnTo>
                <a:lnTo>
                  <a:pt x="94" y="1364"/>
                </a:lnTo>
                <a:lnTo>
                  <a:pt x="82" y="1346"/>
                </a:lnTo>
                <a:lnTo>
                  <a:pt x="71" y="1317"/>
                </a:lnTo>
                <a:lnTo>
                  <a:pt x="82" y="1305"/>
                </a:lnTo>
                <a:lnTo>
                  <a:pt x="94" y="1282"/>
                </a:lnTo>
                <a:lnTo>
                  <a:pt x="117" y="1252"/>
                </a:lnTo>
                <a:lnTo>
                  <a:pt x="147" y="1163"/>
                </a:lnTo>
                <a:lnTo>
                  <a:pt x="123" y="1128"/>
                </a:lnTo>
                <a:lnTo>
                  <a:pt x="123" y="1099"/>
                </a:lnTo>
                <a:lnTo>
                  <a:pt x="129" y="1081"/>
                </a:lnTo>
                <a:lnTo>
                  <a:pt x="129" y="1057"/>
                </a:lnTo>
                <a:lnTo>
                  <a:pt x="141" y="1011"/>
                </a:lnTo>
                <a:lnTo>
                  <a:pt x="165" y="986"/>
                </a:lnTo>
                <a:lnTo>
                  <a:pt x="176" y="945"/>
                </a:lnTo>
                <a:lnTo>
                  <a:pt x="194" y="874"/>
                </a:lnTo>
                <a:lnTo>
                  <a:pt x="194" y="833"/>
                </a:lnTo>
                <a:lnTo>
                  <a:pt x="176" y="768"/>
                </a:lnTo>
                <a:lnTo>
                  <a:pt x="153" y="727"/>
                </a:lnTo>
                <a:lnTo>
                  <a:pt x="141" y="715"/>
                </a:lnTo>
                <a:lnTo>
                  <a:pt x="141" y="692"/>
                </a:lnTo>
                <a:lnTo>
                  <a:pt x="135" y="674"/>
                </a:lnTo>
                <a:lnTo>
                  <a:pt x="117" y="638"/>
                </a:lnTo>
                <a:lnTo>
                  <a:pt x="94" y="621"/>
                </a:lnTo>
                <a:lnTo>
                  <a:pt x="82" y="603"/>
                </a:lnTo>
                <a:lnTo>
                  <a:pt x="100" y="562"/>
                </a:lnTo>
                <a:lnTo>
                  <a:pt x="71" y="502"/>
                </a:lnTo>
                <a:lnTo>
                  <a:pt x="23" y="461"/>
                </a:lnTo>
                <a:lnTo>
                  <a:pt x="5" y="431"/>
                </a:lnTo>
                <a:lnTo>
                  <a:pt x="0" y="30"/>
                </a:lnTo>
              </a:path>
            </a:pathLst>
          </a:custGeom>
          <a:solidFill>
            <a:schemeClr val="accent1">
              <a:lumMod val="75000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9" name="Freeform 51"/>
          <p:cNvSpPr>
            <a:spLocks/>
          </p:cNvSpPr>
          <p:nvPr/>
        </p:nvSpPr>
        <p:spPr bwMode="auto">
          <a:xfrm>
            <a:off x="5163813" y="1816682"/>
            <a:ext cx="775069" cy="827476"/>
          </a:xfrm>
          <a:custGeom>
            <a:avLst/>
            <a:gdLst/>
            <a:ahLst/>
            <a:cxnLst>
              <a:cxn ang="0">
                <a:pos x="703" y="1765"/>
              </a:cxn>
              <a:cxn ang="0">
                <a:pos x="584" y="1706"/>
              </a:cxn>
              <a:cxn ang="0">
                <a:pos x="538" y="1541"/>
              </a:cxn>
              <a:cxn ang="0">
                <a:pos x="567" y="1482"/>
              </a:cxn>
              <a:cxn ang="0">
                <a:pos x="513" y="1399"/>
              </a:cxn>
              <a:cxn ang="0">
                <a:pos x="508" y="1275"/>
              </a:cxn>
              <a:cxn ang="0">
                <a:pos x="407" y="1187"/>
              </a:cxn>
              <a:cxn ang="0">
                <a:pos x="295" y="1069"/>
              </a:cxn>
              <a:cxn ang="0">
                <a:pos x="189" y="1016"/>
              </a:cxn>
              <a:cxn ang="0">
                <a:pos x="171" y="986"/>
              </a:cxn>
              <a:cxn ang="0">
                <a:pos x="89" y="956"/>
              </a:cxn>
              <a:cxn ang="0">
                <a:pos x="41" y="910"/>
              </a:cxn>
              <a:cxn ang="0">
                <a:pos x="53" y="732"/>
              </a:cxn>
              <a:cxn ang="0">
                <a:pos x="71" y="649"/>
              </a:cxn>
              <a:cxn ang="0">
                <a:pos x="0" y="578"/>
              </a:cxn>
              <a:cxn ang="0">
                <a:pos x="29" y="508"/>
              </a:cxn>
              <a:cxn ang="0">
                <a:pos x="118" y="401"/>
              </a:cxn>
              <a:cxn ang="0">
                <a:pos x="165" y="366"/>
              </a:cxn>
              <a:cxn ang="0">
                <a:pos x="178" y="130"/>
              </a:cxn>
              <a:cxn ang="0">
                <a:pos x="224" y="119"/>
              </a:cxn>
              <a:cxn ang="0">
                <a:pos x="313" y="119"/>
              </a:cxn>
              <a:cxn ang="0">
                <a:pos x="531" y="6"/>
              </a:cxn>
              <a:cxn ang="0">
                <a:pos x="567" y="12"/>
              </a:cxn>
              <a:cxn ang="0">
                <a:pos x="556" y="71"/>
              </a:cxn>
              <a:cxn ang="0">
                <a:pos x="538" y="142"/>
              </a:cxn>
              <a:cxn ang="0">
                <a:pos x="620" y="119"/>
              </a:cxn>
              <a:cxn ang="0">
                <a:pos x="685" y="142"/>
              </a:cxn>
              <a:cxn ang="0">
                <a:pos x="738" y="172"/>
              </a:cxn>
              <a:cxn ang="0">
                <a:pos x="774" y="231"/>
              </a:cxn>
              <a:cxn ang="0">
                <a:pos x="1058" y="295"/>
              </a:cxn>
              <a:cxn ang="0">
                <a:pos x="1146" y="342"/>
              </a:cxn>
              <a:cxn ang="0">
                <a:pos x="1193" y="360"/>
              </a:cxn>
              <a:cxn ang="0">
                <a:pos x="1235" y="342"/>
              </a:cxn>
              <a:cxn ang="0">
                <a:pos x="1335" y="372"/>
              </a:cxn>
              <a:cxn ang="0">
                <a:pos x="1347" y="396"/>
              </a:cxn>
              <a:cxn ang="0">
                <a:pos x="1388" y="426"/>
              </a:cxn>
              <a:cxn ang="0">
                <a:pos x="1447" y="484"/>
              </a:cxn>
              <a:cxn ang="0">
                <a:pos x="1441" y="591"/>
              </a:cxn>
              <a:cxn ang="0">
                <a:pos x="1494" y="585"/>
              </a:cxn>
              <a:cxn ang="0">
                <a:pos x="1477" y="626"/>
              </a:cxn>
              <a:cxn ang="0">
                <a:pos x="1530" y="697"/>
              </a:cxn>
              <a:cxn ang="0">
                <a:pos x="1464" y="761"/>
              </a:cxn>
              <a:cxn ang="0">
                <a:pos x="1411" y="898"/>
              </a:cxn>
              <a:cxn ang="0">
                <a:pos x="1423" y="927"/>
              </a:cxn>
              <a:cxn ang="0">
                <a:pos x="1512" y="814"/>
              </a:cxn>
              <a:cxn ang="0">
                <a:pos x="1583" y="761"/>
              </a:cxn>
              <a:cxn ang="0">
                <a:pos x="1619" y="720"/>
              </a:cxn>
              <a:cxn ang="0">
                <a:pos x="1624" y="667"/>
              </a:cxn>
              <a:cxn ang="0">
                <a:pos x="1642" y="632"/>
              </a:cxn>
              <a:cxn ang="0">
                <a:pos x="1666" y="596"/>
              </a:cxn>
              <a:cxn ang="0">
                <a:pos x="1690" y="614"/>
              </a:cxn>
              <a:cxn ang="0">
                <a:pos x="1649" y="761"/>
              </a:cxn>
              <a:cxn ang="0">
                <a:pos x="1613" y="827"/>
              </a:cxn>
              <a:cxn ang="0">
                <a:pos x="1578" y="933"/>
              </a:cxn>
              <a:cxn ang="0">
                <a:pos x="1578" y="1057"/>
              </a:cxn>
              <a:cxn ang="0">
                <a:pos x="1530" y="1116"/>
              </a:cxn>
              <a:cxn ang="0">
                <a:pos x="1542" y="1275"/>
              </a:cxn>
              <a:cxn ang="0">
                <a:pos x="1494" y="1394"/>
              </a:cxn>
              <a:cxn ang="0">
                <a:pos x="1560" y="1648"/>
              </a:cxn>
              <a:cxn ang="0">
                <a:pos x="1553" y="1683"/>
              </a:cxn>
              <a:cxn ang="0">
                <a:pos x="1553" y="1747"/>
              </a:cxn>
            </a:cxnLst>
            <a:rect l="0" t="0" r="r" b="b"/>
            <a:pathLst>
              <a:path w="1690" h="1800">
                <a:moveTo>
                  <a:pt x="715" y="1800"/>
                </a:moveTo>
                <a:lnTo>
                  <a:pt x="703" y="1765"/>
                </a:lnTo>
                <a:lnTo>
                  <a:pt x="673" y="1742"/>
                </a:lnTo>
                <a:lnTo>
                  <a:pt x="584" y="1706"/>
                </a:lnTo>
                <a:lnTo>
                  <a:pt x="556" y="1594"/>
                </a:lnTo>
                <a:lnTo>
                  <a:pt x="538" y="1541"/>
                </a:lnTo>
                <a:lnTo>
                  <a:pt x="561" y="1506"/>
                </a:lnTo>
                <a:lnTo>
                  <a:pt x="567" y="1482"/>
                </a:lnTo>
                <a:lnTo>
                  <a:pt x="531" y="1447"/>
                </a:lnTo>
                <a:lnTo>
                  <a:pt x="513" y="1399"/>
                </a:lnTo>
                <a:lnTo>
                  <a:pt x="508" y="1328"/>
                </a:lnTo>
                <a:lnTo>
                  <a:pt x="508" y="1275"/>
                </a:lnTo>
                <a:lnTo>
                  <a:pt x="496" y="1252"/>
                </a:lnTo>
                <a:lnTo>
                  <a:pt x="407" y="1187"/>
                </a:lnTo>
                <a:lnTo>
                  <a:pt x="325" y="1128"/>
                </a:lnTo>
                <a:lnTo>
                  <a:pt x="295" y="1069"/>
                </a:lnTo>
                <a:lnTo>
                  <a:pt x="206" y="1027"/>
                </a:lnTo>
                <a:lnTo>
                  <a:pt x="189" y="1016"/>
                </a:lnTo>
                <a:lnTo>
                  <a:pt x="183" y="998"/>
                </a:lnTo>
                <a:lnTo>
                  <a:pt x="171" y="986"/>
                </a:lnTo>
                <a:lnTo>
                  <a:pt x="100" y="974"/>
                </a:lnTo>
                <a:lnTo>
                  <a:pt x="89" y="956"/>
                </a:lnTo>
                <a:lnTo>
                  <a:pt x="59" y="933"/>
                </a:lnTo>
                <a:lnTo>
                  <a:pt x="41" y="910"/>
                </a:lnTo>
                <a:lnTo>
                  <a:pt x="41" y="803"/>
                </a:lnTo>
                <a:lnTo>
                  <a:pt x="53" y="732"/>
                </a:lnTo>
                <a:lnTo>
                  <a:pt x="47" y="697"/>
                </a:lnTo>
                <a:lnTo>
                  <a:pt x="71" y="649"/>
                </a:lnTo>
                <a:lnTo>
                  <a:pt x="41" y="603"/>
                </a:lnTo>
                <a:lnTo>
                  <a:pt x="0" y="578"/>
                </a:lnTo>
                <a:lnTo>
                  <a:pt x="18" y="514"/>
                </a:lnTo>
                <a:lnTo>
                  <a:pt x="29" y="508"/>
                </a:lnTo>
                <a:lnTo>
                  <a:pt x="36" y="472"/>
                </a:lnTo>
                <a:lnTo>
                  <a:pt x="118" y="401"/>
                </a:lnTo>
                <a:lnTo>
                  <a:pt x="142" y="390"/>
                </a:lnTo>
                <a:lnTo>
                  <a:pt x="165" y="366"/>
                </a:lnTo>
                <a:lnTo>
                  <a:pt x="160" y="147"/>
                </a:lnTo>
                <a:lnTo>
                  <a:pt x="178" y="130"/>
                </a:lnTo>
                <a:lnTo>
                  <a:pt x="195" y="101"/>
                </a:lnTo>
                <a:lnTo>
                  <a:pt x="224" y="119"/>
                </a:lnTo>
                <a:lnTo>
                  <a:pt x="266" y="124"/>
                </a:lnTo>
                <a:lnTo>
                  <a:pt x="313" y="119"/>
                </a:lnTo>
                <a:lnTo>
                  <a:pt x="389" y="77"/>
                </a:lnTo>
                <a:lnTo>
                  <a:pt x="531" y="6"/>
                </a:lnTo>
                <a:lnTo>
                  <a:pt x="556" y="0"/>
                </a:lnTo>
                <a:lnTo>
                  <a:pt x="567" y="12"/>
                </a:lnTo>
                <a:lnTo>
                  <a:pt x="567" y="48"/>
                </a:lnTo>
                <a:lnTo>
                  <a:pt x="556" y="71"/>
                </a:lnTo>
                <a:lnTo>
                  <a:pt x="549" y="89"/>
                </a:lnTo>
                <a:lnTo>
                  <a:pt x="538" y="142"/>
                </a:lnTo>
                <a:lnTo>
                  <a:pt x="591" y="119"/>
                </a:lnTo>
                <a:lnTo>
                  <a:pt x="620" y="119"/>
                </a:lnTo>
                <a:lnTo>
                  <a:pt x="650" y="147"/>
                </a:lnTo>
                <a:lnTo>
                  <a:pt x="685" y="142"/>
                </a:lnTo>
                <a:lnTo>
                  <a:pt x="703" y="165"/>
                </a:lnTo>
                <a:lnTo>
                  <a:pt x="738" y="172"/>
                </a:lnTo>
                <a:lnTo>
                  <a:pt x="762" y="188"/>
                </a:lnTo>
                <a:lnTo>
                  <a:pt x="774" y="231"/>
                </a:lnTo>
                <a:lnTo>
                  <a:pt x="792" y="242"/>
                </a:lnTo>
                <a:lnTo>
                  <a:pt x="1058" y="295"/>
                </a:lnTo>
                <a:lnTo>
                  <a:pt x="1093" y="295"/>
                </a:lnTo>
                <a:lnTo>
                  <a:pt x="1146" y="342"/>
                </a:lnTo>
                <a:lnTo>
                  <a:pt x="1187" y="342"/>
                </a:lnTo>
                <a:lnTo>
                  <a:pt x="1193" y="360"/>
                </a:lnTo>
                <a:lnTo>
                  <a:pt x="1211" y="348"/>
                </a:lnTo>
                <a:lnTo>
                  <a:pt x="1235" y="342"/>
                </a:lnTo>
                <a:lnTo>
                  <a:pt x="1294" y="355"/>
                </a:lnTo>
                <a:lnTo>
                  <a:pt x="1335" y="372"/>
                </a:lnTo>
                <a:lnTo>
                  <a:pt x="1353" y="383"/>
                </a:lnTo>
                <a:lnTo>
                  <a:pt x="1347" y="396"/>
                </a:lnTo>
                <a:lnTo>
                  <a:pt x="1347" y="413"/>
                </a:lnTo>
                <a:lnTo>
                  <a:pt x="1388" y="426"/>
                </a:lnTo>
                <a:lnTo>
                  <a:pt x="1441" y="449"/>
                </a:lnTo>
                <a:lnTo>
                  <a:pt x="1447" y="484"/>
                </a:lnTo>
                <a:lnTo>
                  <a:pt x="1429" y="585"/>
                </a:lnTo>
                <a:lnTo>
                  <a:pt x="1441" y="591"/>
                </a:lnTo>
                <a:lnTo>
                  <a:pt x="1489" y="578"/>
                </a:lnTo>
                <a:lnTo>
                  <a:pt x="1494" y="585"/>
                </a:lnTo>
                <a:lnTo>
                  <a:pt x="1494" y="608"/>
                </a:lnTo>
                <a:lnTo>
                  <a:pt x="1477" y="626"/>
                </a:lnTo>
                <a:lnTo>
                  <a:pt x="1489" y="667"/>
                </a:lnTo>
                <a:lnTo>
                  <a:pt x="1530" y="697"/>
                </a:lnTo>
                <a:lnTo>
                  <a:pt x="1524" y="703"/>
                </a:lnTo>
                <a:lnTo>
                  <a:pt x="1464" y="761"/>
                </a:lnTo>
                <a:lnTo>
                  <a:pt x="1429" y="844"/>
                </a:lnTo>
                <a:lnTo>
                  <a:pt x="1411" y="898"/>
                </a:lnTo>
                <a:lnTo>
                  <a:pt x="1406" y="915"/>
                </a:lnTo>
                <a:lnTo>
                  <a:pt x="1423" y="927"/>
                </a:lnTo>
                <a:lnTo>
                  <a:pt x="1464" y="903"/>
                </a:lnTo>
                <a:lnTo>
                  <a:pt x="1512" y="814"/>
                </a:lnTo>
                <a:lnTo>
                  <a:pt x="1560" y="773"/>
                </a:lnTo>
                <a:lnTo>
                  <a:pt x="1583" y="761"/>
                </a:lnTo>
                <a:lnTo>
                  <a:pt x="1595" y="744"/>
                </a:lnTo>
                <a:lnTo>
                  <a:pt x="1619" y="720"/>
                </a:lnTo>
                <a:lnTo>
                  <a:pt x="1624" y="697"/>
                </a:lnTo>
                <a:lnTo>
                  <a:pt x="1624" y="667"/>
                </a:lnTo>
                <a:lnTo>
                  <a:pt x="1631" y="644"/>
                </a:lnTo>
                <a:lnTo>
                  <a:pt x="1642" y="632"/>
                </a:lnTo>
                <a:lnTo>
                  <a:pt x="1654" y="608"/>
                </a:lnTo>
                <a:lnTo>
                  <a:pt x="1666" y="596"/>
                </a:lnTo>
                <a:lnTo>
                  <a:pt x="1684" y="596"/>
                </a:lnTo>
                <a:lnTo>
                  <a:pt x="1690" y="614"/>
                </a:lnTo>
                <a:lnTo>
                  <a:pt x="1690" y="662"/>
                </a:lnTo>
                <a:lnTo>
                  <a:pt x="1649" y="761"/>
                </a:lnTo>
                <a:lnTo>
                  <a:pt x="1624" y="791"/>
                </a:lnTo>
                <a:lnTo>
                  <a:pt x="1613" y="827"/>
                </a:lnTo>
                <a:lnTo>
                  <a:pt x="1619" y="844"/>
                </a:lnTo>
                <a:lnTo>
                  <a:pt x="1578" y="933"/>
                </a:lnTo>
                <a:lnTo>
                  <a:pt x="1578" y="1004"/>
                </a:lnTo>
                <a:lnTo>
                  <a:pt x="1578" y="1057"/>
                </a:lnTo>
                <a:lnTo>
                  <a:pt x="1535" y="1098"/>
                </a:lnTo>
                <a:lnTo>
                  <a:pt x="1530" y="1116"/>
                </a:lnTo>
                <a:lnTo>
                  <a:pt x="1542" y="1176"/>
                </a:lnTo>
                <a:lnTo>
                  <a:pt x="1542" y="1275"/>
                </a:lnTo>
                <a:lnTo>
                  <a:pt x="1530" y="1293"/>
                </a:lnTo>
                <a:lnTo>
                  <a:pt x="1494" y="1394"/>
                </a:lnTo>
                <a:lnTo>
                  <a:pt x="1518" y="1547"/>
                </a:lnTo>
                <a:lnTo>
                  <a:pt x="1560" y="1648"/>
                </a:lnTo>
                <a:lnTo>
                  <a:pt x="1548" y="1665"/>
                </a:lnTo>
                <a:lnTo>
                  <a:pt x="1553" y="1683"/>
                </a:lnTo>
                <a:lnTo>
                  <a:pt x="1548" y="1701"/>
                </a:lnTo>
                <a:lnTo>
                  <a:pt x="1553" y="1747"/>
                </a:lnTo>
                <a:lnTo>
                  <a:pt x="715" y="18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0" name="Freeform 52"/>
          <p:cNvSpPr>
            <a:spLocks/>
          </p:cNvSpPr>
          <p:nvPr/>
        </p:nvSpPr>
        <p:spPr bwMode="auto">
          <a:xfrm>
            <a:off x="5163813" y="1816682"/>
            <a:ext cx="775069" cy="827476"/>
          </a:xfrm>
          <a:custGeom>
            <a:avLst/>
            <a:gdLst/>
            <a:ahLst/>
            <a:cxnLst>
              <a:cxn ang="0">
                <a:pos x="703" y="1765"/>
              </a:cxn>
              <a:cxn ang="0">
                <a:pos x="584" y="1706"/>
              </a:cxn>
              <a:cxn ang="0">
                <a:pos x="538" y="1541"/>
              </a:cxn>
              <a:cxn ang="0">
                <a:pos x="567" y="1482"/>
              </a:cxn>
              <a:cxn ang="0">
                <a:pos x="513" y="1399"/>
              </a:cxn>
              <a:cxn ang="0">
                <a:pos x="508" y="1275"/>
              </a:cxn>
              <a:cxn ang="0">
                <a:pos x="407" y="1187"/>
              </a:cxn>
              <a:cxn ang="0">
                <a:pos x="295" y="1069"/>
              </a:cxn>
              <a:cxn ang="0">
                <a:pos x="189" y="1016"/>
              </a:cxn>
              <a:cxn ang="0">
                <a:pos x="171" y="986"/>
              </a:cxn>
              <a:cxn ang="0">
                <a:pos x="89" y="956"/>
              </a:cxn>
              <a:cxn ang="0">
                <a:pos x="41" y="910"/>
              </a:cxn>
              <a:cxn ang="0">
                <a:pos x="53" y="732"/>
              </a:cxn>
              <a:cxn ang="0">
                <a:pos x="71" y="649"/>
              </a:cxn>
              <a:cxn ang="0">
                <a:pos x="0" y="578"/>
              </a:cxn>
              <a:cxn ang="0">
                <a:pos x="29" y="508"/>
              </a:cxn>
              <a:cxn ang="0">
                <a:pos x="118" y="401"/>
              </a:cxn>
              <a:cxn ang="0">
                <a:pos x="165" y="366"/>
              </a:cxn>
              <a:cxn ang="0">
                <a:pos x="178" y="130"/>
              </a:cxn>
              <a:cxn ang="0">
                <a:pos x="224" y="119"/>
              </a:cxn>
              <a:cxn ang="0">
                <a:pos x="313" y="119"/>
              </a:cxn>
              <a:cxn ang="0">
                <a:pos x="531" y="6"/>
              </a:cxn>
              <a:cxn ang="0">
                <a:pos x="567" y="12"/>
              </a:cxn>
              <a:cxn ang="0">
                <a:pos x="556" y="71"/>
              </a:cxn>
              <a:cxn ang="0">
                <a:pos x="538" y="142"/>
              </a:cxn>
              <a:cxn ang="0">
                <a:pos x="620" y="119"/>
              </a:cxn>
              <a:cxn ang="0">
                <a:pos x="685" y="142"/>
              </a:cxn>
              <a:cxn ang="0">
                <a:pos x="738" y="172"/>
              </a:cxn>
              <a:cxn ang="0">
                <a:pos x="774" y="231"/>
              </a:cxn>
              <a:cxn ang="0">
                <a:pos x="1058" y="295"/>
              </a:cxn>
              <a:cxn ang="0">
                <a:pos x="1146" y="342"/>
              </a:cxn>
              <a:cxn ang="0">
                <a:pos x="1193" y="360"/>
              </a:cxn>
              <a:cxn ang="0">
                <a:pos x="1235" y="342"/>
              </a:cxn>
              <a:cxn ang="0">
                <a:pos x="1335" y="372"/>
              </a:cxn>
              <a:cxn ang="0">
                <a:pos x="1347" y="396"/>
              </a:cxn>
              <a:cxn ang="0">
                <a:pos x="1388" y="426"/>
              </a:cxn>
              <a:cxn ang="0">
                <a:pos x="1447" y="484"/>
              </a:cxn>
              <a:cxn ang="0">
                <a:pos x="1441" y="591"/>
              </a:cxn>
              <a:cxn ang="0">
                <a:pos x="1494" y="585"/>
              </a:cxn>
              <a:cxn ang="0">
                <a:pos x="1477" y="626"/>
              </a:cxn>
              <a:cxn ang="0">
                <a:pos x="1530" y="697"/>
              </a:cxn>
              <a:cxn ang="0">
                <a:pos x="1464" y="761"/>
              </a:cxn>
              <a:cxn ang="0">
                <a:pos x="1411" y="898"/>
              </a:cxn>
              <a:cxn ang="0">
                <a:pos x="1423" y="927"/>
              </a:cxn>
              <a:cxn ang="0">
                <a:pos x="1512" y="814"/>
              </a:cxn>
              <a:cxn ang="0">
                <a:pos x="1583" y="761"/>
              </a:cxn>
              <a:cxn ang="0">
                <a:pos x="1619" y="720"/>
              </a:cxn>
              <a:cxn ang="0">
                <a:pos x="1624" y="667"/>
              </a:cxn>
              <a:cxn ang="0">
                <a:pos x="1642" y="632"/>
              </a:cxn>
              <a:cxn ang="0">
                <a:pos x="1666" y="596"/>
              </a:cxn>
              <a:cxn ang="0">
                <a:pos x="1690" y="614"/>
              </a:cxn>
              <a:cxn ang="0">
                <a:pos x="1649" y="761"/>
              </a:cxn>
              <a:cxn ang="0">
                <a:pos x="1613" y="827"/>
              </a:cxn>
              <a:cxn ang="0">
                <a:pos x="1578" y="933"/>
              </a:cxn>
              <a:cxn ang="0">
                <a:pos x="1578" y="1057"/>
              </a:cxn>
              <a:cxn ang="0">
                <a:pos x="1530" y="1116"/>
              </a:cxn>
              <a:cxn ang="0">
                <a:pos x="1542" y="1275"/>
              </a:cxn>
              <a:cxn ang="0">
                <a:pos x="1494" y="1394"/>
              </a:cxn>
              <a:cxn ang="0">
                <a:pos x="1560" y="1648"/>
              </a:cxn>
              <a:cxn ang="0">
                <a:pos x="1553" y="1683"/>
              </a:cxn>
              <a:cxn ang="0">
                <a:pos x="1553" y="1747"/>
              </a:cxn>
            </a:cxnLst>
            <a:rect l="0" t="0" r="r" b="b"/>
            <a:pathLst>
              <a:path w="1690" h="1800">
                <a:moveTo>
                  <a:pt x="715" y="1800"/>
                </a:moveTo>
                <a:lnTo>
                  <a:pt x="703" y="1765"/>
                </a:lnTo>
                <a:lnTo>
                  <a:pt x="673" y="1742"/>
                </a:lnTo>
                <a:lnTo>
                  <a:pt x="584" y="1706"/>
                </a:lnTo>
                <a:lnTo>
                  <a:pt x="556" y="1594"/>
                </a:lnTo>
                <a:lnTo>
                  <a:pt x="538" y="1541"/>
                </a:lnTo>
                <a:lnTo>
                  <a:pt x="561" y="1506"/>
                </a:lnTo>
                <a:lnTo>
                  <a:pt x="567" y="1482"/>
                </a:lnTo>
                <a:lnTo>
                  <a:pt x="531" y="1447"/>
                </a:lnTo>
                <a:lnTo>
                  <a:pt x="513" y="1399"/>
                </a:lnTo>
                <a:lnTo>
                  <a:pt x="508" y="1328"/>
                </a:lnTo>
                <a:lnTo>
                  <a:pt x="508" y="1275"/>
                </a:lnTo>
                <a:lnTo>
                  <a:pt x="496" y="1252"/>
                </a:lnTo>
                <a:lnTo>
                  <a:pt x="407" y="1187"/>
                </a:lnTo>
                <a:lnTo>
                  <a:pt x="325" y="1128"/>
                </a:lnTo>
                <a:lnTo>
                  <a:pt x="295" y="1069"/>
                </a:lnTo>
                <a:lnTo>
                  <a:pt x="206" y="1027"/>
                </a:lnTo>
                <a:lnTo>
                  <a:pt x="189" y="1016"/>
                </a:lnTo>
                <a:lnTo>
                  <a:pt x="183" y="998"/>
                </a:lnTo>
                <a:lnTo>
                  <a:pt x="171" y="986"/>
                </a:lnTo>
                <a:lnTo>
                  <a:pt x="100" y="974"/>
                </a:lnTo>
                <a:lnTo>
                  <a:pt x="89" y="956"/>
                </a:lnTo>
                <a:lnTo>
                  <a:pt x="59" y="933"/>
                </a:lnTo>
                <a:lnTo>
                  <a:pt x="41" y="910"/>
                </a:lnTo>
                <a:lnTo>
                  <a:pt x="41" y="803"/>
                </a:lnTo>
                <a:lnTo>
                  <a:pt x="53" y="732"/>
                </a:lnTo>
                <a:lnTo>
                  <a:pt x="47" y="697"/>
                </a:lnTo>
                <a:lnTo>
                  <a:pt x="71" y="649"/>
                </a:lnTo>
                <a:lnTo>
                  <a:pt x="41" y="603"/>
                </a:lnTo>
                <a:lnTo>
                  <a:pt x="0" y="578"/>
                </a:lnTo>
                <a:lnTo>
                  <a:pt x="18" y="514"/>
                </a:lnTo>
                <a:lnTo>
                  <a:pt x="29" y="508"/>
                </a:lnTo>
                <a:lnTo>
                  <a:pt x="36" y="472"/>
                </a:lnTo>
                <a:lnTo>
                  <a:pt x="118" y="401"/>
                </a:lnTo>
                <a:lnTo>
                  <a:pt x="142" y="390"/>
                </a:lnTo>
                <a:lnTo>
                  <a:pt x="165" y="366"/>
                </a:lnTo>
                <a:lnTo>
                  <a:pt x="160" y="147"/>
                </a:lnTo>
                <a:lnTo>
                  <a:pt x="178" y="130"/>
                </a:lnTo>
                <a:lnTo>
                  <a:pt x="195" y="101"/>
                </a:lnTo>
                <a:lnTo>
                  <a:pt x="224" y="119"/>
                </a:lnTo>
                <a:lnTo>
                  <a:pt x="266" y="124"/>
                </a:lnTo>
                <a:lnTo>
                  <a:pt x="313" y="119"/>
                </a:lnTo>
                <a:lnTo>
                  <a:pt x="389" y="77"/>
                </a:lnTo>
                <a:lnTo>
                  <a:pt x="531" y="6"/>
                </a:lnTo>
                <a:lnTo>
                  <a:pt x="556" y="0"/>
                </a:lnTo>
                <a:lnTo>
                  <a:pt x="567" y="12"/>
                </a:lnTo>
                <a:lnTo>
                  <a:pt x="567" y="48"/>
                </a:lnTo>
                <a:lnTo>
                  <a:pt x="556" y="71"/>
                </a:lnTo>
                <a:lnTo>
                  <a:pt x="549" y="89"/>
                </a:lnTo>
                <a:lnTo>
                  <a:pt x="538" y="142"/>
                </a:lnTo>
                <a:lnTo>
                  <a:pt x="591" y="119"/>
                </a:lnTo>
                <a:lnTo>
                  <a:pt x="620" y="119"/>
                </a:lnTo>
                <a:lnTo>
                  <a:pt x="650" y="147"/>
                </a:lnTo>
                <a:lnTo>
                  <a:pt x="685" y="142"/>
                </a:lnTo>
                <a:lnTo>
                  <a:pt x="703" y="165"/>
                </a:lnTo>
                <a:lnTo>
                  <a:pt x="738" y="172"/>
                </a:lnTo>
                <a:lnTo>
                  <a:pt x="762" y="188"/>
                </a:lnTo>
                <a:lnTo>
                  <a:pt x="774" y="231"/>
                </a:lnTo>
                <a:lnTo>
                  <a:pt x="792" y="242"/>
                </a:lnTo>
                <a:lnTo>
                  <a:pt x="1058" y="295"/>
                </a:lnTo>
                <a:lnTo>
                  <a:pt x="1093" y="295"/>
                </a:lnTo>
                <a:lnTo>
                  <a:pt x="1146" y="342"/>
                </a:lnTo>
                <a:lnTo>
                  <a:pt x="1187" y="342"/>
                </a:lnTo>
                <a:lnTo>
                  <a:pt x="1193" y="360"/>
                </a:lnTo>
                <a:lnTo>
                  <a:pt x="1211" y="348"/>
                </a:lnTo>
                <a:lnTo>
                  <a:pt x="1235" y="342"/>
                </a:lnTo>
                <a:lnTo>
                  <a:pt x="1294" y="355"/>
                </a:lnTo>
                <a:lnTo>
                  <a:pt x="1335" y="372"/>
                </a:lnTo>
                <a:lnTo>
                  <a:pt x="1353" y="383"/>
                </a:lnTo>
                <a:lnTo>
                  <a:pt x="1347" y="396"/>
                </a:lnTo>
                <a:lnTo>
                  <a:pt x="1347" y="413"/>
                </a:lnTo>
                <a:lnTo>
                  <a:pt x="1388" y="426"/>
                </a:lnTo>
                <a:lnTo>
                  <a:pt x="1441" y="449"/>
                </a:lnTo>
                <a:lnTo>
                  <a:pt x="1447" y="484"/>
                </a:lnTo>
                <a:lnTo>
                  <a:pt x="1429" y="585"/>
                </a:lnTo>
                <a:lnTo>
                  <a:pt x="1441" y="591"/>
                </a:lnTo>
                <a:lnTo>
                  <a:pt x="1489" y="578"/>
                </a:lnTo>
                <a:lnTo>
                  <a:pt x="1494" y="585"/>
                </a:lnTo>
                <a:lnTo>
                  <a:pt x="1494" y="608"/>
                </a:lnTo>
                <a:lnTo>
                  <a:pt x="1477" y="626"/>
                </a:lnTo>
                <a:lnTo>
                  <a:pt x="1489" y="667"/>
                </a:lnTo>
                <a:lnTo>
                  <a:pt x="1530" y="697"/>
                </a:lnTo>
                <a:lnTo>
                  <a:pt x="1524" y="703"/>
                </a:lnTo>
                <a:lnTo>
                  <a:pt x="1464" y="761"/>
                </a:lnTo>
                <a:lnTo>
                  <a:pt x="1429" y="844"/>
                </a:lnTo>
                <a:lnTo>
                  <a:pt x="1411" y="898"/>
                </a:lnTo>
                <a:lnTo>
                  <a:pt x="1406" y="915"/>
                </a:lnTo>
                <a:lnTo>
                  <a:pt x="1423" y="927"/>
                </a:lnTo>
                <a:lnTo>
                  <a:pt x="1464" y="903"/>
                </a:lnTo>
                <a:lnTo>
                  <a:pt x="1512" y="814"/>
                </a:lnTo>
                <a:lnTo>
                  <a:pt x="1560" y="773"/>
                </a:lnTo>
                <a:lnTo>
                  <a:pt x="1583" y="761"/>
                </a:lnTo>
                <a:lnTo>
                  <a:pt x="1595" y="744"/>
                </a:lnTo>
                <a:lnTo>
                  <a:pt x="1619" y="720"/>
                </a:lnTo>
                <a:lnTo>
                  <a:pt x="1624" y="697"/>
                </a:lnTo>
                <a:lnTo>
                  <a:pt x="1624" y="667"/>
                </a:lnTo>
                <a:lnTo>
                  <a:pt x="1631" y="644"/>
                </a:lnTo>
                <a:lnTo>
                  <a:pt x="1642" y="632"/>
                </a:lnTo>
                <a:lnTo>
                  <a:pt x="1654" y="608"/>
                </a:lnTo>
                <a:lnTo>
                  <a:pt x="1666" y="596"/>
                </a:lnTo>
                <a:lnTo>
                  <a:pt x="1684" y="596"/>
                </a:lnTo>
                <a:lnTo>
                  <a:pt x="1690" y="614"/>
                </a:lnTo>
                <a:lnTo>
                  <a:pt x="1690" y="662"/>
                </a:lnTo>
                <a:lnTo>
                  <a:pt x="1649" y="761"/>
                </a:lnTo>
                <a:lnTo>
                  <a:pt x="1624" y="791"/>
                </a:lnTo>
                <a:lnTo>
                  <a:pt x="1613" y="827"/>
                </a:lnTo>
                <a:lnTo>
                  <a:pt x="1619" y="844"/>
                </a:lnTo>
                <a:lnTo>
                  <a:pt x="1578" y="933"/>
                </a:lnTo>
                <a:lnTo>
                  <a:pt x="1578" y="1004"/>
                </a:lnTo>
                <a:lnTo>
                  <a:pt x="1578" y="1057"/>
                </a:lnTo>
                <a:lnTo>
                  <a:pt x="1535" y="1098"/>
                </a:lnTo>
                <a:lnTo>
                  <a:pt x="1530" y="1116"/>
                </a:lnTo>
                <a:lnTo>
                  <a:pt x="1542" y="1176"/>
                </a:lnTo>
                <a:lnTo>
                  <a:pt x="1542" y="1275"/>
                </a:lnTo>
                <a:lnTo>
                  <a:pt x="1530" y="1293"/>
                </a:lnTo>
                <a:lnTo>
                  <a:pt x="1494" y="1394"/>
                </a:lnTo>
                <a:lnTo>
                  <a:pt x="1518" y="1547"/>
                </a:lnTo>
                <a:lnTo>
                  <a:pt x="1560" y="1648"/>
                </a:lnTo>
                <a:lnTo>
                  <a:pt x="1548" y="1665"/>
                </a:lnTo>
                <a:lnTo>
                  <a:pt x="1553" y="1683"/>
                </a:lnTo>
                <a:lnTo>
                  <a:pt x="1548" y="1701"/>
                </a:lnTo>
                <a:lnTo>
                  <a:pt x="1553" y="1747"/>
                </a:lnTo>
                <a:lnTo>
                  <a:pt x="715" y="1800"/>
                </a:lnTo>
              </a:path>
            </a:pathLst>
          </a:custGeom>
          <a:solidFill>
            <a:schemeClr val="tx2">
              <a:lumMod val="75000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1" name="Freeform 53"/>
          <p:cNvSpPr>
            <a:spLocks/>
          </p:cNvSpPr>
          <p:nvPr/>
        </p:nvSpPr>
        <p:spPr bwMode="auto">
          <a:xfrm>
            <a:off x="5392748" y="2619334"/>
            <a:ext cx="587508" cy="1042620"/>
          </a:xfrm>
          <a:custGeom>
            <a:avLst/>
            <a:gdLst/>
            <a:ahLst/>
            <a:cxnLst>
              <a:cxn ang="0">
                <a:pos x="213" y="53"/>
              </a:cxn>
              <a:cxn ang="0">
                <a:pos x="290" y="119"/>
              </a:cxn>
              <a:cxn ang="0">
                <a:pos x="348" y="190"/>
              </a:cxn>
              <a:cxn ang="0">
                <a:pos x="372" y="296"/>
              </a:cxn>
              <a:cxn ang="0">
                <a:pos x="331" y="355"/>
              </a:cxn>
              <a:cxn ang="0">
                <a:pos x="277" y="450"/>
              </a:cxn>
              <a:cxn ang="0">
                <a:pos x="213" y="486"/>
              </a:cxn>
              <a:cxn ang="0">
                <a:pos x="118" y="503"/>
              </a:cxn>
              <a:cxn ang="0">
                <a:pos x="107" y="580"/>
              </a:cxn>
              <a:cxn ang="0">
                <a:pos x="153" y="644"/>
              </a:cxn>
              <a:cxn ang="0">
                <a:pos x="95" y="804"/>
              </a:cxn>
              <a:cxn ang="0">
                <a:pos x="36" y="863"/>
              </a:cxn>
              <a:cxn ang="0">
                <a:pos x="18" y="928"/>
              </a:cxn>
              <a:cxn ang="0">
                <a:pos x="0" y="987"/>
              </a:cxn>
              <a:cxn ang="0">
                <a:pos x="29" y="1135"/>
              </a:cxn>
              <a:cxn ang="0">
                <a:pos x="130" y="1270"/>
              </a:cxn>
              <a:cxn ang="0">
                <a:pos x="242" y="1365"/>
              </a:cxn>
              <a:cxn ang="0">
                <a:pos x="313" y="1530"/>
              </a:cxn>
              <a:cxn ang="0">
                <a:pos x="366" y="1483"/>
              </a:cxn>
              <a:cxn ang="0">
                <a:pos x="455" y="1548"/>
              </a:cxn>
              <a:cxn ang="0">
                <a:pos x="449" y="1654"/>
              </a:cxn>
              <a:cxn ang="0">
                <a:pos x="378" y="1749"/>
              </a:cxn>
              <a:cxn ang="0">
                <a:pos x="449" y="1849"/>
              </a:cxn>
              <a:cxn ang="0">
                <a:pos x="584" y="1920"/>
              </a:cxn>
              <a:cxn ang="0">
                <a:pos x="691" y="2068"/>
              </a:cxn>
              <a:cxn ang="0">
                <a:pos x="721" y="2121"/>
              </a:cxn>
              <a:cxn ang="0">
                <a:pos x="691" y="2162"/>
              </a:cxn>
              <a:cxn ang="0">
                <a:pos x="774" y="2268"/>
              </a:cxn>
              <a:cxn ang="0">
                <a:pos x="797" y="2245"/>
              </a:cxn>
              <a:cxn ang="0">
                <a:pos x="822" y="2185"/>
              </a:cxn>
              <a:cxn ang="0">
                <a:pos x="916" y="2174"/>
              </a:cxn>
              <a:cxn ang="0">
                <a:pos x="992" y="2227"/>
              </a:cxn>
              <a:cxn ang="0">
                <a:pos x="1022" y="2126"/>
              </a:cxn>
              <a:cxn ang="0">
                <a:pos x="1046" y="2068"/>
              </a:cxn>
              <a:cxn ang="0">
                <a:pos x="1147" y="2027"/>
              </a:cxn>
              <a:cxn ang="0">
                <a:pos x="1117" y="1973"/>
              </a:cxn>
              <a:cxn ang="0">
                <a:pos x="1134" y="1931"/>
              </a:cxn>
              <a:cxn ang="0">
                <a:pos x="1140" y="1908"/>
              </a:cxn>
              <a:cxn ang="0">
                <a:pos x="1134" y="1873"/>
              </a:cxn>
              <a:cxn ang="0">
                <a:pos x="1152" y="1743"/>
              </a:cxn>
              <a:cxn ang="0">
                <a:pos x="1235" y="1630"/>
              </a:cxn>
              <a:cxn ang="0">
                <a:pos x="1276" y="1525"/>
              </a:cxn>
              <a:cxn ang="0">
                <a:pos x="1229" y="1365"/>
              </a:cxn>
              <a:cxn ang="0">
                <a:pos x="1235" y="1282"/>
              </a:cxn>
              <a:cxn ang="0">
                <a:pos x="1164" y="302"/>
              </a:cxn>
              <a:cxn ang="0">
                <a:pos x="1140" y="273"/>
              </a:cxn>
              <a:cxn ang="0">
                <a:pos x="1104" y="154"/>
              </a:cxn>
              <a:cxn ang="0">
                <a:pos x="1051" y="71"/>
              </a:cxn>
            </a:cxnLst>
            <a:rect l="0" t="0" r="r" b="b"/>
            <a:pathLst>
              <a:path w="1276" h="2268">
                <a:moveTo>
                  <a:pt x="1051" y="0"/>
                </a:moveTo>
                <a:lnTo>
                  <a:pt x="213" y="53"/>
                </a:lnTo>
                <a:lnTo>
                  <a:pt x="224" y="78"/>
                </a:lnTo>
                <a:lnTo>
                  <a:pt x="290" y="119"/>
                </a:lnTo>
                <a:lnTo>
                  <a:pt x="295" y="154"/>
                </a:lnTo>
                <a:lnTo>
                  <a:pt x="348" y="190"/>
                </a:lnTo>
                <a:lnTo>
                  <a:pt x="372" y="261"/>
                </a:lnTo>
                <a:lnTo>
                  <a:pt x="372" y="296"/>
                </a:lnTo>
                <a:lnTo>
                  <a:pt x="348" y="337"/>
                </a:lnTo>
                <a:lnTo>
                  <a:pt x="331" y="355"/>
                </a:lnTo>
                <a:lnTo>
                  <a:pt x="331" y="390"/>
                </a:lnTo>
                <a:lnTo>
                  <a:pt x="277" y="450"/>
                </a:lnTo>
                <a:lnTo>
                  <a:pt x="224" y="468"/>
                </a:lnTo>
                <a:lnTo>
                  <a:pt x="213" y="486"/>
                </a:lnTo>
                <a:lnTo>
                  <a:pt x="148" y="486"/>
                </a:lnTo>
                <a:lnTo>
                  <a:pt x="118" y="503"/>
                </a:lnTo>
                <a:lnTo>
                  <a:pt x="100" y="544"/>
                </a:lnTo>
                <a:lnTo>
                  <a:pt x="107" y="580"/>
                </a:lnTo>
                <a:lnTo>
                  <a:pt x="142" y="615"/>
                </a:lnTo>
                <a:lnTo>
                  <a:pt x="153" y="644"/>
                </a:lnTo>
                <a:lnTo>
                  <a:pt x="142" y="704"/>
                </a:lnTo>
                <a:lnTo>
                  <a:pt x="95" y="804"/>
                </a:lnTo>
                <a:lnTo>
                  <a:pt x="47" y="833"/>
                </a:lnTo>
                <a:lnTo>
                  <a:pt x="36" y="863"/>
                </a:lnTo>
                <a:lnTo>
                  <a:pt x="36" y="899"/>
                </a:lnTo>
                <a:lnTo>
                  <a:pt x="18" y="928"/>
                </a:lnTo>
                <a:lnTo>
                  <a:pt x="18" y="952"/>
                </a:lnTo>
                <a:lnTo>
                  <a:pt x="0" y="987"/>
                </a:lnTo>
                <a:lnTo>
                  <a:pt x="6" y="1064"/>
                </a:lnTo>
                <a:lnTo>
                  <a:pt x="29" y="1135"/>
                </a:lnTo>
                <a:lnTo>
                  <a:pt x="36" y="1164"/>
                </a:lnTo>
                <a:lnTo>
                  <a:pt x="130" y="1270"/>
                </a:lnTo>
                <a:lnTo>
                  <a:pt x="219" y="1341"/>
                </a:lnTo>
                <a:lnTo>
                  <a:pt x="242" y="1365"/>
                </a:lnTo>
                <a:lnTo>
                  <a:pt x="295" y="1513"/>
                </a:lnTo>
                <a:lnTo>
                  <a:pt x="313" y="1530"/>
                </a:lnTo>
                <a:lnTo>
                  <a:pt x="343" y="1500"/>
                </a:lnTo>
                <a:lnTo>
                  <a:pt x="366" y="1483"/>
                </a:lnTo>
                <a:lnTo>
                  <a:pt x="443" y="1525"/>
                </a:lnTo>
                <a:lnTo>
                  <a:pt x="455" y="1548"/>
                </a:lnTo>
                <a:lnTo>
                  <a:pt x="437" y="1601"/>
                </a:lnTo>
                <a:lnTo>
                  <a:pt x="449" y="1654"/>
                </a:lnTo>
                <a:lnTo>
                  <a:pt x="389" y="1725"/>
                </a:lnTo>
                <a:lnTo>
                  <a:pt x="378" y="1749"/>
                </a:lnTo>
                <a:lnTo>
                  <a:pt x="402" y="1796"/>
                </a:lnTo>
                <a:lnTo>
                  <a:pt x="449" y="1849"/>
                </a:lnTo>
                <a:lnTo>
                  <a:pt x="538" y="1903"/>
                </a:lnTo>
                <a:lnTo>
                  <a:pt x="584" y="1920"/>
                </a:lnTo>
                <a:lnTo>
                  <a:pt x="673" y="1997"/>
                </a:lnTo>
                <a:lnTo>
                  <a:pt x="691" y="2068"/>
                </a:lnTo>
                <a:lnTo>
                  <a:pt x="721" y="2103"/>
                </a:lnTo>
                <a:lnTo>
                  <a:pt x="721" y="2121"/>
                </a:lnTo>
                <a:lnTo>
                  <a:pt x="698" y="2144"/>
                </a:lnTo>
                <a:lnTo>
                  <a:pt x="691" y="2162"/>
                </a:lnTo>
                <a:lnTo>
                  <a:pt x="762" y="2268"/>
                </a:lnTo>
                <a:lnTo>
                  <a:pt x="774" y="2268"/>
                </a:lnTo>
                <a:lnTo>
                  <a:pt x="774" y="2245"/>
                </a:lnTo>
                <a:lnTo>
                  <a:pt x="797" y="2245"/>
                </a:lnTo>
                <a:lnTo>
                  <a:pt x="804" y="2256"/>
                </a:lnTo>
                <a:lnTo>
                  <a:pt x="822" y="2185"/>
                </a:lnTo>
                <a:lnTo>
                  <a:pt x="863" y="2167"/>
                </a:lnTo>
                <a:lnTo>
                  <a:pt x="916" y="2174"/>
                </a:lnTo>
                <a:lnTo>
                  <a:pt x="957" y="2197"/>
                </a:lnTo>
                <a:lnTo>
                  <a:pt x="992" y="2227"/>
                </a:lnTo>
                <a:lnTo>
                  <a:pt x="1040" y="2203"/>
                </a:lnTo>
                <a:lnTo>
                  <a:pt x="1022" y="2126"/>
                </a:lnTo>
                <a:lnTo>
                  <a:pt x="1016" y="2079"/>
                </a:lnTo>
                <a:lnTo>
                  <a:pt x="1046" y="2068"/>
                </a:lnTo>
                <a:lnTo>
                  <a:pt x="1140" y="2038"/>
                </a:lnTo>
                <a:lnTo>
                  <a:pt x="1147" y="2027"/>
                </a:lnTo>
                <a:lnTo>
                  <a:pt x="1117" y="1991"/>
                </a:lnTo>
                <a:lnTo>
                  <a:pt x="1117" y="1973"/>
                </a:lnTo>
                <a:lnTo>
                  <a:pt x="1122" y="1967"/>
                </a:lnTo>
                <a:lnTo>
                  <a:pt x="1134" y="1931"/>
                </a:lnTo>
                <a:lnTo>
                  <a:pt x="1147" y="1914"/>
                </a:lnTo>
                <a:lnTo>
                  <a:pt x="1140" y="1908"/>
                </a:lnTo>
                <a:lnTo>
                  <a:pt x="1134" y="1896"/>
                </a:lnTo>
                <a:lnTo>
                  <a:pt x="1134" y="1873"/>
                </a:lnTo>
                <a:lnTo>
                  <a:pt x="1152" y="1802"/>
                </a:lnTo>
                <a:lnTo>
                  <a:pt x="1152" y="1743"/>
                </a:lnTo>
                <a:lnTo>
                  <a:pt x="1205" y="1695"/>
                </a:lnTo>
                <a:lnTo>
                  <a:pt x="1235" y="1630"/>
                </a:lnTo>
                <a:lnTo>
                  <a:pt x="1235" y="1607"/>
                </a:lnTo>
                <a:lnTo>
                  <a:pt x="1276" y="1525"/>
                </a:lnTo>
                <a:lnTo>
                  <a:pt x="1264" y="1442"/>
                </a:lnTo>
                <a:lnTo>
                  <a:pt x="1229" y="1365"/>
                </a:lnTo>
                <a:lnTo>
                  <a:pt x="1241" y="1318"/>
                </a:lnTo>
                <a:lnTo>
                  <a:pt x="1235" y="1282"/>
                </a:lnTo>
                <a:lnTo>
                  <a:pt x="1246" y="1264"/>
                </a:lnTo>
                <a:lnTo>
                  <a:pt x="1164" y="302"/>
                </a:lnTo>
                <a:lnTo>
                  <a:pt x="1152" y="296"/>
                </a:lnTo>
                <a:lnTo>
                  <a:pt x="1140" y="273"/>
                </a:lnTo>
                <a:lnTo>
                  <a:pt x="1122" y="184"/>
                </a:lnTo>
                <a:lnTo>
                  <a:pt x="1104" y="154"/>
                </a:lnTo>
                <a:lnTo>
                  <a:pt x="1081" y="131"/>
                </a:lnTo>
                <a:lnTo>
                  <a:pt x="1051" y="71"/>
                </a:lnTo>
                <a:lnTo>
                  <a:pt x="1051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2" name="Freeform 54"/>
          <p:cNvSpPr>
            <a:spLocks/>
          </p:cNvSpPr>
          <p:nvPr/>
        </p:nvSpPr>
        <p:spPr bwMode="auto">
          <a:xfrm>
            <a:off x="5392748" y="2619334"/>
            <a:ext cx="587508" cy="1042620"/>
          </a:xfrm>
          <a:custGeom>
            <a:avLst/>
            <a:gdLst/>
            <a:ahLst/>
            <a:cxnLst>
              <a:cxn ang="0">
                <a:pos x="213" y="53"/>
              </a:cxn>
              <a:cxn ang="0">
                <a:pos x="290" y="119"/>
              </a:cxn>
              <a:cxn ang="0">
                <a:pos x="348" y="190"/>
              </a:cxn>
              <a:cxn ang="0">
                <a:pos x="372" y="296"/>
              </a:cxn>
              <a:cxn ang="0">
                <a:pos x="331" y="355"/>
              </a:cxn>
              <a:cxn ang="0">
                <a:pos x="277" y="450"/>
              </a:cxn>
              <a:cxn ang="0">
                <a:pos x="213" y="486"/>
              </a:cxn>
              <a:cxn ang="0">
                <a:pos x="118" y="503"/>
              </a:cxn>
              <a:cxn ang="0">
                <a:pos x="107" y="580"/>
              </a:cxn>
              <a:cxn ang="0">
                <a:pos x="153" y="644"/>
              </a:cxn>
              <a:cxn ang="0">
                <a:pos x="95" y="804"/>
              </a:cxn>
              <a:cxn ang="0">
                <a:pos x="36" y="863"/>
              </a:cxn>
              <a:cxn ang="0">
                <a:pos x="18" y="928"/>
              </a:cxn>
              <a:cxn ang="0">
                <a:pos x="0" y="987"/>
              </a:cxn>
              <a:cxn ang="0">
                <a:pos x="29" y="1135"/>
              </a:cxn>
              <a:cxn ang="0">
                <a:pos x="130" y="1270"/>
              </a:cxn>
              <a:cxn ang="0">
                <a:pos x="242" y="1365"/>
              </a:cxn>
              <a:cxn ang="0">
                <a:pos x="313" y="1530"/>
              </a:cxn>
              <a:cxn ang="0">
                <a:pos x="366" y="1483"/>
              </a:cxn>
              <a:cxn ang="0">
                <a:pos x="455" y="1548"/>
              </a:cxn>
              <a:cxn ang="0">
                <a:pos x="449" y="1654"/>
              </a:cxn>
              <a:cxn ang="0">
                <a:pos x="378" y="1749"/>
              </a:cxn>
              <a:cxn ang="0">
                <a:pos x="449" y="1849"/>
              </a:cxn>
              <a:cxn ang="0">
                <a:pos x="584" y="1920"/>
              </a:cxn>
              <a:cxn ang="0">
                <a:pos x="691" y="2068"/>
              </a:cxn>
              <a:cxn ang="0">
                <a:pos x="721" y="2121"/>
              </a:cxn>
              <a:cxn ang="0">
                <a:pos x="691" y="2162"/>
              </a:cxn>
              <a:cxn ang="0">
                <a:pos x="774" y="2268"/>
              </a:cxn>
              <a:cxn ang="0">
                <a:pos x="797" y="2245"/>
              </a:cxn>
              <a:cxn ang="0">
                <a:pos x="822" y="2185"/>
              </a:cxn>
              <a:cxn ang="0">
                <a:pos x="916" y="2174"/>
              </a:cxn>
              <a:cxn ang="0">
                <a:pos x="992" y="2227"/>
              </a:cxn>
              <a:cxn ang="0">
                <a:pos x="1022" y="2126"/>
              </a:cxn>
              <a:cxn ang="0">
                <a:pos x="1046" y="2068"/>
              </a:cxn>
              <a:cxn ang="0">
                <a:pos x="1147" y="2027"/>
              </a:cxn>
              <a:cxn ang="0">
                <a:pos x="1117" y="1973"/>
              </a:cxn>
              <a:cxn ang="0">
                <a:pos x="1134" y="1931"/>
              </a:cxn>
              <a:cxn ang="0">
                <a:pos x="1140" y="1908"/>
              </a:cxn>
              <a:cxn ang="0">
                <a:pos x="1134" y="1873"/>
              </a:cxn>
              <a:cxn ang="0">
                <a:pos x="1152" y="1743"/>
              </a:cxn>
              <a:cxn ang="0">
                <a:pos x="1235" y="1630"/>
              </a:cxn>
              <a:cxn ang="0">
                <a:pos x="1276" y="1525"/>
              </a:cxn>
              <a:cxn ang="0">
                <a:pos x="1229" y="1365"/>
              </a:cxn>
              <a:cxn ang="0">
                <a:pos x="1235" y="1282"/>
              </a:cxn>
              <a:cxn ang="0">
                <a:pos x="1164" y="302"/>
              </a:cxn>
              <a:cxn ang="0">
                <a:pos x="1140" y="273"/>
              </a:cxn>
              <a:cxn ang="0">
                <a:pos x="1104" y="154"/>
              </a:cxn>
              <a:cxn ang="0">
                <a:pos x="1051" y="71"/>
              </a:cxn>
            </a:cxnLst>
            <a:rect l="0" t="0" r="r" b="b"/>
            <a:pathLst>
              <a:path w="1276" h="2268">
                <a:moveTo>
                  <a:pt x="1051" y="0"/>
                </a:moveTo>
                <a:lnTo>
                  <a:pt x="213" y="53"/>
                </a:lnTo>
                <a:lnTo>
                  <a:pt x="224" y="78"/>
                </a:lnTo>
                <a:lnTo>
                  <a:pt x="290" y="119"/>
                </a:lnTo>
                <a:lnTo>
                  <a:pt x="295" y="154"/>
                </a:lnTo>
                <a:lnTo>
                  <a:pt x="348" y="190"/>
                </a:lnTo>
                <a:lnTo>
                  <a:pt x="372" y="261"/>
                </a:lnTo>
                <a:lnTo>
                  <a:pt x="372" y="296"/>
                </a:lnTo>
                <a:lnTo>
                  <a:pt x="348" y="337"/>
                </a:lnTo>
                <a:lnTo>
                  <a:pt x="331" y="355"/>
                </a:lnTo>
                <a:lnTo>
                  <a:pt x="331" y="390"/>
                </a:lnTo>
                <a:lnTo>
                  <a:pt x="277" y="450"/>
                </a:lnTo>
                <a:lnTo>
                  <a:pt x="224" y="468"/>
                </a:lnTo>
                <a:lnTo>
                  <a:pt x="213" y="486"/>
                </a:lnTo>
                <a:lnTo>
                  <a:pt x="148" y="486"/>
                </a:lnTo>
                <a:lnTo>
                  <a:pt x="118" y="503"/>
                </a:lnTo>
                <a:lnTo>
                  <a:pt x="100" y="544"/>
                </a:lnTo>
                <a:lnTo>
                  <a:pt x="107" y="580"/>
                </a:lnTo>
                <a:lnTo>
                  <a:pt x="142" y="615"/>
                </a:lnTo>
                <a:lnTo>
                  <a:pt x="153" y="644"/>
                </a:lnTo>
                <a:lnTo>
                  <a:pt x="142" y="704"/>
                </a:lnTo>
                <a:lnTo>
                  <a:pt x="95" y="804"/>
                </a:lnTo>
                <a:lnTo>
                  <a:pt x="47" y="833"/>
                </a:lnTo>
                <a:lnTo>
                  <a:pt x="36" y="863"/>
                </a:lnTo>
                <a:lnTo>
                  <a:pt x="36" y="899"/>
                </a:lnTo>
                <a:lnTo>
                  <a:pt x="18" y="928"/>
                </a:lnTo>
                <a:lnTo>
                  <a:pt x="18" y="952"/>
                </a:lnTo>
                <a:lnTo>
                  <a:pt x="0" y="987"/>
                </a:lnTo>
                <a:lnTo>
                  <a:pt x="6" y="1064"/>
                </a:lnTo>
                <a:lnTo>
                  <a:pt x="29" y="1135"/>
                </a:lnTo>
                <a:lnTo>
                  <a:pt x="36" y="1164"/>
                </a:lnTo>
                <a:lnTo>
                  <a:pt x="130" y="1270"/>
                </a:lnTo>
                <a:lnTo>
                  <a:pt x="219" y="1341"/>
                </a:lnTo>
                <a:lnTo>
                  <a:pt x="242" y="1365"/>
                </a:lnTo>
                <a:lnTo>
                  <a:pt x="295" y="1513"/>
                </a:lnTo>
                <a:lnTo>
                  <a:pt x="313" y="1530"/>
                </a:lnTo>
                <a:lnTo>
                  <a:pt x="343" y="1500"/>
                </a:lnTo>
                <a:lnTo>
                  <a:pt x="366" y="1483"/>
                </a:lnTo>
                <a:lnTo>
                  <a:pt x="443" y="1525"/>
                </a:lnTo>
                <a:lnTo>
                  <a:pt x="455" y="1548"/>
                </a:lnTo>
                <a:lnTo>
                  <a:pt x="437" y="1601"/>
                </a:lnTo>
                <a:lnTo>
                  <a:pt x="449" y="1654"/>
                </a:lnTo>
                <a:lnTo>
                  <a:pt x="389" y="1725"/>
                </a:lnTo>
                <a:lnTo>
                  <a:pt x="378" y="1749"/>
                </a:lnTo>
                <a:lnTo>
                  <a:pt x="402" y="1796"/>
                </a:lnTo>
                <a:lnTo>
                  <a:pt x="449" y="1849"/>
                </a:lnTo>
                <a:lnTo>
                  <a:pt x="538" y="1903"/>
                </a:lnTo>
                <a:lnTo>
                  <a:pt x="584" y="1920"/>
                </a:lnTo>
                <a:lnTo>
                  <a:pt x="673" y="1997"/>
                </a:lnTo>
                <a:lnTo>
                  <a:pt x="691" y="2068"/>
                </a:lnTo>
                <a:lnTo>
                  <a:pt x="721" y="2103"/>
                </a:lnTo>
                <a:lnTo>
                  <a:pt x="721" y="2121"/>
                </a:lnTo>
                <a:lnTo>
                  <a:pt x="698" y="2144"/>
                </a:lnTo>
                <a:lnTo>
                  <a:pt x="691" y="2162"/>
                </a:lnTo>
                <a:lnTo>
                  <a:pt x="762" y="2268"/>
                </a:lnTo>
                <a:lnTo>
                  <a:pt x="774" y="2268"/>
                </a:lnTo>
                <a:lnTo>
                  <a:pt x="774" y="2245"/>
                </a:lnTo>
                <a:lnTo>
                  <a:pt x="797" y="2245"/>
                </a:lnTo>
                <a:lnTo>
                  <a:pt x="804" y="2256"/>
                </a:lnTo>
                <a:lnTo>
                  <a:pt x="822" y="2185"/>
                </a:lnTo>
                <a:lnTo>
                  <a:pt x="863" y="2167"/>
                </a:lnTo>
                <a:lnTo>
                  <a:pt x="916" y="2174"/>
                </a:lnTo>
                <a:lnTo>
                  <a:pt x="957" y="2197"/>
                </a:lnTo>
                <a:lnTo>
                  <a:pt x="992" y="2227"/>
                </a:lnTo>
                <a:lnTo>
                  <a:pt x="1040" y="2203"/>
                </a:lnTo>
                <a:lnTo>
                  <a:pt x="1022" y="2126"/>
                </a:lnTo>
                <a:lnTo>
                  <a:pt x="1016" y="2079"/>
                </a:lnTo>
                <a:lnTo>
                  <a:pt x="1046" y="2068"/>
                </a:lnTo>
                <a:lnTo>
                  <a:pt x="1140" y="2038"/>
                </a:lnTo>
                <a:lnTo>
                  <a:pt x="1147" y="2027"/>
                </a:lnTo>
                <a:lnTo>
                  <a:pt x="1117" y="1991"/>
                </a:lnTo>
                <a:lnTo>
                  <a:pt x="1117" y="1973"/>
                </a:lnTo>
                <a:lnTo>
                  <a:pt x="1122" y="1967"/>
                </a:lnTo>
                <a:lnTo>
                  <a:pt x="1134" y="1931"/>
                </a:lnTo>
                <a:lnTo>
                  <a:pt x="1147" y="1914"/>
                </a:lnTo>
                <a:lnTo>
                  <a:pt x="1140" y="1908"/>
                </a:lnTo>
                <a:lnTo>
                  <a:pt x="1134" y="1896"/>
                </a:lnTo>
                <a:lnTo>
                  <a:pt x="1134" y="1873"/>
                </a:lnTo>
                <a:lnTo>
                  <a:pt x="1152" y="1802"/>
                </a:lnTo>
                <a:lnTo>
                  <a:pt x="1152" y="1743"/>
                </a:lnTo>
                <a:lnTo>
                  <a:pt x="1205" y="1695"/>
                </a:lnTo>
                <a:lnTo>
                  <a:pt x="1235" y="1630"/>
                </a:lnTo>
                <a:lnTo>
                  <a:pt x="1235" y="1607"/>
                </a:lnTo>
                <a:lnTo>
                  <a:pt x="1276" y="1525"/>
                </a:lnTo>
                <a:lnTo>
                  <a:pt x="1264" y="1442"/>
                </a:lnTo>
                <a:lnTo>
                  <a:pt x="1229" y="1365"/>
                </a:lnTo>
                <a:lnTo>
                  <a:pt x="1241" y="1318"/>
                </a:lnTo>
                <a:lnTo>
                  <a:pt x="1235" y="1282"/>
                </a:lnTo>
                <a:lnTo>
                  <a:pt x="1246" y="1264"/>
                </a:lnTo>
                <a:lnTo>
                  <a:pt x="1164" y="302"/>
                </a:lnTo>
                <a:lnTo>
                  <a:pt x="1152" y="296"/>
                </a:lnTo>
                <a:lnTo>
                  <a:pt x="1140" y="273"/>
                </a:lnTo>
                <a:lnTo>
                  <a:pt x="1122" y="184"/>
                </a:lnTo>
                <a:lnTo>
                  <a:pt x="1104" y="154"/>
                </a:lnTo>
                <a:lnTo>
                  <a:pt x="1081" y="131"/>
                </a:lnTo>
                <a:lnTo>
                  <a:pt x="1051" y="71"/>
                </a:lnTo>
                <a:lnTo>
                  <a:pt x="1051" y="0"/>
                </a:lnTo>
              </a:path>
            </a:pathLst>
          </a:custGeom>
          <a:solidFill>
            <a:schemeClr val="tx2">
              <a:lumMod val="50000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3" name="Freeform 55"/>
          <p:cNvSpPr>
            <a:spLocks/>
          </p:cNvSpPr>
          <p:nvPr/>
        </p:nvSpPr>
        <p:spPr bwMode="auto">
          <a:xfrm>
            <a:off x="6018871" y="1960111"/>
            <a:ext cx="573717" cy="788861"/>
          </a:xfrm>
          <a:custGeom>
            <a:avLst/>
            <a:gdLst/>
            <a:ahLst/>
            <a:cxnLst>
              <a:cxn ang="0">
                <a:pos x="620" y="1636"/>
              </a:cxn>
              <a:cxn ang="0">
                <a:pos x="1016" y="1600"/>
              </a:cxn>
              <a:cxn ang="0">
                <a:pos x="1069" y="1487"/>
              </a:cxn>
              <a:cxn ang="0">
                <a:pos x="1081" y="1400"/>
              </a:cxn>
              <a:cxn ang="0">
                <a:pos x="1152" y="1305"/>
              </a:cxn>
              <a:cxn ang="0">
                <a:pos x="1158" y="1246"/>
              </a:cxn>
              <a:cxn ang="0">
                <a:pos x="1193" y="1193"/>
              </a:cxn>
              <a:cxn ang="0">
                <a:pos x="1216" y="1223"/>
              </a:cxn>
              <a:cxn ang="0">
                <a:pos x="1241" y="1193"/>
              </a:cxn>
              <a:cxn ang="0">
                <a:pos x="1234" y="1116"/>
              </a:cxn>
              <a:cxn ang="0">
                <a:pos x="1223" y="998"/>
              </a:cxn>
              <a:cxn ang="0">
                <a:pos x="1122" y="673"/>
              </a:cxn>
              <a:cxn ang="0">
                <a:pos x="1004" y="668"/>
              </a:cxn>
              <a:cxn ang="0">
                <a:pos x="856" y="863"/>
              </a:cxn>
              <a:cxn ang="0">
                <a:pos x="838" y="856"/>
              </a:cxn>
              <a:cxn ang="0">
                <a:pos x="780" y="827"/>
              </a:cxn>
              <a:cxn ang="0">
                <a:pos x="780" y="726"/>
              </a:cxn>
              <a:cxn ang="0">
                <a:pos x="851" y="668"/>
              </a:cxn>
              <a:cxn ang="0">
                <a:pos x="863" y="620"/>
              </a:cxn>
              <a:cxn ang="0">
                <a:pos x="892" y="572"/>
              </a:cxn>
              <a:cxn ang="0">
                <a:pos x="916" y="425"/>
              </a:cxn>
              <a:cxn ang="0">
                <a:pos x="886" y="349"/>
              </a:cxn>
              <a:cxn ang="0">
                <a:pos x="845" y="290"/>
              </a:cxn>
              <a:cxn ang="0">
                <a:pos x="886" y="254"/>
              </a:cxn>
              <a:cxn ang="0">
                <a:pos x="851" y="166"/>
              </a:cxn>
              <a:cxn ang="0">
                <a:pos x="714" y="113"/>
              </a:cxn>
              <a:cxn ang="0">
                <a:pos x="608" y="65"/>
              </a:cxn>
              <a:cxn ang="0">
                <a:pos x="496" y="35"/>
              </a:cxn>
              <a:cxn ang="0">
                <a:pos x="432" y="29"/>
              </a:cxn>
              <a:cxn ang="0">
                <a:pos x="366" y="95"/>
              </a:cxn>
              <a:cxn ang="0">
                <a:pos x="366" y="159"/>
              </a:cxn>
              <a:cxn ang="0">
                <a:pos x="389" y="177"/>
              </a:cxn>
              <a:cxn ang="0">
                <a:pos x="348" y="195"/>
              </a:cxn>
              <a:cxn ang="0">
                <a:pos x="307" y="242"/>
              </a:cxn>
              <a:cxn ang="0">
                <a:pos x="295" y="319"/>
              </a:cxn>
              <a:cxn ang="0">
                <a:pos x="277" y="413"/>
              </a:cxn>
              <a:cxn ang="0">
                <a:pos x="236" y="395"/>
              </a:cxn>
              <a:cxn ang="0">
                <a:pos x="236" y="313"/>
              </a:cxn>
              <a:cxn ang="0">
                <a:pos x="236" y="283"/>
              </a:cxn>
              <a:cxn ang="0">
                <a:pos x="201" y="319"/>
              </a:cxn>
              <a:cxn ang="0">
                <a:pos x="183" y="384"/>
              </a:cxn>
              <a:cxn ang="0">
                <a:pos x="123" y="413"/>
              </a:cxn>
              <a:cxn ang="0">
                <a:pos x="106" y="466"/>
              </a:cxn>
              <a:cxn ang="0">
                <a:pos x="70" y="567"/>
              </a:cxn>
              <a:cxn ang="0">
                <a:pos x="59" y="685"/>
              </a:cxn>
              <a:cxn ang="0">
                <a:pos x="17" y="767"/>
              </a:cxn>
              <a:cxn ang="0">
                <a:pos x="47" y="891"/>
              </a:cxn>
              <a:cxn ang="0">
                <a:pos x="52" y="992"/>
              </a:cxn>
              <a:cxn ang="0">
                <a:pos x="153" y="1210"/>
              </a:cxn>
              <a:cxn ang="0">
                <a:pos x="171" y="1311"/>
              </a:cxn>
              <a:cxn ang="0">
                <a:pos x="159" y="1335"/>
              </a:cxn>
              <a:cxn ang="0">
                <a:pos x="136" y="1482"/>
              </a:cxn>
              <a:cxn ang="0">
                <a:pos x="59" y="1659"/>
              </a:cxn>
              <a:cxn ang="0">
                <a:pos x="0" y="1712"/>
              </a:cxn>
            </a:cxnLst>
            <a:rect l="0" t="0" r="r" b="b"/>
            <a:pathLst>
              <a:path w="1246" h="1712">
                <a:moveTo>
                  <a:pt x="0" y="1712"/>
                </a:moveTo>
                <a:lnTo>
                  <a:pt x="620" y="1636"/>
                </a:lnTo>
                <a:lnTo>
                  <a:pt x="626" y="1654"/>
                </a:lnTo>
                <a:lnTo>
                  <a:pt x="1016" y="1600"/>
                </a:lnTo>
                <a:lnTo>
                  <a:pt x="1021" y="1583"/>
                </a:lnTo>
                <a:lnTo>
                  <a:pt x="1069" y="1487"/>
                </a:lnTo>
                <a:lnTo>
                  <a:pt x="1087" y="1464"/>
                </a:lnTo>
                <a:lnTo>
                  <a:pt x="1081" y="1400"/>
                </a:lnTo>
                <a:lnTo>
                  <a:pt x="1104" y="1347"/>
                </a:lnTo>
                <a:lnTo>
                  <a:pt x="1152" y="1305"/>
                </a:lnTo>
                <a:lnTo>
                  <a:pt x="1152" y="1258"/>
                </a:lnTo>
                <a:lnTo>
                  <a:pt x="1158" y="1246"/>
                </a:lnTo>
                <a:lnTo>
                  <a:pt x="1163" y="1216"/>
                </a:lnTo>
                <a:lnTo>
                  <a:pt x="1193" y="1193"/>
                </a:lnTo>
                <a:lnTo>
                  <a:pt x="1205" y="1216"/>
                </a:lnTo>
                <a:lnTo>
                  <a:pt x="1216" y="1223"/>
                </a:lnTo>
                <a:lnTo>
                  <a:pt x="1234" y="1210"/>
                </a:lnTo>
                <a:lnTo>
                  <a:pt x="1241" y="1193"/>
                </a:lnTo>
                <a:lnTo>
                  <a:pt x="1246" y="1169"/>
                </a:lnTo>
                <a:lnTo>
                  <a:pt x="1234" y="1116"/>
                </a:lnTo>
                <a:lnTo>
                  <a:pt x="1246" y="1045"/>
                </a:lnTo>
                <a:lnTo>
                  <a:pt x="1223" y="998"/>
                </a:lnTo>
                <a:lnTo>
                  <a:pt x="1216" y="904"/>
                </a:lnTo>
                <a:lnTo>
                  <a:pt x="1122" y="673"/>
                </a:lnTo>
                <a:lnTo>
                  <a:pt x="1033" y="643"/>
                </a:lnTo>
                <a:lnTo>
                  <a:pt x="1004" y="668"/>
                </a:lnTo>
                <a:lnTo>
                  <a:pt x="963" y="709"/>
                </a:lnTo>
                <a:lnTo>
                  <a:pt x="856" y="863"/>
                </a:lnTo>
                <a:lnTo>
                  <a:pt x="845" y="863"/>
                </a:lnTo>
                <a:lnTo>
                  <a:pt x="838" y="856"/>
                </a:lnTo>
                <a:lnTo>
                  <a:pt x="792" y="838"/>
                </a:lnTo>
                <a:lnTo>
                  <a:pt x="780" y="827"/>
                </a:lnTo>
                <a:lnTo>
                  <a:pt x="767" y="792"/>
                </a:lnTo>
                <a:lnTo>
                  <a:pt x="780" y="726"/>
                </a:lnTo>
                <a:lnTo>
                  <a:pt x="797" y="703"/>
                </a:lnTo>
                <a:lnTo>
                  <a:pt x="851" y="668"/>
                </a:lnTo>
                <a:lnTo>
                  <a:pt x="863" y="643"/>
                </a:lnTo>
                <a:lnTo>
                  <a:pt x="863" y="620"/>
                </a:lnTo>
                <a:lnTo>
                  <a:pt x="874" y="590"/>
                </a:lnTo>
                <a:lnTo>
                  <a:pt x="892" y="572"/>
                </a:lnTo>
                <a:lnTo>
                  <a:pt x="916" y="526"/>
                </a:lnTo>
                <a:lnTo>
                  <a:pt x="916" y="425"/>
                </a:lnTo>
                <a:lnTo>
                  <a:pt x="904" y="372"/>
                </a:lnTo>
                <a:lnTo>
                  <a:pt x="886" y="349"/>
                </a:lnTo>
                <a:lnTo>
                  <a:pt x="856" y="308"/>
                </a:lnTo>
                <a:lnTo>
                  <a:pt x="845" y="290"/>
                </a:lnTo>
                <a:lnTo>
                  <a:pt x="851" y="265"/>
                </a:lnTo>
                <a:lnTo>
                  <a:pt x="886" y="254"/>
                </a:lnTo>
                <a:lnTo>
                  <a:pt x="892" y="242"/>
                </a:lnTo>
                <a:lnTo>
                  <a:pt x="851" y="166"/>
                </a:lnTo>
                <a:lnTo>
                  <a:pt x="815" y="148"/>
                </a:lnTo>
                <a:lnTo>
                  <a:pt x="714" y="113"/>
                </a:lnTo>
                <a:lnTo>
                  <a:pt x="638" y="95"/>
                </a:lnTo>
                <a:lnTo>
                  <a:pt x="608" y="65"/>
                </a:lnTo>
                <a:lnTo>
                  <a:pt x="549" y="47"/>
                </a:lnTo>
                <a:lnTo>
                  <a:pt x="496" y="35"/>
                </a:lnTo>
                <a:lnTo>
                  <a:pt x="449" y="0"/>
                </a:lnTo>
                <a:lnTo>
                  <a:pt x="432" y="29"/>
                </a:lnTo>
                <a:lnTo>
                  <a:pt x="396" y="42"/>
                </a:lnTo>
                <a:lnTo>
                  <a:pt x="366" y="95"/>
                </a:lnTo>
                <a:lnTo>
                  <a:pt x="361" y="141"/>
                </a:lnTo>
                <a:lnTo>
                  <a:pt x="366" y="159"/>
                </a:lnTo>
                <a:lnTo>
                  <a:pt x="384" y="159"/>
                </a:lnTo>
                <a:lnTo>
                  <a:pt x="389" y="177"/>
                </a:lnTo>
                <a:lnTo>
                  <a:pt x="378" y="183"/>
                </a:lnTo>
                <a:lnTo>
                  <a:pt x="348" y="195"/>
                </a:lnTo>
                <a:lnTo>
                  <a:pt x="331" y="207"/>
                </a:lnTo>
                <a:lnTo>
                  <a:pt x="307" y="242"/>
                </a:lnTo>
                <a:lnTo>
                  <a:pt x="290" y="278"/>
                </a:lnTo>
                <a:lnTo>
                  <a:pt x="295" y="319"/>
                </a:lnTo>
                <a:lnTo>
                  <a:pt x="301" y="366"/>
                </a:lnTo>
                <a:lnTo>
                  <a:pt x="277" y="413"/>
                </a:lnTo>
                <a:lnTo>
                  <a:pt x="242" y="431"/>
                </a:lnTo>
                <a:lnTo>
                  <a:pt x="236" y="395"/>
                </a:lnTo>
                <a:lnTo>
                  <a:pt x="248" y="354"/>
                </a:lnTo>
                <a:lnTo>
                  <a:pt x="236" y="313"/>
                </a:lnTo>
                <a:lnTo>
                  <a:pt x="242" y="290"/>
                </a:lnTo>
                <a:lnTo>
                  <a:pt x="236" y="283"/>
                </a:lnTo>
                <a:lnTo>
                  <a:pt x="219" y="290"/>
                </a:lnTo>
                <a:lnTo>
                  <a:pt x="201" y="319"/>
                </a:lnTo>
                <a:lnTo>
                  <a:pt x="194" y="361"/>
                </a:lnTo>
                <a:lnTo>
                  <a:pt x="183" y="384"/>
                </a:lnTo>
                <a:lnTo>
                  <a:pt x="159" y="384"/>
                </a:lnTo>
                <a:lnTo>
                  <a:pt x="123" y="413"/>
                </a:lnTo>
                <a:lnTo>
                  <a:pt x="106" y="443"/>
                </a:lnTo>
                <a:lnTo>
                  <a:pt x="106" y="466"/>
                </a:lnTo>
                <a:lnTo>
                  <a:pt x="70" y="501"/>
                </a:lnTo>
                <a:lnTo>
                  <a:pt x="70" y="567"/>
                </a:lnTo>
                <a:lnTo>
                  <a:pt x="65" y="638"/>
                </a:lnTo>
                <a:lnTo>
                  <a:pt x="59" y="685"/>
                </a:lnTo>
                <a:lnTo>
                  <a:pt x="35" y="739"/>
                </a:lnTo>
                <a:lnTo>
                  <a:pt x="17" y="767"/>
                </a:lnTo>
                <a:lnTo>
                  <a:pt x="17" y="803"/>
                </a:lnTo>
                <a:lnTo>
                  <a:pt x="47" y="891"/>
                </a:lnTo>
                <a:lnTo>
                  <a:pt x="29" y="945"/>
                </a:lnTo>
                <a:lnTo>
                  <a:pt x="52" y="992"/>
                </a:lnTo>
                <a:lnTo>
                  <a:pt x="112" y="1110"/>
                </a:lnTo>
                <a:lnTo>
                  <a:pt x="153" y="1210"/>
                </a:lnTo>
                <a:lnTo>
                  <a:pt x="153" y="1294"/>
                </a:lnTo>
                <a:lnTo>
                  <a:pt x="171" y="1311"/>
                </a:lnTo>
                <a:lnTo>
                  <a:pt x="171" y="1322"/>
                </a:lnTo>
                <a:lnTo>
                  <a:pt x="159" y="1335"/>
                </a:lnTo>
                <a:lnTo>
                  <a:pt x="148" y="1423"/>
                </a:lnTo>
                <a:lnTo>
                  <a:pt x="136" y="1482"/>
                </a:lnTo>
                <a:lnTo>
                  <a:pt x="106" y="1541"/>
                </a:lnTo>
                <a:lnTo>
                  <a:pt x="59" y="1659"/>
                </a:lnTo>
                <a:lnTo>
                  <a:pt x="17" y="1700"/>
                </a:lnTo>
                <a:lnTo>
                  <a:pt x="0" y="171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4" name="Freeform 56"/>
          <p:cNvSpPr>
            <a:spLocks/>
          </p:cNvSpPr>
          <p:nvPr/>
        </p:nvSpPr>
        <p:spPr bwMode="auto">
          <a:xfrm>
            <a:off x="6018871" y="1960111"/>
            <a:ext cx="573717" cy="788861"/>
          </a:xfrm>
          <a:custGeom>
            <a:avLst/>
            <a:gdLst/>
            <a:ahLst/>
            <a:cxnLst>
              <a:cxn ang="0">
                <a:pos x="620" y="1636"/>
              </a:cxn>
              <a:cxn ang="0">
                <a:pos x="1016" y="1600"/>
              </a:cxn>
              <a:cxn ang="0">
                <a:pos x="1069" y="1487"/>
              </a:cxn>
              <a:cxn ang="0">
                <a:pos x="1081" y="1400"/>
              </a:cxn>
              <a:cxn ang="0">
                <a:pos x="1152" y="1305"/>
              </a:cxn>
              <a:cxn ang="0">
                <a:pos x="1158" y="1246"/>
              </a:cxn>
              <a:cxn ang="0">
                <a:pos x="1193" y="1193"/>
              </a:cxn>
              <a:cxn ang="0">
                <a:pos x="1216" y="1223"/>
              </a:cxn>
              <a:cxn ang="0">
                <a:pos x="1241" y="1193"/>
              </a:cxn>
              <a:cxn ang="0">
                <a:pos x="1234" y="1116"/>
              </a:cxn>
              <a:cxn ang="0">
                <a:pos x="1223" y="998"/>
              </a:cxn>
              <a:cxn ang="0">
                <a:pos x="1122" y="673"/>
              </a:cxn>
              <a:cxn ang="0">
                <a:pos x="1004" y="668"/>
              </a:cxn>
              <a:cxn ang="0">
                <a:pos x="856" y="863"/>
              </a:cxn>
              <a:cxn ang="0">
                <a:pos x="838" y="856"/>
              </a:cxn>
              <a:cxn ang="0">
                <a:pos x="780" y="827"/>
              </a:cxn>
              <a:cxn ang="0">
                <a:pos x="780" y="726"/>
              </a:cxn>
              <a:cxn ang="0">
                <a:pos x="851" y="668"/>
              </a:cxn>
              <a:cxn ang="0">
                <a:pos x="863" y="620"/>
              </a:cxn>
              <a:cxn ang="0">
                <a:pos x="892" y="572"/>
              </a:cxn>
              <a:cxn ang="0">
                <a:pos x="916" y="425"/>
              </a:cxn>
              <a:cxn ang="0">
                <a:pos x="886" y="349"/>
              </a:cxn>
              <a:cxn ang="0">
                <a:pos x="845" y="290"/>
              </a:cxn>
              <a:cxn ang="0">
                <a:pos x="886" y="254"/>
              </a:cxn>
              <a:cxn ang="0">
                <a:pos x="851" y="166"/>
              </a:cxn>
              <a:cxn ang="0">
                <a:pos x="714" y="113"/>
              </a:cxn>
              <a:cxn ang="0">
                <a:pos x="608" y="65"/>
              </a:cxn>
              <a:cxn ang="0">
                <a:pos x="496" y="35"/>
              </a:cxn>
              <a:cxn ang="0">
                <a:pos x="432" y="29"/>
              </a:cxn>
              <a:cxn ang="0">
                <a:pos x="366" y="95"/>
              </a:cxn>
              <a:cxn ang="0">
                <a:pos x="366" y="159"/>
              </a:cxn>
              <a:cxn ang="0">
                <a:pos x="389" y="177"/>
              </a:cxn>
              <a:cxn ang="0">
                <a:pos x="348" y="195"/>
              </a:cxn>
              <a:cxn ang="0">
                <a:pos x="307" y="242"/>
              </a:cxn>
              <a:cxn ang="0">
                <a:pos x="295" y="319"/>
              </a:cxn>
              <a:cxn ang="0">
                <a:pos x="277" y="413"/>
              </a:cxn>
              <a:cxn ang="0">
                <a:pos x="236" y="395"/>
              </a:cxn>
              <a:cxn ang="0">
                <a:pos x="236" y="313"/>
              </a:cxn>
              <a:cxn ang="0">
                <a:pos x="236" y="283"/>
              </a:cxn>
              <a:cxn ang="0">
                <a:pos x="201" y="319"/>
              </a:cxn>
              <a:cxn ang="0">
                <a:pos x="183" y="384"/>
              </a:cxn>
              <a:cxn ang="0">
                <a:pos x="123" y="413"/>
              </a:cxn>
              <a:cxn ang="0">
                <a:pos x="106" y="466"/>
              </a:cxn>
              <a:cxn ang="0">
                <a:pos x="70" y="567"/>
              </a:cxn>
              <a:cxn ang="0">
                <a:pos x="59" y="685"/>
              </a:cxn>
              <a:cxn ang="0">
                <a:pos x="17" y="767"/>
              </a:cxn>
              <a:cxn ang="0">
                <a:pos x="47" y="891"/>
              </a:cxn>
              <a:cxn ang="0">
                <a:pos x="52" y="992"/>
              </a:cxn>
              <a:cxn ang="0">
                <a:pos x="153" y="1210"/>
              </a:cxn>
              <a:cxn ang="0">
                <a:pos x="171" y="1311"/>
              </a:cxn>
              <a:cxn ang="0">
                <a:pos x="159" y="1335"/>
              </a:cxn>
              <a:cxn ang="0">
                <a:pos x="136" y="1482"/>
              </a:cxn>
              <a:cxn ang="0">
                <a:pos x="59" y="1659"/>
              </a:cxn>
              <a:cxn ang="0">
                <a:pos x="0" y="1712"/>
              </a:cxn>
            </a:cxnLst>
            <a:rect l="0" t="0" r="r" b="b"/>
            <a:pathLst>
              <a:path w="1246" h="1712">
                <a:moveTo>
                  <a:pt x="0" y="1712"/>
                </a:moveTo>
                <a:lnTo>
                  <a:pt x="620" y="1636"/>
                </a:lnTo>
                <a:lnTo>
                  <a:pt x="626" y="1654"/>
                </a:lnTo>
                <a:lnTo>
                  <a:pt x="1016" y="1600"/>
                </a:lnTo>
                <a:lnTo>
                  <a:pt x="1021" y="1583"/>
                </a:lnTo>
                <a:lnTo>
                  <a:pt x="1069" y="1487"/>
                </a:lnTo>
                <a:lnTo>
                  <a:pt x="1087" y="1464"/>
                </a:lnTo>
                <a:lnTo>
                  <a:pt x="1081" y="1400"/>
                </a:lnTo>
                <a:lnTo>
                  <a:pt x="1104" y="1347"/>
                </a:lnTo>
                <a:lnTo>
                  <a:pt x="1152" y="1305"/>
                </a:lnTo>
                <a:lnTo>
                  <a:pt x="1152" y="1258"/>
                </a:lnTo>
                <a:lnTo>
                  <a:pt x="1158" y="1246"/>
                </a:lnTo>
                <a:lnTo>
                  <a:pt x="1163" y="1216"/>
                </a:lnTo>
                <a:lnTo>
                  <a:pt x="1193" y="1193"/>
                </a:lnTo>
                <a:lnTo>
                  <a:pt x="1205" y="1216"/>
                </a:lnTo>
                <a:lnTo>
                  <a:pt x="1216" y="1223"/>
                </a:lnTo>
                <a:lnTo>
                  <a:pt x="1234" y="1210"/>
                </a:lnTo>
                <a:lnTo>
                  <a:pt x="1241" y="1193"/>
                </a:lnTo>
                <a:lnTo>
                  <a:pt x="1246" y="1169"/>
                </a:lnTo>
                <a:lnTo>
                  <a:pt x="1234" y="1116"/>
                </a:lnTo>
                <a:lnTo>
                  <a:pt x="1246" y="1045"/>
                </a:lnTo>
                <a:lnTo>
                  <a:pt x="1223" y="998"/>
                </a:lnTo>
                <a:lnTo>
                  <a:pt x="1216" y="904"/>
                </a:lnTo>
                <a:lnTo>
                  <a:pt x="1122" y="673"/>
                </a:lnTo>
                <a:lnTo>
                  <a:pt x="1033" y="643"/>
                </a:lnTo>
                <a:lnTo>
                  <a:pt x="1004" y="668"/>
                </a:lnTo>
                <a:lnTo>
                  <a:pt x="963" y="709"/>
                </a:lnTo>
                <a:lnTo>
                  <a:pt x="856" y="863"/>
                </a:lnTo>
                <a:lnTo>
                  <a:pt x="845" y="863"/>
                </a:lnTo>
                <a:lnTo>
                  <a:pt x="838" y="856"/>
                </a:lnTo>
                <a:lnTo>
                  <a:pt x="792" y="838"/>
                </a:lnTo>
                <a:lnTo>
                  <a:pt x="780" y="827"/>
                </a:lnTo>
                <a:lnTo>
                  <a:pt x="767" y="792"/>
                </a:lnTo>
                <a:lnTo>
                  <a:pt x="780" y="726"/>
                </a:lnTo>
                <a:lnTo>
                  <a:pt x="797" y="703"/>
                </a:lnTo>
                <a:lnTo>
                  <a:pt x="851" y="668"/>
                </a:lnTo>
                <a:lnTo>
                  <a:pt x="863" y="643"/>
                </a:lnTo>
                <a:lnTo>
                  <a:pt x="863" y="620"/>
                </a:lnTo>
                <a:lnTo>
                  <a:pt x="874" y="590"/>
                </a:lnTo>
                <a:lnTo>
                  <a:pt x="892" y="572"/>
                </a:lnTo>
                <a:lnTo>
                  <a:pt x="916" y="526"/>
                </a:lnTo>
                <a:lnTo>
                  <a:pt x="916" y="425"/>
                </a:lnTo>
                <a:lnTo>
                  <a:pt x="904" y="372"/>
                </a:lnTo>
                <a:lnTo>
                  <a:pt x="886" y="349"/>
                </a:lnTo>
                <a:lnTo>
                  <a:pt x="856" y="308"/>
                </a:lnTo>
                <a:lnTo>
                  <a:pt x="845" y="290"/>
                </a:lnTo>
                <a:lnTo>
                  <a:pt x="851" y="265"/>
                </a:lnTo>
                <a:lnTo>
                  <a:pt x="886" y="254"/>
                </a:lnTo>
                <a:lnTo>
                  <a:pt x="892" y="242"/>
                </a:lnTo>
                <a:lnTo>
                  <a:pt x="851" y="166"/>
                </a:lnTo>
                <a:lnTo>
                  <a:pt x="815" y="148"/>
                </a:lnTo>
                <a:lnTo>
                  <a:pt x="714" y="113"/>
                </a:lnTo>
                <a:lnTo>
                  <a:pt x="638" y="95"/>
                </a:lnTo>
                <a:lnTo>
                  <a:pt x="608" y="65"/>
                </a:lnTo>
                <a:lnTo>
                  <a:pt x="549" y="47"/>
                </a:lnTo>
                <a:lnTo>
                  <a:pt x="496" y="35"/>
                </a:lnTo>
                <a:lnTo>
                  <a:pt x="449" y="0"/>
                </a:lnTo>
                <a:lnTo>
                  <a:pt x="432" y="29"/>
                </a:lnTo>
                <a:lnTo>
                  <a:pt x="396" y="42"/>
                </a:lnTo>
                <a:lnTo>
                  <a:pt x="366" y="95"/>
                </a:lnTo>
                <a:lnTo>
                  <a:pt x="361" y="141"/>
                </a:lnTo>
                <a:lnTo>
                  <a:pt x="366" y="159"/>
                </a:lnTo>
                <a:lnTo>
                  <a:pt x="384" y="159"/>
                </a:lnTo>
                <a:lnTo>
                  <a:pt x="389" y="177"/>
                </a:lnTo>
                <a:lnTo>
                  <a:pt x="378" y="183"/>
                </a:lnTo>
                <a:lnTo>
                  <a:pt x="348" y="195"/>
                </a:lnTo>
                <a:lnTo>
                  <a:pt x="331" y="207"/>
                </a:lnTo>
                <a:lnTo>
                  <a:pt x="307" y="242"/>
                </a:lnTo>
                <a:lnTo>
                  <a:pt x="290" y="278"/>
                </a:lnTo>
                <a:lnTo>
                  <a:pt x="295" y="319"/>
                </a:lnTo>
                <a:lnTo>
                  <a:pt x="301" y="366"/>
                </a:lnTo>
                <a:lnTo>
                  <a:pt x="277" y="413"/>
                </a:lnTo>
                <a:lnTo>
                  <a:pt x="242" y="431"/>
                </a:lnTo>
                <a:lnTo>
                  <a:pt x="236" y="395"/>
                </a:lnTo>
                <a:lnTo>
                  <a:pt x="248" y="354"/>
                </a:lnTo>
                <a:lnTo>
                  <a:pt x="236" y="313"/>
                </a:lnTo>
                <a:lnTo>
                  <a:pt x="242" y="290"/>
                </a:lnTo>
                <a:lnTo>
                  <a:pt x="236" y="283"/>
                </a:lnTo>
                <a:lnTo>
                  <a:pt x="219" y="290"/>
                </a:lnTo>
                <a:lnTo>
                  <a:pt x="201" y="319"/>
                </a:lnTo>
                <a:lnTo>
                  <a:pt x="194" y="361"/>
                </a:lnTo>
                <a:lnTo>
                  <a:pt x="183" y="384"/>
                </a:lnTo>
                <a:lnTo>
                  <a:pt x="159" y="384"/>
                </a:lnTo>
                <a:lnTo>
                  <a:pt x="123" y="413"/>
                </a:lnTo>
                <a:lnTo>
                  <a:pt x="106" y="443"/>
                </a:lnTo>
                <a:lnTo>
                  <a:pt x="106" y="466"/>
                </a:lnTo>
                <a:lnTo>
                  <a:pt x="70" y="501"/>
                </a:lnTo>
                <a:lnTo>
                  <a:pt x="70" y="567"/>
                </a:lnTo>
                <a:lnTo>
                  <a:pt x="65" y="638"/>
                </a:lnTo>
                <a:lnTo>
                  <a:pt x="59" y="685"/>
                </a:lnTo>
                <a:lnTo>
                  <a:pt x="35" y="739"/>
                </a:lnTo>
                <a:lnTo>
                  <a:pt x="17" y="767"/>
                </a:lnTo>
                <a:lnTo>
                  <a:pt x="17" y="803"/>
                </a:lnTo>
                <a:lnTo>
                  <a:pt x="47" y="891"/>
                </a:lnTo>
                <a:lnTo>
                  <a:pt x="29" y="945"/>
                </a:lnTo>
                <a:lnTo>
                  <a:pt x="52" y="992"/>
                </a:lnTo>
                <a:lnTo>
                  <a:pt x="112" y="1110"/>
                </a:lnTo>
                <a:lnTo>
                  <a:pt x="153" y="1210"/>
                </a:lnTo>
                <a:lnTo>
                  <a:pt x="153" y="1294"/>
                </a:lnTo>
                <a:lnTo>
                  <a:pt x="171" y="1311"/>
                </a:lnTo>
                <a:lnTo>
                  <a:pt x="171" y="1322"/>
                </a:lnTo>
                <a:lnTo>
                  <a:pt x="159" y="1335"/>
                </a:lnTo>
                <a:lnTo>
                  <a:pt x="148" y="1423"/>
                </a:lnTo>
                <a:lnTo>
                  <a:pt x="136" y="1482"/>
                </a:lnTo>
                <a:lnTo>
                  <a:pt x="106" y="1541"/>
                </a:lnTo>
                <a:lnTo>
                  <a:pt x="59" y="1659"/>
                </a:lnTo>
                <a:lnTo>
                  <a:pt x="17" y="1700"/>
                </a:lnTo>
                <a:lnTo>
                  <a:pt x="0" y="1712"/>
                </a:lnTo>
              </a:path>
            </a:pathLst>
          </a:custGeom>
          <a:noFill/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5" name="Freeform 57"/>
          <p:cNvSpPr>
            <a:spLocks/>
          </p:cNvSpPr>
          <p:nvPr/>
        </p:nvSpPr>
        <p:spPr bwMode="auto">
          <a:xfrm>
            <a:off x="5478254" y="1695319"/>
            <a:ext cx="899191" cy="441321"/>
          </a:xfrm>
          <a:custGeom>
            <a:avLst/>
            <a:gdLst/>
            <a:ahLst/>
            <a:cxnLst>
              <a:cxn ang="0">
                <a:pos x="83" y="372"/>
              </a:cxn>
              <a:cxn ang="0">
                <a:pos x="183" y="302"/>
              </a:cxn>
              <a:cxn ang="0">
                <a:pos x="461" y="130"/>
              </a:cxn>
              <a:cxn ang="0">
                <a:pos x="609" y="12"/>
              </a:cxn>
              <a:cxn ang="0">
                <a:pos x="721" y="18"/>
              </a:cxn>
              <a:cxn ang="0">
                <a:pos x="644" y="89"/>
              </a:cxn>
              <a:cxn ang="0">
                <a:pos x="538" y="201"/>
              </a:cxn>
              <a:cxn ang="0">
                <a:pos x="550" y="278"/>
              </a:cxn>
              <a:cxn ang="0">
                <a:pos x="656" y="225"/>
              </a:cxn>
              <a:cxn ang="0">
                <a:pos x="921" y="367"/>
              </a:cxn>
              <a:cxn ang="0">
                <a:pos x="1010" y="385"/>
              </a:cxn>
              <a:cxn ang="0">
                <a:pos x="1040" y="402"/>
              </a:cxn>
              <a:cxn ang="0">
                <a:pos x="1152" y="307"/>
              </a:cxn>
              <a:cxn ang="0">
                <a:pos x="1501" y="195"/>
              </a:cxn>
              <a:cxn ang="0">
                <a:pos x="1494" y="266"/>
              </a:cxn>
              <a:cxn ang="0">
                <a:pos x="1560" y="325"/>
              </a:cxn>
              <a:cxn ang="0">
                <a:pos x="1702" y="314"/>
              </a:cxn>
              <a:cxn ang="0">
                <a:pos x="1790" y="426"/>
              </a:cxn>
              <a:cxn ang="0">
                <a:pos x="1938" y="438"/>
              </a:cxn>
              <a:cxn ang="0">
                <a:pos x="1926" y="497"/>
              </a:cxn>
              <a:cxn ang="0">
                <a:pos x="1861" y="484"/>
              </a:cxn>
              <a:cxn ang="0">
                <a:pos x="1778" y="497"/>
              </a:cxn>
              <a:cxn ang="0">
                <a:pos x="1643" y="497"/>
              </a:cxn>
              <a:cxn ang="0">
                <a:pos x="1625" y="561"/>
              </a:cxn>
              <a:cxn ang="0">
                <a:pos x="1459" y="502"/>
              </a:cxn>
              <a:cxn ang="0">
                <a:pos x="1342" y="550"/>
              </a:cxn>
              <a:cxn ang="0">
                <a:pos x="1282" y="579"/>
              </a:cxn>
              <a:cxn ang="0">
                <a:pos x="1187" y="585"/>
              </a:cxn>
              <a:cxn ang="0">
                <a:pos x="1081" y="720"/>
              </a:cxn>
              <a:cxn ang="0">
                <a:pos x="1099" y="649"/>
              </a:cxn>
              <a:cxn ang="0">
                <a:pos x="1028" y="674"/>
              </a:cxn>
              <a:cxn ang="0">
                <a:pos x="981" y="626"/>
              </a:cxn>
              <a:cxn ang="0">
                <a:pos x="934" y="745"/>
              </a:cxn>
              <a:cxn ang="0">
                <a:pos x="850" y="904"/>
              </a:cxn>
              <a:cxn ang="0">
                <a:pos x="804" y="933"/>
              </a:cxn>
              <a:cxn ang="0">
                <a:pos x="809" y="851"/>
              </a:cxn>
              <a:cxn ang="0">
                <a:pos x="744" y="851"/>
              </a:cxn>
              <a:cxn ang="0">
                <a:pos x="703" y="692"/>
              </a:cxn>
              <a:cxn ang="0">
                <a:pos x="668" y="649"/>
              </a:cxn>
              <a:cxn ang="0">
                <a:pos x="550" y="608"/>
              </a:cxn>
              <a:cxn ang="0">
                <a:pos x="502" y="608"/>
              </a:cxn>
              <a:cxn ang="0">
                <a:pos x="373" y="561"/>
              </a:cxn>
              <a:cxn ang="0">
                <a:pos x="77" y="454"/>
              </a:cxn>
              <a:cxn ang="0">
                <a:pos x="0" y="408"/>
              </a:cxn>
            </a:cxnLst>
            <a:rect l="0" t="0" r="r" b="b"/>
            <a:pathLst>
              <a:path w="1956" h="963">
                <a:moveTo>
                  <a:pt x="0" y="408"/>
                </a:moveTo>
                <a:lnTo>
                  <a:pt x="59" y="390"/>
                </a:lnTo>
                <a:lnTo>
                  <a:pt x="83" y="372"/>
                </a:lnTo>
                <a:lnTo>
                  <a:pt x="148" y="337"/>
                </a:lnTo>
                <a:lnTo>
                  <a:pt x="160" y="307"/>
                </a:lnTo>
                <a:lnTo>
                  <a:pt x="183" y="302"/>
                </a:lnTo>
                <a:lnTo>
                  <a:pt x="295" y="266"/>
                </a:lnTo>
                <a:lnTo>
                  <a:pt x="366" y="225"/>
                </a:lnTo>
                <a:lnTo>
                  <a:pt x="461" y="130"/>
                </a:lnTo>
                <a:lnTo>
                  <a:pt x="485" y="124"/>
                </a:lnTo>
                <a:lnTo>
                  <a:pt x="561" y="41"/>
                </a:lnTo>
                <a:lnTo>
                  <a:pt x="609" y="12"/>
                </a:lnTo>
                <a:lnTo>
                  <a:pt x="697" y="0"/>
                </a:lnTo>
                <a:lnTo>
                  <a:pt x="715" y="6"/>
                </a:lnTo>
                <a:lnTo>
                  <a:pt x="721" y="18"/>
                </a:lnTo>
                <a:lnTo>
                  <a:pt x="674" y="48"/>
                </a:lnTo>
                <a:lnTo>
                  <a:pt x="662" y="53"/>
                </a:lnTo>
                <a:lnTo>
                  <a:pt x="644" y="89"/>
                </a:lnTo>
                <a:lnTo>
                  <a:pt x="586" y="154"/>
                </a:lnTo>
                <a:lnTo>
                  <a:pt x="556" y="183"/>
                </a:lnTo>
                <a:lnTo>
                  <a:pt x="538" y="201"/>
                </a:lnTo>
                <a:lnTo>
                  <a:pt x="526" y="261"/>
                </a:lnTo>
                <a:lnTo>
                  <a:pt x="538" y="302"/>
                </a:lnTo>
                <a:lnTo>
                  <a:pt x="550" y="278"/>
                </a:lnTo>
                <a:lnTo>
                  <a:pt x="597" y="236"/>
                </a:lnTo>
                <a:lnTo>
                  <a:pt x="632" y="236"/>
                </a:lnTo>
                <a:lnTo>
                  <a:pt x="656" y="225"/>
                </a:lnTo>
                <a:lnTo>
                  <a:pt x="768" y="278"/>
                </a:lnTo>
                <a:lnTo>
                  <a:pt x="857" y="378"/>
                </a:lnTo>
                <a:lnTo>
                  <a:pt x="921" y="367"/>
                </a:lnTo>
                <a:lnTo>
                  <a:pt x="964" y="367"/>
                </a:lnTo>
                <a:lnTo>
                  <a:pt x="987" y="385"/>
                </a:lnTo>
                <a:lnTo>
                  <a:pt x="1010" y="385"/>
                </a:lnTo>
                <a:lnTo>
                  <a:pt x="1017" y="378"/>
                </a:lnTo>
                <a:lnTo>
                  <a:pt x="1040" y="390"/>
                </a:lnTo>
                <a:lnTo>
                  <a:pt x="1040" y="402"/>
                </a:lnTo>
                <a:lnTo>
                  <a:pt x="1058" y="390"/>
                </a:lnTo>
                <a:lnTo>
                  <a:pt x="1075" y="367"/>
                </a:lnTo>
                <a:lnTo>
                  <a:pt x="1152" y="307"/>
                </a:lnTo>
                <a:lnTo>
                  <a:pt x="1406" y="243"/>
                </a:lnTo>
                <a:lnTo>
                  <a:pt x="1471" y="207"/>
                </a:lnTo>
                <a:lnTo>
                  <a:pt x="1501" y="195"/>
                </a:lnTo>
                <a:lnTo>
                  <a:pt x="1512" y="213"/>
                </a:lnTo>
                <a:lnTo>
                  <a:pt x="1494" y="248"/>
                </a:lnTo>
                <a:lnTo>
                  <a:pt x="1494" y="266"/>
                </a:lnTo>
                <a:lnTo>
                  <a:pt x="1524" y="325"/>
                </a:lnTo>
                <a:lnTo>
                  <a:pt x="1542" y="337"/>
                </a:lnTo>
                <a:lnTo>
                  <a:pt x="1560" y="325"/>
                </a:lnTo>
                <a:lnTo>
                  <a:pt x="1601" y="331"/>
                </a:lnTo>
                <a:lnTo>
                  <a:pt x="1619" y="319"/>
                </a:lnTo>
                <a:lnTo>
                  <a:pt x="1702" y="314"/>
                </a:lnTo>
                <a:lnTo>
                  <a:pt x="1737" y="337"/>
                </a:lnTo>
                <a:lnTo>
                  <a:pt x="1766" y="396"/>
                </a:lnTo>
                <a:lnTo>
                  <a:pt x="1790" y="426"/>
                </a:lnTo>
                <a:lnTo>
                  <a:pt x="1855" y="449"/>
                </a:lnTo>
                <a:lnTo>
                  <a:pt x="1920" y="438"/>
                </a:lnTo>
                <a:lnTo>
                  <a:pt x="1938" y="438"/>
                </a:lnTo>
                <a:lnTo>
                  <a:pt x="1956" y="449"/>
                </a:lnTo>
                <a:lnTo>
                  <a:pt x="1956" y="472"/>
                </a:lnTo>
                <a:lnTo>
                  <a:pt x="1926" y="497"/>
                </a:lnTo>
                <a:lnTo>
                  <a:pt x="1885" y="502"/>
                </a:lnTo>
                <a:lnTo>
                  <a:pt x="1867" y="497"/>
                </a:lnTo>
                <a:lnTo>
                  <a:pt x="1861" y="484"/>
                </a:lnTo>
                <a:lnTo>
                  <a:pt x="1849" y="484"/>
                </a:lnTo>
                <a:lnTo>
                  <a:pt x="1808" y="508"/>
                </a:lnTo>
                <a:lnTo>
                  <a:pt x="1778" y="497"/>
                </a:lnTo>
                <a:lnTo>
                  <a:pt x="1755" y="497"/>
                </a:lnTo>
                <a:lnTo>
                  <a:pt x="1684" y="508"/>
                </a:lnTo>
                <a:lnTo>
                  <a:pt x="1643" y="497"/>
                </a:lnTo>
                <a:lnTo>
                  <a:pt x="1625" y="508"/>
                </a:lnTo>
                <a:lnTo>
                  <a:pt x="1636" y="550"/>
                </a:lnTo>
                <a:lnTo>
                  <a:pt x="1625" y="561"/>
                </a:lnTo>
                <a:lnTo>
                  <a:pt x="1608" y="555"/>
                </a:lnTo>
                <a:lnTo>
                  <a:pt x="1565" y="520"/>
                </a:lnTo>
                <a:lnTo>
                  <a:pt x="1459" y="502"/>
                </a:lnTo>
                <a:lnTo>
                  <a:pt x="1436" y="508"/>
                </a:lnTo>
                <a:lnTo>
                  <a:pt x="1412" y="497"/>
                </a:lnTo>
                <a:lnTo>
                  <a:pt x="1342" y="550"/>
                </a:lnTo>
                <a:lnTo>
                  <a:pt x="1324" y="550"/>
                </a:lnTo>
                <a:lnTo>
                  <a:pt x="1294" y="567"/>
                </a:lnTo>
                <a:lnTo>
                  <a:pt x="1282" y="579"/>
                </a:lnTo>
                <a:lnTo>
                  <a:pt x="1271" y="585"/>
                </a:lnTo>
                <a:lnTo>
                  <a:pt x="1228" y="579"/>
                </a:lnTo>
                <a:lnTo>
                  <a:pt x="1187" y="585"/>
                </a:lnTo>
                <a:lnTo>
                  <a:pt x="1182" y="621"/>
                </a:lnTo>
                <a:lnTo>
                  <a:pt x="1170" y="638"/>
                </a:lnTo>
                <a:lnTo>
                  <a:pt x="1081" y="720"/>
                </a:lnTo>
                <a:lnTo>
                  <a:pt x="1070" y="715"/>
                </a:lnTo>
                <a:lnTo>
                  <a:pt x="1063" y="703"/>
                </a:lnTo>
                <a:lnTo>
                  <a:pt x="1099" y="649"/>
                </a:lnTo>
                <a:lnTo>
                  <a:pt x="1093" y="626"/>
                </a:lnTo>
                <a:lnTo>
                  <a:pt x="1046" y="626"/>
                </a:lnTo>
                <a:lnTo>
                  <a:pt x="1028" y="674"/>
                </a:lnTo>
                <a:lnTo>
                  <a:pt x="1010" y="697"/>
                </a:lnTo>
                <a:lnTo>
                  <a:pt x="992" y="667"/>
                </a:lnTo>
                <a:lnTo>
                  <a:pt x="981" y="626"/>
                </a:lnTo>
                <a:lnTo>
                  <a:pt x="975" y="632"/>
                </a:lnTo>
                <a:lnTo>
                  <a:pt x="964" y="692"/>
                </a:lnTo>
                <a:lnTo>
                  <a:pt x="934" y="745"/>
                </a:lnTo>
                <a:lnTo>
                  <a:pt x="910" y="803"/>
                </a:lnTo>
                <a:lnTo>
                  <a:pt x="893" y="839"/>
                </a:lnTo>
                <a:lnTo>
                  <a:pt x="850" y="904"/>
                </a:lnTo>
                <a:lnTo>
                  <a:pt x="850" y="945"/>
                </a:lnTo>
                <a:lnTo>
                  <a:pt x="845" y="963"/>
                </a:lnTo>
                <a:lnTo>
                  <a:pt x="804" y="933"/>
                </a:lnTo>
                <a:lnTo>
                  <a:pt x="792" y="892"/>
                </a:lnTo>
                <a:lnTo>
                  <a:pt x="809" y="874"/>
                </a:lnTo>
                <a:lnTo>
                  <a:pt x="809" y="851"/>
                </a:lnTo>
                <a:lnTo>
                  <a:pt x="804" y="844"/>
                </a:lnTo>
                <a:lnTo>
                  <a:pt x="756" y="857"/>
                </a:lnTo>
                <a:lnTo>
                  <a:pt x="744" y="851"/>
                </a:lnTo>
                <a:lnTo>
                  <a:pt x="762" y="750"/>
                </a:lnTo>
                <a:lnTo>
                  <a:pt x="756" y="715"/>
                </a:lnTo>
                <a:lnTo>
                  <a:pt x="703" y="692"/>
                </a:lnTo>
                <a:lnTo>
                  <a:pt x="662" y="679"/>
                </a:lnTo>
                <a:lnTo>
                  <a:pt x="662" y="662"/>
                </a:lnTo>
                <a:lnTo>
                  <a:pt x="668" y="649"/>
                </a:lnTo>
                <a:lnTo>
                  <a:pt x="650" y="638"/>
                </a:lnTo>
                <a:lnTo>
                  <a:pt x="609" y="621"/>
                </a:lnTo>
                <a:lnTo>
                  <a:pt x="550" y="608"/>
                </a:lnTo>
                <a:lnTo>
                  <a:pt x="526" y="614"/>
                </a:lnTo>
                <a:lnTo>
                  <a:pt x="508" y="626"/>
                </a:lnTo>
                <a:lnTo>
                  <a:pt x="502" y="608"/>
                </a:lnTo>
                <a:lnTo>
                  <a:pt x="461" y="608"/>
                </a:lnTo>
                <a:lnTo>
                  <a:pt x="408" y="561"/>
                </a:lnTo>
                <a:lnTo>
                  <a:pt x="373" y="561"/>
                </a:lnTo>
                <a:lnTo>
                  <a:pt x="107" y="508"/>
                </a:lnTo>
                <a:lnTo>
                  <a:pt x="89" y="497"/>
                </a:lnTo>
                <a:lnTo>
                  <a:pt x="77" y="454"/>
                </a:lnTo>
                <a:lnTo>
                  <a:pt x="53" y="438"/>
                </a:lnTo>
                <a:lnTo>
                  <a:pt x="18" y="431"/>
                </a:lnTo>
                <a:lnTo>
                  <a:pt x="0" y="40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6" name="Freeform 58"/>
          <p:cNvSpPr>
            <a:spLocks/>
          </p:cNvSpPr>
          <p:nvPr/>
        </p:nvSpPr>
        <p:spPr bwMode="auto">
          <a:xfrm>
            <a:off x="5478254" y="1695319"/>
            <a:ext cx="899191" cy="441321"/>
          </a:xfrm>
          <a:custGeom>
            <a:avLst/>
            <a:gdLst/>
            <a:ahLst/>
            <a:cxnLst>
              <a:cxn ang="0">
                <a:pos x="83" y="372"/>
              </a:cxn>
              <a:cxn ang="0">
                <a:pos x="183" y="302"/>
              </a:cxn>
              <a:cxn ang="0">
                <a:pos x="461" y="130"/>
              </a:cxn>
              <a:cxn ang="0">
                <a:pos x="609" y="12"/>
              </a:cxn>
              <a:cxn ang="0">
                <a:pos x="721" y="18"/>
              </a:cxn>
              <a:cxn ang="0">
                <a:pos x="644" y="89"/>
              </a:cxn>
              <a:cxn ang="0">
                <a:pos x="538" y="201"/>
              </a:cxn>
              <a:cxn ang="0">
                <a:pos x="550" y="278"/>
              </a:cxn>
              <a:cxn ang="0">
                <a:pos x="656" y="225"/>
              </a:cxn>
              <a:cxn ang="0">
                <a:pos x="921" y="367"/>
              </a:cxn>
              <a:cxn ang="0">
                <a:pos x="1010" y="385"/>
              </a:cxn>
              <a:cxn ang="0">
                <a:pos x="1040" y="402"/>
              </a:cxn>
              <a:cxn ang="0">
                <a:pos x="1152" y="307"/>
              </a:cxn>
              <a:cxn ang="0">
                <a:pos x="1501" y="195"/>
              </a:cxn>
              <a:cxn ang="0">
                <a:pos x="1494" y="266"/>
              </a:cxn>
              <a:cxn ang="0">
                <a:pos x="1560" y="325"/>
              </a:cxn>
              <a:cxn ang="0">
                <a:pos x="1702" y="314"/>
              </a:cxn>
              <a:cxn ang="0">
                <a:pos x="1790" y="426"/>
              </a:cxn>
              <a:cxn ang="0">
                <a:pos x="1938" y="438"/>
              </a:cxn>
              <a:cxn ang="0">
                <a:pos x="1926" y="497"/>
              </a:cxn>
              <a:cxn ang="0">
                <a:pos x="1861" y="484"/>
              </a:cxn>
              <a:cxn ang="0">
                <a:pos x="1778" y="497"/>
              </a:cxn>
              <a:cxn ang="0">
                <a:pos x="1643" y="497"/>
              </a:cxn>
              <a:cxn ang="0">
                <a:pos x="1625" y="561"/>
              </a:cxn>
              <a:cxn ang="0">
                <a:pos x="1459" y="502"/>
              </a:cxn>
              <a:cxn ang="0">
                <a:pos x="1342" y="550"/>
              </a:cxn>
              <a:cxn ang="0">
                <a:pos x="1282" y="579"/>
              </a:cxn>
              <a:cxn ang="0">
                <a:pos x="1187" y="585"/>
              </a:cxn>
              <a:cxn ang="0">
                <a:pos x="1081" y="720"/>
              </a:cxn>
              <a:cxn ang="0">
                <a:pos x="1099" y="649"/>
              </a:cxn>
              <a:cxn ang="0">
                <a:pos x="1028" y="674"/>
              </a:cxn>
              <a:cxn ang="0">
                <a:pos x="981" y="626"/>
              </a:cxn>
              <a:cxn ang="0">
                <a:pos x="934" y="745"/>
              </a:cxn>
              <a:cxn ang="0">
                <a:pos x="850" y="904"/>
              </a:cxn>
              <a:cxn ang="0">
                <a:pos x="804" y="933"/>
              </a:cxn>
              <a:cxn ang="0">
                <a:pos x="809" y="851"/>
              </a:cxn>
              <a:cxn ang="0">
                <a:pos x="744" y="851"/>
              </a:cxn>
              <a:cxn ang="0">
                <a:pos x="703" y="692"/>
              </a:cxn>
              <a:cxn ang="0">
                <a:pos x="668" y="649"/>
              </a:cxn>
              <a:cxn ang="0">
                <a:pos x="550" y="608"/>
              </a:cxn>
              <a:cxn ang="0">
                <a:pos x="502" y="608"/>
              </a:cxn>
              <a:cxn ang="0">
                <a:pos x="373" y="561"/>
              </a:cxn>
              <a:cxn ang="0">
                <a:pos x="77" y="454"/>
              </a:cxn>
              <a:cxn ang="0">
                <a:pos x="0" y="408"/>
              </a:cxn>
            </a:cxnLst>
            <a:rect l="0" t="0" r="r" b="b"/>
            <a:pathLst>
              <a:path w="1956" h="963">
                <a:moveTo>
                  <a:pt x="0" y="408"/>
                </a:moveTo>
                <a:lnTo>
                  <a:pt x="59" y="390"/>
                </a:lnTo>
                <a:lnTo>
                  <a:pt x="83" y="372"/>
                </a:lnTo>
                <a:lnTo>
                  <a:pt x="148" y="337"/>
                </a:lnTo>
                <a:lnTo>
                  <a:pt x="160" y="307"/>
                </a:lnTo>
                <a:lnTo>
                  <a:pt x="183" y="302"/>
                </a:lnTo>
                <a:lnTo>
                  <a:pt x="295" y="266"/>
                </a:lnTo>
                <a:lnTo>
                  <a:pt x="366" y="225"/>
                </a:lnTo>
                <a:lnTo>
                  <a:pt x="461" y="130"/>
                </a:lnTo>
                <a:lnTo>
                  <a:pt x="485" y="124"/>
                </a:lnTo>
                <a:lnTo>
                  <a:pt x="561" y="41"/>
                </a:lnTo>
                <a:lnTo>
                  <a:pt x="609" y="12"/>
                </a:lnTo>
                <a:lnTo>
                  <a:pt x="697" y="0"/>
                </a:lnTo>
                <a:lnTo>
                  <a:pt x="715" y="6"/>
                </a:lnTo>
                <a:lnTo>
                  <a:pt x="721" y="18"/>
                </a:lnTo>
                <a:lnTo>
                  <a:pt x="674" y="48"/>
                </a:lnTo>
                <a:lnTo>
                  <a:pt x="662" y="53"/>
                </a:lnTo>
                <a:lnTo>
                  <a:pt x="644" y="89"/>
                </a:lnTo>
                <a:lnTo>
                  <a:pt x="586" y="154"/>
                </a:lnTo>
                <a:lnTo>
                  <a:pt x="556" y="183"/>
                </a:lnTo>
                <a:lnTo>
                  <a:pt x="538" y="201"/>
                </a:lnTo>
                <a:lnTo>
                  <a:pt x="526" y="261"/>
                </a:lnTo>
                <a:lnTo>
                  <a:pt x="538" y="302"/>
                </a:lnTo>
                <a:lnTo>
                  <a:pt x="550" y="278"/>
                </a:lnTo>
                <a:lnTo>
                  <a:pt x="597" y="236"/>
                </a:lnTo>
                <a:lnTo>
                  <a:pt x="632" y="236"/>
                </a:lnTo>
                <a:lnTo>
                  <a:pt x="656" y="225"/>
                </a:lnTo>
                <a:lnTo>
                  <a:pt x="768" y="278"/>
                </a:lnTo>
                <a:lnTo>
                  <a:pt x="857" y="378"/>
                </a:lnTo>
                <a:lnTo>
                  <a:pt x="921" y="367"/>
                </a:lnTo>
                <a:lnTo>
                  <a:pt x="964" y="367"/>
                </a:lnTo>
                <a:lnTo>
                  <a:pt x="987" y="385"/>
                </a:lnTo>
                <a:lnTo>
                  <a:pt x="1010" y="385"/>
                </a:lnTo>
                <a:lnTo>
                  <a:pt x="1017" y="378"/>
                </a:lnTo>
                <a:lnTo>
                  <a:pt x="1040" y="390"/>
                </a:lnTo>
                <a:lnTo>
                  <a:pt x="1040" y="402"/>
                </a:lnTo>
                <a:lnTo>
                  <a:pt x="1058" y="390"/>
                </a:lnTo>
                <a:lnTo>
                  <a:pt x="1075" y="367"/>
                </a:lnTo>
                <a:lnTo>
                  <a:pt x="1152" y="307"/>
                </a:lnTo>
                <a:lnTo>
                  <a:pt x="1406" y="243"/>
                </a:lnTo>
                <a:lnTo>
                  <a:pt x="1471" y="207"/>
                </a:lnTo>
                <a:lnTo>
                  <a:pt x="1501" y="195"/>
                </a:lnTo>
                <a:lnTo>
                  <a:pt x="1512" y="213"/>
                </a:lnTo>
                <a:lnTo>
                  <a:pt x="1494" y="248"/>
                </a:lnTo>
                <a:lnTo>
                  <a:pt x="1494" y="266"/>
                </a:lnTo>
                <a:lnTo>
                  <a:pt x="1524" y="325"/>
                </a:lnTo>
                <a:lnTo>
                  <a:pt x="1542" y="337"/>
                </a:lnTo>
                <a:lnTo>
                  <a:pt x="1560" y="325"/>
                </a:lnTo>
                <a:lnTo>
                  <a:pt x="1601" y="331"/>
                </a:lnTo>
                <a:lnTo>
                  <a:pt x="1619" y="319"/>
                </a:lnTo>
                <a:lnTo>
                  <a:pt x="1702" y="314"/>
                </a:lnTo>
                <a:lnTo>
                  <a:pt x="1737" y="337"/>
                </a:lnTo>
                <a:lnTo>
                  <a:pt x="1766" y="396"/>
                </a:lnTo>
                <a:lnTo>
                  <a:pt x="1790" y="426"/>
                </a:lnTo>
                <a:lnTo>
                  <a:pt x="1855" y="449"/>
                </a:lnTo>
                <a:lnTo>
                  <a:pt x="1920" y="438"/>
                </a:lnTo>
                <a:lnTo>
                  <a:pt x="1938" y="438"/>
                </a:lnTo>
                <a:lnTo>
                  <a:pt x="1956" y="449"/>
                </a:lnTo>
                <a:lnTo>
                  <a:pt x="1956" y="472"/>
                </a:lnTo>
                <a:lnTo>
                  <a:pt x="1926" y="497"/>
                </a:lnTo>
                <a:lnTo>
                  <a:pt x="1885" y="502"/>
                </a:lnTo>
                <a:lnTo>
                  <a:pt x="1867" y="497"/>
                </a:lnTo>
                <a:lnTo>
                  <a:pt x="1861" y="484"/>
                </a:lnTo>
                <a:lnTo>
                  <a:pt x="1849" y="484"/>
                </a:lnTo>
                <a:lnTo>
                  <a:pt x="1808" y="508"/>
                </a:lnTo>
                <a:lnTo>
                  <a:pt x="1778" y="497"/>
                </a:lnTo>
                <a:lnTo>
                  <a:pt x="1755" y="497"/>
                </a:lnTo>
                <a:lnTo>
                  <a:pt x="1684" y="508"/>
                </a:lnTo>
                <a:lnTo>
                  <a:pt x="1643" y="497"/>
                </a:lnTo>
                <a:lnTo>
                  <a:pt x="1625" y="508"/>
                </a:lnTo>
                <a:lnTo>
                  <a:pt x="1636" y="550"/>
                </a:lnTo>
                <a:lnTo>
                  <a:pt x="1625" y="561"/>
                </a:lnTo>
                <a:lnTo>
                  <a:pt x="1608" y="555"/>
                </a:lnTo>
                <a:lnTo>
                  <a:pt x="1565" y="520"/>
                </a:lnTo>
                <a:lnTo>
                  <a:pt x="1459" y="502"/>
                </a:lnTo>
                <a:lnTo>
                  <a:pt x="1436" y="508"/>
                </a:lnTo>
                <a:lnTo>
                  <a:pt x="1412" y="497"/>
                </a:lnTo>
                <a:lnTo>
                  <a:pt x="1342" y="550"/>
                </a:lnTo>
                <a:lnTo>
                  <a:pt x="1324" y="550"/>
                </a:lnTo>
                <a:lnTo>
                  <a:pt x="1294" y="567"/>
                </a:lnTo>
                <a:lnTo>
                  <a:pt x="1282" y="579"/>
                </a:lnTo>
                <a:lnTo>
                  <a:pt x="1271" y="585"/>
                </a:lnTo>
                <a:lnTo>
                  <a:pt x="1228" y="579"/>
                </a:lnTo>
                <a:lnTo>
                  <a:pt x="1187" y="585"/>
                </a:lnTo>
                <a:lnTo>
                  <a:pt x="1182" y="621"/>
                </a:lnTo>
                <a:lnTo>
                  <a:pt x="1170" y="638"/>
                </a:lnTo>
                <a:lnTo>
                  <a:pt x="1081" y="720"/>
                </a:lnTo>
                <a:lnTo>
                  <a:pt x="1070" y="715"/>
                </a:lnTo>
                <a:lnTo>
                  <a:pt x="1063" y="703"/>
                </a:lnTo>
                <a:lnTo>
                  <a:pt x="1099" y="649"/>
                </a:lnTo>
                <a:lnTo>
                  <a:pt x="1093" y="626"/>
                </a:lnTo>
                <a:lnTo>
                  <a:pt x="1046" y="626"/>
                </a:lnTo>
                <a:lnTo>
                  <a:pt x="1028" y="674"/>
                </a:lnTo>
                <a:lnTo>
                  <a:pt x="1010" y="697"/>
                </a:lnTo>
                <a:lnTo>
                  <a:pt x="992" y="667"/>
                </a:lnTo>
                <a:lnTo>
                  <a:pt x="981" y="626"/>
                </a:lnTo>
                <a:lnTo>
                  <a:pt x="975" y="632"/>
                </a:lnTo>
                <a:lnTo>
                  <a:pt x="964" y="692"/>
                </a:lnTo>
                <a:lnTo>
                  <a:pt x="934" y="745"/>
                </a:lnTo>
                <a:lnTo>
                  <a:pt x="910" y="803"/>
                </a:lnTo>
                <a:lnTo>
                  <a:pt x="893" y="839"/>
                </a:lnTo>
                <a:lnTo>
                  <a:pt x="850" y="904"/>
                </a:lnTo>
                <a:lnTo>
                  <a:pt x="850" y="945"/>
                </a:lnTo>
                <a:lnTo>
                  <a:pt x="845" y="963"/>
                </a:lnTo>
                <a:lnTo>
                  <a:pt x="804" y="933"/>
                </a:lnTo>
                <a:lnTo>
                  <a:pt x="792" y="892"/>
                </a:lnTo>
                <a:lnTo>
                  <a:pt x="809" y="874"/>
                </a:lnTo>
                <a:lnTo>
                  <a:pt x="809" y="851"/>
                </a:lnTo>
                <a:lnTo>
                  <a:pt x="804" y="844"/>
                </a:lnTo>
                <a:lnTo>
                  <a:pt x="756" y="857"/>
                </a:lnTo>
                <a:lnTo>
                  <a:pt x="744" y="851"/>
                </a:lnTo>
                <a:lnTo>
                  <a:pt x="762" y="750"/>
                </a:lnTo>
                <a:lnTo>
                  <a:pt x="756" y="715"/>
                </a:lnTo>
                <a:lnTo>
                  <a:pt x="703" y="692"/>
                </a:lnTo>
                <a:lnTo>
                  <a:pt x="662" y="679"/>
                </a:lnTo>
                <a:lnTo>
                  <a:pt x="662" y="662"/>
                </a:lnTo>
                <a:lnTo>
                  <a:pt x="668" y="649"/>
                </a:lnTo>
                <a:lnTo>
                  <a:pt x="650" y="638"/>
                </a:lnTo>
                <a:lnTo>
                  <a:pt x="609" y="621"/>
                </a:lnTo>
                <a:lnTo>
                  <a:pt x="550" y="608"/>
                </a:lnTo>
                <a:lnTo>
                  <a:pt x="526" y="614"/>
                </a:lnTo>
                <a:lnTo>
                  <a:pt x="508" y="626"/>
                </a:lnTo>
                <a:lnTo>
                  <a:pt x="502" y="608"/>
                </a:lnTo>
                <a:lnTo>
                  <a:pt x="461" y="608"/>
                </a:lnTo>
                <a:lnTo>
                  <a:pt x="408" y="561"/>
                </a:lnTo>
                <a:lnTo>
                  <a:pt x="373" y="561"/>
                </a:lnTo>
                <a:lnTo>
                  <a:pt x="107" y="508"/>
                </a:lnTo>
                <a:lnTo>
                  <a:pt x="89" y="497"/>
                </a:lnTo>
                <a:lnTo>
                  <a:pt x="77" y="454"/>
                </a:lnTo>
                <a:lnTo>
                  <a:pt x="53" y="438"/>
                </a:lnTo>
                <a:lnTo>
                  <a:pt x="18" y="431"/>
                </a:lnTo>
                <a:lnTo>
                  <a:pt x="0" y="408"/>
                </a:ln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7" name="Freeform 59"/>
          <p:cNvSpPr>
            <a:spLocks/>
          </p:cNvSpPr>
          <p:nvPr/>
        </p:nvSpPr>
        <p:spPr bwMode="auto">
          <a:xfrm>
            <a:off x="5914058" y="2713115"/>
            <a:ext cx="449595" cy="786102"/>
          </a:xfrm>
          <a:custGeom>
            <a:avLst/>
            <a:gdLst/>
            <a:ahLst/>
            <a:cxnLst>
              <a:cxn ang="0">
                <a:pos x="30" y="100"/>
              </a:cxn>
              <a:cxn ang="0">
                <a:pos x="112" y="1062"/>
              </a:cxn>
              <a:cxn ang="0">
                <a:pos x="101" y="1080"/>
              </a:cxn>
              <a:cxn ang="0">
                <a:pos x="107" y="1116"/>
              </a:cxn>
              <a:cxn ang="0">
                <a:pos x="95" y="1163"/>
              </a:cxn>
              <a:cxn ang="0">
                <a:pos x="130" y="1240"/>
              </a:cxn>
              <a:cxn ang="0">
                <a:pos x="142" y="1323"/>
              </a:cxn>
              <a:cxn ang="0">
                <a:pos x="101" y="1405"/>
              </a:cxn>
              <a:cxn ang="0">
                <a:pos x="101" y="1428"/>
              </a:cxn>
              <a:cxn ang="0">
                <a:pos x="71" y="1493"/>
              </a:cxn>
              <a:cxn ang="0">
                <a:pos x="18" y="1541"/>
              </a:cxn>
              <a:cxn ang="0">
                <a:pos x="18" y="1600"/>
              </a:cxn>
              <a:cxn ang="0">
                <a:pos x="0" y="1671"/>
              </a:cxn>
              <a:cxn ang="0">
                <a:pos x="0" y="1694"/>
              </a:cxn>
              <a:cxn ang="0">
                <a:pos x="6" y="1706"/>
              </a:cxn>
              <a:cxn ang="0">
                <a:pos x="30" y="1712"/>
              </a:cxn>
              <a:cxn ang="0">
                <a:pos x="59" y="1701"/>
              </a:cxn>
              <a:cxn ang="0">
                <a:pos x="54" y="1694"/>
              </a:cxn>
              <a:cxn ang="0">
                <a:pos x="66" y="1658"/>
              </a:cxn>
              <a:cxn ang="0">
                <a:pos x="124" y="1665"/>
              </a:cxn>
              <a:cxn ang="0">
                <a:pos x="201" y="1635"/>
              </a:cxn>
              <a:cxn ang="0">
                <a:pos x="295" y="1676"/>
              </a:cxn>
              <a:cxn ang="0">
                <a:pos x="302" y="1688"/>
              </a:cxn>
              <a:cxn ang="0">
                <a:pos x="325" y="1683"/>
              </a:cxn>
              <a:cxn ang="0">
                <a:pos x="343" y="1623"/>
              </a:cxn>
              <a:cxn ang="0">
                <a:pos x="396" y="1600"/>
              </a:cxn>
              <a:cxn ang="0">
                <a:pos x="414" y="1630"/>
              </a:cxn>
              <a:cxn ang="0">
                <a:pos x="449" y="1653"/>
              </a:cxn>
              <a:cxn ang="0">
                <a:pos x="473" y="1630"/>
              </a:cxn>
              <a:cxn ang="0">
                <a:pos x="497" y="1547"/>
              </a:cxn>
              <a:cxn ang="0">
                <a:pos x="520" y="1523"/>
              </a:cxn>
              <a:cxn ang="0">
                <a:pos x="543" y="1523"/>
              </a:cxn>
              <a:cxn ang="0">
                <a:pos x="579" y="1564"/>
              </a:cxn>
              <a:cxn ang="0">
                <a:pos x="657" y="1564"/>
              </a:cxn>
              <a:cxn ang="0">
                <a:pos x="674" y="1493"/>
              </a:cxn>
              <a:cxn ang="0">
                <a:pos x="804" y="1323"/>
              </a:cxn>
              <a:cxn ang="0">
                <a:pos x="804" y="1263"/>
              </a:cxn>
              <a:cxn ang="0">
                <a:pos x="833" y="1252"/>
              </a:cxn>
              <a:cxn ang="0">
                <a:pos x="886" y="1257"/>
              </a:cxn>
              <a:cxn ang="0">
                <a:pos x="928" y="1222"/>
              </a:cxn>
              <a:cxn ang="0">
                <a:pos x="964" y="1216"/>
              </a:cxn>
              <a:cxn ang="0">
                <a:pos x="975" y="1186"/>
              </a:cxn>
              <a:cxn ang="0">
                <a:pos x="957" y="1121"/>
              </a:cxn>
              <a:cxn ang="0">
                <a:pos x="957" y="1098"/>
              </a:cxn>
              <a:cxn ang="0">
                <a:pos x="969" y="1068"/>
              </a:cxn>
              <a:cxn ang="0">
                <a:pos x="851" y="18"/>
              </a:cxn>
              <a:cxn ang="0">
                <a:pos x="845" y="0"/>
              </a:cxn>
              <a:cxn ang="0">
                <a:pos x="225" y="76"/>
              </a:cxn>
              <a:cxn ang="0">
                <a:pos x="208" y="94"/>
              </a:cxn>
              <a:cxn ang="0">
                <a:pos x="160" y="112"/>
              </a:cxn>
              <a:cxn ang="0">
                <a:pos x="130" y="124"/>
              </a:cxn>
              <a:cxn ang="0">
                <a:pos x="77" y="135"/>
              </a:cxn>
              <a:cxn ang="0">
                <a:pos x="30" y="100"/>
              </a:cxn>
            </a:cxnLst>
            <a:rect l="0" t="0" r="r" b="b"/>
            <a:pathLst>
              <a:path w="975" h="1712">
                <a:moveTo>
                  <a:pt x="30" y="100"/>
                </a:moveTo>
                <a:lnTo>
                  <a:pt x="112" y="1062"/>
                </a:lnTo>
                <a:lnTo>
                  <a:pt x="101" y="1080"/>
                </a:lnTo>
                <a:lnTo>
                  <a:pt x="107" y="1116"/>
                </a:lnTo>
                <a:lnTo>
                  <a:pt x="95" y="1163"/>
                </a:lnTo>
                <a:lnTo>
                  <a:pt x="130" y="1240"/>
                </a:lnTo>
                <a:lnTo>
                  <a:pt x="142" y="1323"/>
                </a:lnTo>
                <a:lnTo>
                  <a:pt x="101" y="1405"/>
                </a:lnTo>
                <a:lnTo>
                  <a:pt x="101" y="1428"/>
                </a:lnTo>
                <a:lnTo>
                  <a:pt x="71" y="1493"/>
                </a:lnTo>
                <a:lnTo>
                  <a:pt x="18" y="1541"/>
                </a:lnTo>
                <a:lnTo>
                  <a:pt x="18" y="1600"/>
                </a:lnTo>
                <a:lnTo>
                  <a:pt x="0" y="1671"/>
                </a:lnTo>
                <a:lnTo>
                  <a:pt x="0" y="1694"/>
                </a:lnTo>
                <a:lnTo>
                  <a:pt x="6" y="1706"/>
                </a:lnTo>
                <a:lnTo>
                  <a:pt x="30" y="1712"/>
                </a:lnTo>
                <a:lnTo>
                  <a:pt x="59" y="1701"/>
                </a:lnTo>
                <a:lnTo>
                  <a:pt x="54" y="1694"/>
                </a:lnTo>
                <a:lnTo>
                  <a:pt x="66" y="1658"/>
                </a:lnTo>
                <a:lnTo>
                  <a:pt x="124" y="1665"/>
                </a:lnTo>
                <a:lnTo>
                  <a:pt x="201" y="1635"/>
                </a:lnTo>
                <a:lnTo>
                  <a:pt x="295" y="1676"/>
                </a:lnTo>
                <a:lnTo>
                  <a:pt x="302" y="1688"/>
                </a:lnTo>
                <a:lnTo>
                  <a:pt x="325" y="1683"/>
                </a:lnTo>
                <a:lnTo>
                  <a:pt x="343" y="1623"/>
                </a:lnTo>
                <a:lnTo>
                  <a:pt x="396" y="1600"/>
                </a:lnTo>
                <a:lnTo>
                  <a:pt x="414" y="1630"/>
                </a:lnTo>
                <a:lnTo>
                  <a:pt x="449" y="1653"/>
                </a:lnTo>
                <a:lnTo>
                  <a:pt x="473" y="1630"/>
                </a:lnTo>
                <a:lnTo>
                  <a:pt x="497" y="1547"/>
                </a:lnTo>
                <a:lnTo>
                  <a:pt x="520" y="1523"/>
                </a:lnTo>
                <a:lnTo>
                  <a:pt x="543" y="1523"/>
                </a:lnTo>
                <a:lnTo>
                  <a:pt x="579" y="1564"/>
                </a:lnTo>
                <a:lnTo>
                  <a:pt x="657" y="1564"/>
                </a:lnTo>
                <a:lnTo>
                  <a:pt x="674" y="1493"/>
                </a:lnTo>
                <a:lnTo>
                  <a:pt x="804" y="1323"/>
                </a:lnTo>
                <a:lnTo>
                  <a:pt x="804" y="1263"/>
                </a:lnTo>
                <a:lnTo>
                  <a:pt x="833" y="1252"/>
                </a:lnTo>
                <a:lnTo>
                  <a:pt x="886" y="1257"/>
                </a:lnTo>
                <a:lnTo>
                  <a:pt x="928" y="1222"/>
                </a:lnTo>
                <a:lnTo>
                  <a:pt x="964" y="1216"/>
                </a:lnTo>
                <a:lnTo>
                  <a:pt x="975" y="1186"/>
                </a:lnTo>
                <a:lnTo>
                  <a:pt x="957" y="1121"/>
                </a:lnTo>
                <a:lnTo>
                  <a:pt x="957" y="1098"/>
                </a:lnTo>
                <a:lnTo>
                  <a:pt x="969" y="1068"/>
                </a:lnTo>
                <a:lnTo>
                  <a:pt x="851" y="18"/>
                </a:lnTo>
                <a:lnTo>
                  <a:pt x="845" y="0"/>
                </a:lnTo>
                <a:lnTo>
                  <a:pt x="225" y="76"/>
                </a:lnTo>
                <a:lnTo>
                  <a:pt x="208" y="94"/>
                </a:lnTo>
                <a:lnTo>
                  <a:pt x="160" y="112"/>
                </a:lnTo>
                <a:lnTo>
                  <a:pt x="130" y="124"/>
                </a:lnTo>
                <a:lnTo>
                  <a:pt x="77" y="135"/>
                </a:lnTo>
                <a:lnTo>
                  <a:pt x="30" y="1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" name="Freeform 60"/>
          <p:cNvSpPr>
            <a:spLocks/>
          </p:cNvSpPr>
          <p:nvPr/>
        </p:nvSpPr>
        <p:spPr bwMode="auto">
          <a:xfrm>
            <a:off x="5914058" y="2713115"/>
            <a:ext cx="449595" cy="786102"/>
          </a:xfrm>
          <a:custGeom>
            <a:avLst/>
            <a:gdLst/>
            <a:ahLst/>
            <a:cxnLst>
              <a:cxn ang="0">
                <a:pos x="30" y="100"/>
              </a:cxn>
              <a:cxn ang="0">
                <a:pos x="112" y="1062"/>
              </a:cxn>
              <a:cxn ang="0">
                <a:pos x="101" y="1080"/>
              </a:cxn>
              <a:cxn ang="0">
                <a:pos x="107" y="1116"/>
              </a:cxn>
              <a:cxn ang="0">
                <a:pos x="95" y="1163"/>
              </a:cxn>
              <a:cxn ang="0">
                <a:pos x="130" y="1240"/>
              </a:cxn>
              <a:cxn ang="0">
                <a:pos x="142" y="1323"/>
              </a:cxn>
              <a:cxn ang="0">
                <a:pos x="101" y="1405"/>
              </a:cxn>
              <a:cxn ang="0">
                <a:pos x="101" y="1428"/>
              </a:cxn>
              <a:cxn ang="0">
                <a:pos x="71" y="1493"/>
              </a:cxn>
              <a:cxn ang="0">
                <a:pos x="18" y="1541"/>
              </a:cxn>
              <a:cxn ang="0">
                <a:pos x="18" y="1600"/>
              </a:cxn>
              <a:cxn ang="0">
                <a:pos x="0" y="1671"/>
              </a:cxn>
              <a:cxn ang="0">
                <a:pos x="0" y="1694"/>
              </a:cxn>
              <a:cxn ang="0">
                <a:pos x="6" y="1706"/>
              </a:cxn>
              <a:cxn ang="0">
                <a:pos x="30" y="1712"/>
              </a:cxn>
              <a:cxn ang="0">
                <a:pos x="59" y="1701"/>
              </a:cxn>
              <a:cxn ang="0">
                <a:pos x="54" y="1694"/>
              </a:cxn>
              <a:cxn ang="0">
                <a:pos x="66" y="1658"/>
              </a:cxn>
              <a:cxn ang="0">
                <a:pos x="124" y="1665"/>
              </a:cxn>
              <a:cxn ang="0">
                <a:pos x="201" y="1635"/>
              </a:cxn>
              <a:cxn ang="0">
                <a:pos x="295" y="1676"/>
              </a:cxn>
              <a:cxn ang="0">
                <a:pos x="302" y="1688"/>
              </a:cxn>
              <a:cxn ang="0">
                <a:pos x="325" y="1683"/>
              </a:cxn>
              <a:cxn ang="0">
                <a:pos x="343" y="1623"/>
              </a:cxn>
              <a:cxn ang="0">
                <a:pos x="396" y="1600"/>
              </a:cxn>
              <a:cxn ang="0">
                <a:pos x="414" y="1630"/>
              </a:cxn>
              <a:cxn ang="0">
                <a:pos x="449" y="1653"/>
              </a:cxn>
              <a:cxn ang="0">
                <a:pos x="473" y="1630"/>
              </a:cxn>
              <a:cxn ang="0">
                <a:pos x="497" y="1547"/>
              </a:cxn>
              <a:cxn ang="0">
                <a:pos x="520" y="1523"/>
              </a:cxn>
              <a:cxn ang="0">
                <a:pos x="543" y="1523"/>
              </a:cxn>
              <a:cxn ang="0">
                <a:pos x="579" y="1564"/>
              </a:cxn>
              <a:cxn ang="0">
                <a:pos x="657" y="1564"/>
              </a:cxn>
              <a:cxn ang="0">
                <a:pos x="674" y="1493"/>
              </a:cxn>
              <a:cxn ang="0">
                <a:pos x="804" y="1323"/>
              </a:cxn>
              <a:cxn ang="0">
                <a:pos x="804" y="1263"/>
              </a:cxn>
              <a:cxn ang="0">
                <a:pos x="833" y="1252"/>
              </a:cxn>
              <a:cxn ang="0">
                <a:pos x="886" y="1257"/>
              </a:cxn>
              <a:cxn ang="0">
                <a:pos x="928" y="1222"/>
              </a:cxn>
              <a:cxn ang="0">
                <a:pos x="964" y="1216"/>
              </a:cxn>
              <a:cxn ang="0">
                <a:pos x="975" y="1186"/>
              </a:cxn>
              <a:cxn ang="0">
                <a:pos x="957" y="1121"/>
              </a:cxn>
              <a:cxn ang="0">
                <a:pos x="957" y="1098"/>
              </a:cxn>
              <a:cxn ang="0">
                <a:pos x="969" y="1068"/>
              </a:cxn>
              <a:cxn ang="0">
                <a:pos x="851" y="18"/>
              </a:cxn>
              <a:cxn ang="0">
                <a:pos x="845" y="0"/>
              </a:cxn>
              <a:cxn ang="0">
                <a:pos x="225" y="76"/>
              </a:cxn>
              <a:cxn ang="0">
                <a:pos x="208" y="94"/>
              </a:cxn>
              <a:cxn ang="0">
                <a:pos x="160" y="112"/>
              </a:cxn>
              <a:cxn ang="0">
                <a:pos x="130" y="124"/>
              </a:cxn>
              <a:cxn ang="0">
                <a:pos x="77" y="135"/>
              </a:cxn>
              <a:cxn ang="0">
                <a:pos x="30" y="100"/>
              </a:cxn>
            </a:cxnLst>
            <a:rect l="0" t="0" r="r" b="b"/>
            <a:pathLst>
              <a:path w="975" h="1712">
                <a:moveTo>
                  <a:pt x="30" y="100"/>
                </a:moveTo>
                <a:lnTo>
                  <a:pt x="112" y="1062"/>
                </a:lnTo>
                <a:lnTo>
                  <a:pt x="101" y="1080"/>
                </a:lnTo>
                <a:lnTo>
                  <a:pt x="107" y="1116"/>
                </a:lnTo>
                <a:lnTo>
                  <a:pt x="95" y="1163"/>
                </a:lnTo>
                <a:lnTo>
                  <a:pt x="130" y="1240"/>
                </a:lnTo>
                <a:lnTo>
                  <a:pt x="142" y="1323"/>
                </a:lnTo>
                <a:lnTo>
                  <a:pt x="101" y="1405"/>
                </a:lnTo>
                <a:lnTo>
                  <a:pt x="101" y="1428"/>
                </a:lnTo>
                <a:lnTo>
                  <a:pt x="71" y="1493"/>
                </a:lnTo>
                <a:lnTo>
                  <a:pt x="18" y="1541"/>
                </a:lnTo>
                <a:lnTo>
                  <a:pt x="18" y="1600"/>
                </a:lnTo>
                <a:lnTo>
                  <a:pt x="0" y="1671"/>
                </a:lnTo>
                <a:lnTo>
                  <a:pt x="0" y="1694"/>
                </a:lnTo>
                <a:lnTo>
                  <a:pt x="6" y="1706"/>
                </a:lnTo>
                <a:lnTo>
                  <a:pt x="30" y="1712"/>
                </a:lnTo>
                <a:lnTo>
                  <a:pt x="59" y="1701"/>
                </a:lnTo>
                <a:lnTo>
                  <a:pt x="54" y="1694"/>
                </a:lnTo>
                <a:lnTo>
                  <a:pt x="66" y="1658"/>
                </a:lnTo>
                <a:lnTo>
                  <a:pt x="124" y="1665"/>
                </a:lnTo>
                <a:lnTo>
                  <a:pt x="201" y="1635"/>
                </a:lnTo>
                <a:lnTo>
                  <a:pt x="295" y="1676"/>
                </a:lnTo>
                <a:lnTo>
                  <a:pt x="302" y="1688"/>
                </a:lnTo>
                <a:lnTo>
                  <a:pt x="325" y="1683"/>
                </a:lnTo>
                <a:lnTo>
                  <a:pt x="343" y="1623"/>
                </a:lnTo>
                <a:lnTo>
                  <a:pt x="396" y="1600"/>
                </a:lnTo>
                <a:lnTo>
                  <a:pt x="414" y="1630"/>
                </a:lnTo>
                <a:lnTo>
                  <a:pt x="449" y="1653"/>
                </a:lnTo>
                <a:lnTo>
                  <a:pt x="473" y="1630"/>
                </a:lnTo>
                <a:lnTo>
                  <a:pt x="497" y="1547"/>
                </a:lnTo>
                <a:lnTo>
                  <a:pt x="520" y="1523"/>
                </a:lnTo>
                <a:lnTo>
                  <a:pt x="543" y="1523"/>
                </a:lnTo>
                <a:lnTo>
                  <a:pt x="579" y="1564"/>
                </a:lnTo>
                <a:lnTo>
                  <a:pt x="657" y="1564"/>
                </a:lnTo>
                <a:lnTo>
                  <a:pt x="674" y="1493"/>
                </a:lnTo>
                <a:lnTo>
                  <a:pt x="804" y="1323"/>
                </a:lnTo>
                <a:lnTo>
                  <a:pt x="804" y="1263"/>
                </a:lnTo>
                <a:lnTo>
                  <a:pt x="833" y="1252"/>
                </a:lnTo>
                <a:lnTo>
                  <a:pt x="886" y="1257"/>
                </a:lnTo>
                <a:lnTo>
                  <a:pt x="928" y="1222"/>
                </a:lnTo>
                <a:lnTo>
                  <a:pt x="964" y="1216"/>
                </a:lnTo>
                <a:lnTo>
                  <a:pt x="975" y="1186"/>
                </a:lnTo>
                <a:lnTo>
                  <a:pt x="957" y="1121"/>
                </a:lnTo>
                <a:lnTo>
                  <a:pt x="957" y="1098"/>
                </a:lnTo>
                <a:lnTo>
                  <a:pt x="969" y="1068"/>
                </a:lnTo>
                <a:lnTo>
                  <a:pt x="851" y="18"/>
                </a:lnTo>
                <a:lnTo>
                  <a:pt x="845" y="0"/>
                </a:lnTo>
                <a:lnTo>
                  <a:pt x="225" y="76"/>
                </a:lnTo>
                <a:lnTo>
                  <a:pt x="208" y="94"/>
                </a:lnTo>
                <a:lnTo>
                  <a:pt x="160" y="112"/>
                </a:lnTo>
                <a:lnTo>
                  <a:pt x="130" y="124"/>
                </a:lnTo>
                <a:lnTo>
                  <a:pt x="77" y="135"/>
                </a:lnTo>
                <a:lnTo>
                  <a:pt x="30" y="100"/>
                </a:lnTo>
              </a:path>
            </a:pathLst>
          </a:custGeom>
          <a:solidFill>
            <a:srgbClr val="10253F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" name="Freeform 61"/>
          <p:cNvSpPr>
            <a:spLocks/>
          </p:cNvSpPr>
          <p:nvPr/>
        </p:nvSpPr>
        <p:spPr bwMode="auto">
          <a:xfrm>
            <a:off x="5723738" y="3201325"/>
            <a:ext cx="1083994" cy="557167"/>
          </a:xfrm>
          <a:custGeom>
            <a:avLst/>
            <a:gdLst/>
            <a:ahLst/>
            <a:cxnLst>
              <a:cxn ang="0">
                <a:pos x="472" y="1176"/>
              </a:cxn>
              <a:cxn ang="0">
                <a:pos x="461" y="1111"/>
              </a:cxn>
              <a:cxn ang="0">
                <a:pos x="532" y="1116"/>
              </a:cxn>
              <a:cxn ang="0">
                <a:pos x="1890" y="974"/>
              </a:cxn>
              <a:cxn ang="0">
                <a:pos x="2026" y="903"/>
              </a:cxn>
              <a:cxn ang="0">
                <a:pos x="2103" y="827"/>
              </a:cxn>
              <a:cxn ang="0">
                <a:pos x="2115" y="786"/>
              </a:cxn>
              <a:cxn ang="0">
                <a:pos x="2150" y="733"/>
              </a:cxn>
              <a:cxn ang="0">
                <a:pos x="2345" y="561"/>
              </a:cxn>
              <a:cxn ang="0">
                <a:pos x="2333" y="532"/>
              </a:cxn>
              <a:cxn ang="0">
                <a:pos x="2303" y="508"/>
              </a:cxn>
              <a:cxn ang="0">
                <a:pos x="2262" y="485"/>
              </a:cxn>
              <a:cxn ang="0">
                <a:pos x="2239" y="479"/>
              </a:cxn>
              <a:cxn ang="0">
                <a:pos x="2133" y="337"/>
              </a:cxn>
              <a:cxn ang="0">
                <a:pos x="2126" y="284"/>
              </a:cxn>
              <a:cxn ang="0">
                <a:pos x="2120" y="195"/>
              </a:cxn>
              <a:cxn ang="0">
                <a:pos x="2074" y="160"/>
              </a:cxn>
              <a:cxn ang="0">
                <a:pos x="2003" y="101"/>
              </a:cxn>
              <a:cxn ang="0">
                <a:pos x="1950" y="107"/>
              </a:cxn>
              <a:cxn ang="0">
                <a:pos x="1914" y="137"/>
              </a:cxn>
              <a:cxn ang="0">
                <a:pos x="1861" y="154"/>
              </a:cxn>
              <a:cxn ang="0">
                <a:pos x="1783" y="137"/>
              </a:cxn>
              <a:cxn ang="0">
                <a:pos x="1689" y="119"/>
              </a:cxn>
              <a:cxn ang="0">
                <a:pos x="1583" y="107"/>
              </a:cxn>
              <a:cxn ang="0">
                <a:pos x="1489" y="0"/>
              </a:cxn>
              <a:cxn ang="0">
                <a:pos x="1441" y="24"/>
              </a:cxn>
              <a:cxn ang="0">
                <a:pos x="1382" y="6"/>
              </a:cxn>
              <a:cxn ang="0">
                <a:pos x="1370" y="59"/>
              </a:cxn>
              <a:cxn ang="0">
                <a:pos x="1377" y="154"/>
              </a:cxn>
              <a:cxn ang="0">
                <a:pos x="1299" y="195"/>
              </a:cxn>
              <a:cxn ang="0">
                <a:pos x="1217" y="201"/>
              </a:cxn>
              <a:cxn ang="0">
                <a:pos x="1087" y="431"/>
              </a:cxn>
              <a:cxn ang="0">
                <a:pos x="992" y="502"/>
              </a:cxn>
              <a:cxn ang="0">
                <a:pos x="933" y="461"/>
              </a:cxn>
              <a:cxn ang="0">
                <a:pos x="886" y="568"/>
              </a:cxn>
              <a:cxn ang="0">
                <a:pos x="827" y="568"/>
              </a:cxn>
              <a:cxn ang="0">
                <a:pos x="756" y="561"/>
              </a:cxn>
              <a:cxn ang="0">
                <a:pos x="715" y="626"/>
              </a:cxn>
              <a:cxn ang="0">
                <a:pos x="614" y="573"/>
              </a:cxn>
              <a:cxn ang="0">
                <a:pos x="479" y="596"/>
              </a:cxn>
              <a:cxn ang="0">
                <a:pos x="472" y="639"/>
              </a:cxn>
              <a:cxn ang="0">
                <a:pos x="419" y="644"/>
              </a:cxn>
              <a:cxn ang="0">
                <a:pos x="413" y="667"/>
              </a:cxn>
              <a:cxn ang="0">
                <a:pos x="396" y="709"/>
              </a:cxn>
              <a:cxn ang="0">
                <a:pos x="426" y="763"/>
              </a:cxn>
              <a:cxn ang="0">
                <a:pos x="325" y="804"/>
              </a:cxn>
              <a:cxn ang="0">
                <a:pos x="301" y="862"/>
              </a:cxn>
              <a:cxn ang="0">
                <a:pos x="271" y="963"/>
              </a:cxn>
              <a:cxn ang="0">
                <a:pos x="195" y="910"/>
              </a:cxn>
              <a:cxn ang="0">
                <a:pos x="101" y="921"/>
              </a:cxn>
              <a:cxn ang="0">
                <a:pos x="89" y="1004"/>
              </a:cxn>
              <a:cxn ang="0">
                <a:pos x="118" y="1016"/>
              </a:cxn>
              <a:cxn ang="0">
                <a:pos x="94" y="1158"/>
              </a:cxn>
              <a:cxn ang="0">
                <a:pos x="59" y="1164"/>
              </a:cxn>
              <a:cxn ang="0">
                <a:pos x="0" y="1211"/>
              </a:cxn>
            </a:cxnLst>
            <a:rect l="0" t="0" r="r" b="b"/>
            <a:pathLst>
              <a:path w="2357" h="1211">
                <a:moveTo>
                  <a:pt x="0" y="1211"/>
                </a:moveTo>
                <a:lnTo>
                  <a:pt x="472" y="1176"/>
                </a:lnTo>
                <a:lnTo>
                  <a:pt x="472" y="1134"/>
                </a:lnTo>
                <a:lnTo>
                  <a:pt x="461" y="1111"/>
                </a:lnTo>
                <a:lnTo>
                  <a:pt x="514" y="1105"/>
                </a:lnTo>
                <a:lnTo>
                  <a:pt x="532" y="1116"/>
                </a:lnTo>
                <a:lnTo>
                  <a:pt x="1867" y="999"/>
                </a:lnTo>
                <a:lnTo>
                  <a:pt x="1890" y="974"/>
                </a:lnTo>
                <a:lnTo>
                  <a:pt x="1914" y="957"/>
                </a:lnTo>
                <a:lnTo>
                  <a:pt x="2026" y="903"/>
                </a:lnTo>
                <a:lnTo>
                  <a:pt x="2044" y="875"/>
                </a:lnTo>
                <a:lnTo>
                  <a:pt x="2103" y="827"/>
                </a:lnTo>
                <a:lnTo>
                  <a:pt x="2109" y="797"/>
                </a:lnTo>
                <a:lnTo>
                  <a:pt x="2115" y="786"/>
                </a:lnTo>
                <a:lnTo>
                  <a:pt x="2150" y="768"/>
                </a:lnTo>
                <a:lnTo>
                  <a:pt x="2150" y="733"/>
                </a:lnTo>
                <a:lnTo>
                  <a:pt x="2186" y="703"/>
                </a:lnTo>
                <a:lnTo>
                  <a:pt x="2345" y="561"/>
                </a:lnTo>
                <a:lnTo>
                  <a:pt x="2357" y="532"/>
                </a:lnTo>
                <a:lnTo>
                  <a:pt x="2333" y="532"/>
                </a:lnTo>
                <a:lnTo>
                  <a:pt x="2315" y="514"/>
                </a:lnTo>
                <a:lnTo>
                  <a:pt x="2303" y="508"/>
                </a:lnTo>
                <a:lnTo>
                  <a:pt x="2298" y="502"/>
                </a:lnTo>
                <a:lnTo>
                  <a:pt x="2262" y="485"/>
                </a:lnTo>
                <a:lnTo>
                  <a:pt x="2250" y="490"/>
                </a:lnTo>
                <a:lnTo>
                  <a:pt x="2239" y="479"/>
                </a:lnTo>
                <a:lnTo>
                  <a:pt x="2197" y="419"/>
                </a:lnTo>
                <a:lnTo>
                  <a:pt x="2133" y="337"/>
                </a:lnTo>
                <a:lnTo>
                  <a:pt x="2126" y="307"/>
                </a:lnTo>
                <a:lnTo>
                  <a:pt x="2126" y="284"/>
                </a:lnTo>
                <a:lnTo>
                  <a:pt x="2126" y="249"/>
                </a:lnTo>
                <a:lnTo>
                  <a:pt x="2120" y="195"/>
                </a:lnTo>
                <a:lnTo>
                  <a:pt x="2103" y="183"/>
                </a:lnTo>
                <a:lnTo>
                  <a:pt x="2074" y="160"/>
                </a:lnTo>
                <a:lnTo>
                  <a:pt x="2032" y="148"/>
                </a:lnTo>
                <a:lnTo>
                  <a:pt x="2003" y="101"/>
                </a:lnTo>
                <a:lnTo>
                  <a:pt x="1991" y="77"/>
                </a:lnTo>
                <a:lnTo>
                  <a:pt x="1950" y="107"/>
                </a:lnTo>
                <a:lnTo>
                  <a:pt x="1943" y="124"/>
                </a:lnTo>
                <a:lnTo>
                  <a:pt x="1914" y="137"/>
                </a:lnTo>
                <a:lnTo>
                  <a:pt x="1908" y="148"/>
                </a:lnTo>
                <a:lnTo>
                  <a:pt x="1861" y="154"/>
                </a:lnTo>
                <a:lnTo>
                  <a:pt x="1808" y="124"/>
                </a:lnTo>
                <a:lnTo>
                  <a:pt x="1783" y="137"/>
                </a:lnTo>
                <a:lnTo>
                  <a:pt x="1760" y="165"/>
                </a:lnTo>
                <a:lnTo>
                  <a:pt x="1689" y="119"/>
                </a:lnTo>
                <a:lnTo>
                  <a:pt x="1630" y="124"/>
                </a:lnTo>
                <a:lnTo>
                  <a:pt x="1583" y="107"/>
                </a:lnTo>
                <a:lnTo>
                  <a:pt x="1554" y="48"/>
                </a:lnTo>
                <a:lnTo>
                  <a:pt x="1489" y="0"/>
                </a:lnTo>
                <a:lnTo>
                  <a:pt x="1459" y="24"/>
                </a:lnTo>
                <a:lnTo>
                  <a:pt x="1441" y="24"/>
                </a:lnTo>
                <a:lnTo>
                  <a:pt x="1412" y="6"/>
                </a:lnTo>
                <a:lnTo>
                  <a:pt x="1382" y="6"/>
                </a:lnTo>
                <a:lnTo>
                  <a:pt x="1370" y="36"/>
                </a:lnTo>
                <a:lnTo>
                  <a:pt x="1370" y="59"/>
                </a:lnTo>
                <a:lnTo>
                  <a:pt x="1388" y="124"/>
                </a:lnTo>
                <a:lnTo>
                  <a:pt x="1377" y="154"/>
                </a:lnTo>
                <a:lnTo>
                  <a:pt x="1341" y="160"/>
                </a:lnTo>
                <a:lnTo>
                  <a:pt x="1299" y="195"/>
                </a:lnTo>
                <a:lnTo>
                  <a:pt x="1246" y="190"/>
                </a:lnTo>
                <a:lnTo>
                  <a:pt x="1217" y="201"/>
                </a:lnTo>
                <a:lnTo>
                  <a:pt x="1217" y="261"/>
                </a:lnTo>
                <a:lnTo>
                  <a:pt x="1087" y="431"/>
                </a:lnTo>
                <a:lnTo>
                  <a:pt x="1070" y="502"/>
                </a:lnTo>
                <a:lnTo>
                  <a:pt x="992" y="502"/>
                </a:lnTo>
                <a:lnTo>
                  <a:pt x="956" y="461"/>
                </a:lnTo>
                <a:lnTo>
                  <a:pt x="933" y="461"/>
                </a:lnTo>
                <a:lnTo>
                  <a:pt x="910" y="485"/>
                </a:lnTo>
                <a:lnTo>
                  <a:pt x="886" y="568"/>
                </a:lnTo>
                <a:lnTo>
                  <a:pt x="862" y="591"/>
                </a:lnTo>
                <a:lnTo>
                  <a:pt x="827" y="568"/>
                </a:lnTo>
                <a:lnTo>
                  <a:pt x="809" y="538"/>
                </a:lnTo>
                <a:lnTo>
                  <a:pt x="756" y="561"/>
                </a:lnTo>
                <a:lnTo>
                  <a:pt x="738" y="621"/>
                </a:lnTo>
                <a:lnTo>
                  <a:pt x="715" y="626"/>
                </a:lnTo>
                <a:lnTo>
                  <a:pt x="708" y="614"/>
                </a:lnTo>
                <a:lnTo>
                  <a:pt x="614" y="573"/>
                </a:lnTo>
                <a:lnTo>
                  <a:pt x="537" y="603"/>
                </a:lnTo>
                <a:lnTo>
                  <a:pt x="479" y="596"/>
                </a:lnTo>
                <a:lnTo>
                  <a:pt x="467" y="632"/>
                </a:lnTo>
                <a:lnTo>
                  <a:pt x="472" y="639"/>
                </a:lnTo>
                <a:lnTo>
                  <a:pt x="443" y="650"/>
                </a:lnTo>
                <a:lnTo>
                  <a:pt x="419" y="644"/>
                </a:lnTo>
                <a:lnTo>
                  <a:pt x="426" y="650"/>
                </a:lnTo>
                <a:lnTo>
                  <a:pt x="413" y="667"/>
                </a:lnTo>
                <a:lnTo>
                  <a:pt x="401" y="703"/>
                </a:lnTo>
                <a:lnTo>
                  <a:pt x="396" y="709"/>
                </a:lnTo>
                <a:lnTo>
                  <a:pt x="396" y="727"/>
                </a:lnTo>
                <a:lnTo>
                  <a:pt x="426" y="763"/>
                </a:lnTo>
                <a:lnTo>
                  <a:pt x="419" y="774"/>
                </a:lnTo>
                <a:lnTo>
                  <a:pt x="325" y="804"/>
                </a:lnTo>
                <a:lnTo>
                  <a:pt x="295" y="815"/>
                </a:lnTo>
                <a:lnTo>
                  <a:pt x="301" y="862"/>
                </a:lnTo>
                <a:lnTo>
                  <a:pt x="319" y="939"/>
                </a:lnTo>
                <a:lnTo>
                  <a:pt x="271" y="963"/>
                </a:lnTo>
                <a:lnTo>
                  <a:pt x="236" y="933"/>
                </a:lnTo>
                <a:lnTo>
                  <a:pt x="195" y="910"/>
                </a:lnTo>
                <a:lnTo>
                  <a:pt x="142" y="903"/>
                </a:lnTo>
                <a:lnTo>
                  <a:pt x="101" y="921"/>
                </a:lnTo>
                <a:lnTo>
                  <a:pt x="83" y="992"/>
                </a:lnTo>
                <a:lnTo>
                  <a:pt x="89" y="1004"/>
                </a:lnTo>
                <a:lnTo>
                  <a:pt x="101" y="1004"/>
                </a:lnTo>
                <a:lnTo>
                  <a:pt x="118" y="1016"/>
                </a:lnTo>
                <a:lnTo>
                  <a:pt x="130" y="1057"/>
                </a:lnTo>
                <a:lnTo>
                  <a:pt x="94" y="1158"/>
                </a:lnTo>
                <a:lnTo>
                  <a:pt x="76" y="1169"/>
                </a:lnTo>
                <a:lnTo>
                  <a:pt x="59" y="1164"/>
                </a:lnTo>
                <a:lnTo>
                  <a:pt x="18" y="1176"/>
                </a:lnTo>
                <a:lnTo>
                  <a:pt x="0" y="121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0" name="Freeform 62"/>
          <p:cNvSpPr>
            <a:spLocks/>
          </p:cNvSpPr>
          <p:nvPr/>
        </p:nvSpPr>
        <p:spPr bwMode="auto">
          <a:xfrm>
            <a:off x="5723738" y="3201325"/>
            <a:ext cx="1083994" cy="557167"/>
          </a:xfrm>
          <a:custGeom>
            <a:avLst/>
            <a:gdLst/>
            <a:ahLst/>
            <a:cxnLst>
              <a:cxn ang="0">
                <a:pos x="472" y="1176"/>
              </a:cxn>
              <a:cxn ang="0">
                <a:pos x="461" y="1111"/>
              </a:cxn>
              <a:cxn ang="0">
                <a:pos x="532" y="1116"/>
              </a:cxn>
              <a:cxn ang="0">
                <a:pos x="1890" y="974"/>
              </a:cxn>
              <a:cxn ang="0">
                <a:pos x="2026" y="903"/>
              </a:cxn>
              <a:cxn ang="0">
                <a:pos x="2103" y="827"/>
              </a:cxn>
              <a:cxn ang="0">
                <a:pos x="2115" y="786"/>
              </a:cxn>
              <a:cxn ang="0">
                <a:pos x="2150" y="733"/>
              </a:cxn>
              <a:cxn ang="0">
                <a:pos x="2345" y="561"/>
              </a:cxn>
              <a:cxn ang="0">
                <a:pos x="2333" y="532"/>
              </a:cxn>
              <a:cxn ang="0">
                <a:pos x="2303" y="508"/>
              </a:cxn>
              <a:cxn ang="0">
                <a:pos x="2262" y="485"/>
              </a:cxn>
              <a:cxn ang="0">
                <a:pos x="2239" y="479"/>
              </a:cxn>
              <a:cxn ang="0">
                <a:pos x="2133" y="337"/>
              </a:cxn>
              <a:cxn ang="0">
                <a:pos x="2126" y="284"/>
              </a:cxn>
              <a:cxn ang="0">
                <a:pos x="2120" y="195"/>
              </a:cxn>
              <a:cxn ang="0">
                <a:pos x="2074" y="160"/>
              </a:cxn>
              <a:cxn ang="0">
                <a:pos x="2003" y="101"/>
              </a:cxn>
              <a:cxn ang="0">
                <a:pos x="1950" y="107"/>
              </a:cxn>
              <a:cxn ang="0">
                <a:pos x="1914" y="137"/>
              </a:cxn>
              <a:cxn ang="0">
                <a:pos x="1861" y="154"/>
              </a:cxn>
              <a:cxn ang="0">
                <a:pos x="1783" y="137"/>
              </a:cxn>
              <a:cxn ang="0">
                <a:pos x="1689" y="119"/>
              </a:cxn>
              <a:cxn ang="0">
                <a:pos x="1583" y="107"/>
              </a:cxn>
              <a:cxn ang="0">
                <a:pos x="1489" y="0"/>
              </a:cxn>
              <a:cxn ang="0">
                <a:pos x="1441" y="24"/>
              </a:cxn>
              <a:cxn ang="0">
                <a:pos x="1382" y="6"/>
              </a:cxn>
              <a:cxn ang="0">
                <a:pos x="1370" y="59"/>
              </a:cxn>
              <a:cxn ang="0">
                <a:pos x="1377" y="154"/>
              </a:cxn>
              <a:cxn ang="0">
                <a:pos x="1299" y="195"/>
              </a:cxn>
              <a:cxn ang="0">
                <a:pos x="1217" y="201"/>
              </a:cxn>
              <a:cxn ang="0">
                <a:pos x="1087" y="431"/>
              </a:cxn>
              <a:cxn ang="0">
                <a:pos x="992" y="502"/>
              </a:cxn>
              <a:cxn ang="0">
                <a:pos x="933" y="461"/>
              </a:cxn>
              <a:cxn ang="0">
                <a:pos x="886" y="568"/>
              </a:cxn>
              <a:cxn ang="0">
                <a:pos x="827" y="568"/>
              </a:cxn>
              <a:cxn ang="0">
                <a:pos x="756" y="561"/>
              </a:cxn>
              <a:cxn ang="0">
                <a:pos x="715" y="626"/>
              </a:cxn>
              <a:cxn ang="0">
                <a:pos x="614" y="573"/>
              </a:cxn>
              <a:cxn ang="0">
                <a:pos x="479" y="596"/>
              </a:cxn>
              <a:cxn ang="0">
                <a:pos x="472" y="639"/>
              </a:cxn>
              <a:cxn ang="0">
                <a:pos x="419" y="644"/>
              </a:cxn>
              <a:cxn ang="0">
                <a:pos x="413" y="667"/>
              </a:cxn>
              <a:cxn ang="0">
                <a:pos x="396" y="709"/>
              </a:cxn>
              <a:cxn ang="0">
                <a:pos x="426" y="763"/>
              </a:cxn>
              <a:cxn ang="0">
                <a:pos x="325" y="804"/>
              </a:cxn>
              <a:cxn ang="0">
                <a:pos x="301" y="862"/>
              </a:cxn>
              <a:cxn ang="0">
                <a:pos x="271" y="963"/>
              </a:cxn>
              <a:cxn ang="0">
                <a:pos x="195" y="910"/>
              </a:cxn>
              <a:cxn ang="0">
                <a:pos x="101" y="921"/>
              </a:cxn>
              <a:cxn ang="0">
                <a:pos x="89" y="1004"/>
              </a:cxn>
              <a:cxn ang="0">
                <a:pos x="118" y="1016"/>
              </a:cxn>
              <a:cxn ang="0">
                <a:pos x="94" y="1158"/>
              </a:cxn>
              <a:cxn ang="0">
                <a:pos x="59" y="1164"/>
              </a:cxn>
              <a:cxn ang="0">
                <a:pos x="0" y="1211"/>
              </a:cxn>
            </a:cxnLst>
            <a:rect l="0" t="0" r="r" b="b"/>
            <a:pathLst>
              <a:path w="2357" h="1211">
                <a:moveTo>
                  <a:pt x="0" y="1211"/>
                </a:moveTo>
                <a:lnTo>
                  <a:pt x="472" y="1176"/>
                </a:lnTo>
                <a:lnTo>
                  <a:pt x="472" y="1134"/>
                </a:lnTo>
                <a:lnTo>
                  <a:pt x="461" y="1111"/>
                </a:lnTo>
                <a:lnTo>
                  <a:pt x="514" y="1105"/>
                </a:lnTo>
                <a:lnTo>
                  <a:pt x="532" y="1116"/>
                </a:lnTo>
                <a:lnTo>
                  <a:pt x="1867" y="999"/>
                </a:lnTo>
                <a:lnTo>
                  <a:pt x="1890" y="974"/>
                </a:lnTo>
                <a:lnTo>
                  <a:pt x="1914" y="957"/>
                </a:lnTo>
                <a:lnTo>
                  <a:pt x="2026" y="903"/>
                </a:lnTo>
                <a:lnTo>
                  <a:pt x="2044" y="875"/>
                </a:lnTo>
                <a:lnTo>
                  <a:pt x="2103" y="827"/>
                </a:lnTo>
                <a:lnTo>
                  <a:pt x="2109" y="797"/>
                </a:lnTo>
                <a:lnTo>
                  <a:pt x="2115" y="786"/>
                </a:lnTo>
                <a:lnTo>
                  <a:pt x="2150" y="768"/>
                </a:lnTo>
                <a:lnTo>
                  <a:pt x="2150" y="733"/>
                </a:lnTo>
                <a:lnTo>
                  <a:pt x="2186" y="703"/>
                </a:lnTo>
                <a:lnTo>
                  <a:pt x="2345" y="561"/>
                </a:lnTo>
                <a:lnTo>
                  <a:pt x="2357" y="532"/>
                </a:lnTo>
                <a:lnTo>
                  <a:pt x="2333" y="532"/>
                </a:lnTo>
                <a:lnTo>
                  <a:pt x="2315" y="514"/>
                </a:lnTo>
                <a:lnTo>
                  <a:pt x="2303" y="508"/>
                </a:lnTo>
                <a:lnTo>
                  <a:pt x="2298" y="502"/>
                </a:lnTo>
                <a:lnTo>
                  <a:pt x="2262" y="485"/>
                </a:lnTo>
                <a:lnTo>
                  <a:pt x="2250" y="490"/>
                </a:lnTo>
                <a:lnTo>
                  <a:pt x="2239" y="479"/>
                </a:lnTo>
                <a:lnTo>
                  <a:pt x="2197" y="419"/>
                </a:lnTo>
                <a:lnTo>
                  <a:pt x="2133" y="337"/>
                </a:lnTo>
                <a:lnTo>
                  <a:pt x="2126" y="307"/>
                </a:lnTo>
                <a:lnTo>
                  <a:pt x="2126" y="284"/>
                </a:lnTo>
                <a:lnTo>
                  <a:pt x="2126" y="249"/>
                </a:lnTo>
                <a:lnTo>
                  <a:pt x="2120" y="195"/>
                </a:lnTo>
                <a:lnTo>
                  <a:pt x="2103" y="183"/>
                </a:lnTo>
                <a:lnTo>
                  <a:pt x="2074" y="160"/>
                </a:lnTo>
                <a:lnTo>
                  <a:pt x="2032" y="148"/>
                </a:lnTo>
                <a:lnTo>
                  <a:pt x="2003" y="101"/>
                </a:lnTo>
                <a:lnTo>
                  <a:pt x="1991" y="77"/>
                </a:lnTo>
                <a:lnTo>
                  <a:pt x="1950" y="107"/>
                </a:lnTo>
                <a:lnTo>
                  <a:pt x="1943" y="124"/>
                </a:lnTo>
                <a:lnTo>
                  <a:pt x="1914" y="137"/>
                </a:lnTo>
                <a:lnTo>
                  <a:pt x="1908" y="148"/>
                </a:lnTo>
                <a:lnTo>
                  <a:pt x="1861" y="154"/>
                </a:lnTo>
                <a:lnTo>
                  <a:pt x="1808" y="124"/>
                </a:lnTo>
                <a:lnTo>
                  <a:pt x="1783" y="137"/>
                </a:lnTo>
                <a:lnTo>
                  <a:pt x="1760" y="165"/>
                </a:lnTo>
                <a:lnTo>
                  <a:pt x="1689" y="119"/>
                </a:lnTo>
                <a:lnTo>
                  <a:pt x="1630" y="124"/>
                </a:lnTo>
                <a:lnTo>
                  <a:pt x="1583" y="107"/>
                </a:lnTo>
                <a:lnTo>
                  <a:pt x="1554" y="48"/>
                </a:lnTo>
                <a:lnTo>
                  <a:pt x="1489" y="0"/>
                </a:lnTo>
                <a:lnTo>
                  <a:pt x="1459" y="24"/>
                </a:lnTo>
                <a:lnTo>
                  <a:pt x="1441" y="24"/>
                </a:lnTo>
                <a:lnTo>
                  <a:pt x="1412" y="6"/>
                </a:lnTo>
                <a:lnTo>
                  <a:pt x="1382" y="6"/>
                </a:lnTo>
                <a:lnTo>
                  <a:pt x="1370" y="36"/>
                </a:lnTo>
                <a:lnTo>
                  <a:pt x="1370" y="59"/>
                </a:lnTo>
                <a:lnTo>
                  <a:pt x="1388" y="124"/>
                </a:lnTo>
                <a:lnTo>
                  <a:pt x="1377" y="154"/>
                </a:lnTo>
                <a:lnTo>
                  <a:pt x="1341" y="160"/>
                </a:lnTo>
                <a:lnTo>
                  <a:pt x="1299" y="195"/>
                </a:lnTo>
                <a:lnTo>
                  <a:pt x="1246" y="190"/>
                </a:lnTo>
                <a:lnTo>
                  <a:pt x="1217" y="201"/>
                </a:lnTo>
                <a:lnTo>
                  <a:pt x="1217" y="261"/>
                </a:lnTo>
                <a:lnTo>
                  <a:pt x="1087" y="431"/>
                </a:lnTo>
                <a:lnTo>
                  <a:pt x="1070" y="502"/>
                </a:lnTo>
                <a:lnTo>
                  <a:pt x="992" y="502"/>
                </a:lnTo>
                <a:lnTo>
                  <a:pt x="956" y="461"/>
                </a:lnTo>
                <a:lnTo>
                  <a:pt x="933" y="461"/>
                </a:lnTo>
                <a:lnTo>
                  <a:pt x="910" y="485"/>
                </a:lnTo>
                <a:lnTo>
                  <a:pt x="886" y="568"/>
                </a:lnTo>
                <a:lnTo>
                  <a:pt x="862" y="591"/>
                </a:lnTo>
                <a:lnTo>
                  <a:pt x="827" y="568"/>
                </a:lnTo>
                <a:lnTo>
                  <a:pt x="809" y="538"/>
                </a:lnTo>
                <a:lnTo>
                  <a:pt x="756" y="561"/>
                </a:lnTo>
                <a:lnTo>
                  <a:pt x="738" y="621"/>
                </a:lnTo>
                <a:lnTo>
                  <a:pt x="715" y="626"/>
                </a:lnTo>
                <a:lnTo>
                  <a:pt x="708" y="614"/>
                </a:lnTo>
                <a:lnTo>
                  <a:pt x="614" y="573"/>
                </a:lnTo>
                <a:lnTo>
                  <a:pt x="537" y="603"/>
                </a:lnTo>
                <a:lnTo>
                  <a:pt x="479" y="596"/>
                </a:lnTo>
                <a:lnTo>
                  <a:pt x="467" y="632"/>
                </a:lnTo>
                <a:lnTo>
                  <a:pt x="472" y="639"/>
                </a:lnTo>
                <a:lnTo>
                  <a:pt x="443" y="650"/>
                </a:lnTo>
                <a:lnTo>
                  <a:pt x="419" y="644"/>
                </a:lnTo>
                <a:lnTo>
                  <a:pt x="426" y="650"/>
                </a:lnTo>
                <a:lnTo>
                  <a:pt x="413" y="667"/>
                </a:lnTo>
                <a:lnTo>
                  <a:pt x="401" y="703"/>
                </a:lnTo>
                <a:lnTo>
                  <a:pt x="396" y="709"/>
                </a:lnTo>
                <a:lnTo>
                  <a:pt x="396" y="727"/>
                </a:lnTo>
                <a:lnTo>
                  <a:pt x="426" y="763"/>
                </a:lnTo>
                <a:lnTo>
                  <a:pt x="419" y="774"/>
                </a:lnTo>
                <a:lnTo>
                  <a:pt x="325" y="804"/>
                </a:lnTo>
                <a:lnTo>
                  <a:pt x="295" y="815"/>
                </a:lnTo>
                <a:lnTo>
                  <a:pt x="301" y="862"/>
                </a:lnTo>
                <a:lnTo>
                  <a:pt x="319" y="939"/>
                </a:lnTo>
                <a:lnTo>
                  <a:pt x="271" y="963"/>
                </a:lnTo>
                <a:lnTo>
                  <a:pt x="236" y="933"/>
                </a:lnTo>
                <a:lnTo>
                  <a:pt x="195" y="910"/>
                </a:lnTo>
                <a:lnTo>
                  <a:pt x="142" y="903"/>
                </a:lnTo>
                <a:lnTo>
                  <a:pt x="101" y="921"/>
                </a:lnTo>
                <a:lnTo>
                  <a:pt x="83" y="992"/>
                </a:lnTo>
                <a:lnTo>
                  <a:pt x="89" y="1004"/>
                </a:lnTo>
                <a:lnTo>
                  <a:pt x="101" y="1004"/>
                </a:lnTo>
                <a:lnTo>
                  <a:pt x="118" y="1016"/>
                </a:lnTo>
                <a:lnTo>
                  <a:pt x="130" y="1057"/>
                </a:lnTo>
                <a:lnTo>
                  <a:pt x="94" y="1158"/>
                </a:lnTo>
                <a:lnTo>
                  <a:pt x="76" y="1169"/>
                </a:lnTo>
                <a:lnTo>
                  <a:pt x="59" y="1164"/>
                </a:lnTo>
                <a:lnTo>
                  <a:pt x="18" y="1176"/>
                </a:lnTo>
                <a:lnTo>
                  <a:pt x="0" y="1211"/>
                </a:lnTo>
              </a:path>
            </a:pathLst>
          </a:custGeom>
          <a:solidFill>
            <a:schemeClr val="tx2">
              <a:lumMod val="75000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1" name="Freeform 63"/>
          <p:cNvSpPr>
            <a:spLocks/>
          </p:cNvSpPr>
          <p:nvPr/>
        </p:nvSpPr>
        <p:spPr bwMode="auto">
          <a:xfrm>
            <a:off x="5627199" y="3620580"/>
            <a:ext cx="1213632" cy="422013"/>
          </a:xfrm>
          <a:custGeom>
            <a:avLst/>
            <a:gdLst/>
            <a:ahLst/>
            <a:cxnLst>
              <a:cxn ang="0">
                <a:pos x="2640" y="0"/>
              </a:cxn>
              <a:cxn ang="0">
                <a:pos x="2103" y="64"/>
              </a:cxn>
              <a:cxn ang="0">
                <a:pos x="2080" y="89"/>
              </a:cxn>
              <a:cxn ang="0">
                <a:pos x="745" y="206"/>
              </a:cxn>
              <a:cxn ang="0">
                <a:pos x="727" y="195"/>
              </a:cxn>
              <a:cxn ang="0">
                <a:pos x="674" y="201"/>
              </a:cxn>
              <a:cxn ang="0">
                <a:pos x="685" y="224"/>
              </a:cxn>
              <a:cxn ang="0">
                <a:pos x="685" y="266"/>
              </a:cxn>
              <a:cxn ang="0">
                <a:pos x="213" y="301"/>
              </a:cxn>
              <a:cxn ang="0">
                <a:pos x="190" y="360"/>
              </a:cxn>
              <a:cxn ang="0">
                <a:pos x="172" y="424"/>
              </a:cxn>
              <a:cxn ang="0">
                <a:pos x="177" y="449"/>
              </a:cxn>
              <a:cxn ang="0">
                <a:pos x="160" y="507"/>
              </a:cxn>
              <a:cxn ang="0">
                <a:pos x="154" y="525"/>
              </a:cxn>
              <a:cxn ang="0">
                <a:pos x="160" y="548"/>
              </a:cxn>
              <a:cxn ang="0">
                <a:pos x="142" y="584"/>
              </a:cxn>
              <a:cxn ang="0">
                <a:pos x="101" y="626"/>
              </a:cxn>
              <a:cxn ang="0">
                <a:pos x="89" y="708"/>
              </a:cxn>
              <a:cxn ang="0">
                <a:pos x="41" y="761"/>
              </a:cxn>
              <a:cxn ang="0">
                <a:pos x="53" y="809"/>
              </a:cxn>
              <a:cxn ang="0">
                <a:pos x="53" y="885"/>
              </a:cxn>
              <a:cxn ang="0">
                <a:pos x="41" y="885"/>
              </a:cxn>
              <a:cxn ang="0">
                <a:pos x="0" y="921"/>
              </a:cxn>
              <a:cxn ang="0">
                <a:pos x="685" y="874"/>
              </a:cxn>
              <a:cxn ang="0">
                <a:pos x="1530" y="803"/>
              </a:cxn>
              <a:cxn ang="0">
                <a:pos x="1861" y="768"/>
              </a:cxn>
              <a:cxn ang="0">
                <a:pos x="1867" y="667"/>
              </a:cxn>
              <a:cxn ang="0">
                <a:pos x="1897" y="672"/>
              </a:cxn>
              <a:cxn ang="0">
                <a:pos x="1914" y="667"/>
              </a:cxn>
              <a:cxn ang="0">
                <a:pos x="1938" y="644"/>
              </a:cxn>
              <a:cxn ang="0">
                <a:pos x="1938" y="619"/>
              </a:cxn>
              <a:cxn ang="0">
                <a:pos x="1938" y="596"/>
              </a:cxn>
              <a:cxn ang="0">
                <a:pos x="1943" y="573"/>
              </a:cxn>
              <a:cxn ang="0">
                <a:pos x="1973" y="543"/>
              </a:cxn>
              <a:cxn ang="0">
                <a:pos x="2039" y="520"/>
              </a:cxn>
              <a:cxn ang="0">
                <a:pos x="2115" y="495"/>
              </a:cxn>
              <a:cxn ang="0">
                <a:pos x="2192" y="431"/>
              </a:cxn>
              <a:cxn ang="0">
                <a:pos x="2221" y="419"/>
              </a:cxn>
              <a:cxn ang="0">
                <a:pos x="2269" y="378"/>
              </a:cxn>
              <a:cxn ang="0">
                <a:pos x="2275" y="337"/>
              </a:cxn>
              <a:cxn ang="0">
                <a:pos x="2287" y="337"/>
              </a:cxn>
              <a:cxn ang="0">
                <a:pos x="2305" y="337"/>
              </a:cxn>
              <a:cxn ang="0">
                <a:pos x="2316" y="319"/>
              </a:cxn>
              <a:cxn ang="0">
                <a:pos x="2322" y="307"/>
              </a:cxn>
              <a:cxn ang="0">
                <a:pos x="2351" y="284"/>
              </a:cxn>
              <a:cxn ang="0">
                <a:pos x="2357" y="284"/>
              </a:cxn>
              <a:cxn ang="0">
                <a:pos x="2381" y="301"/>
              </a:cxn>
              <a:cxn ang="0">
                <a:pos x="2404" y="284"/>
              </a:cxn>
              <a:cxn ang="0">
                <a:pos x="2410" y="271"/>
              </a:cxn>
              <a:cxn ang="0">
                <a:pos x="2445" y="242"/>
              </a:cxn>
              <a:cxn ang="0">
                <a:pos x="2475" y="230"/>
              </a:cxn>
              <a:cxn ang="0">
                <a:pos x="2528" y="224"/>
              </a:cxn>
              <a:cxn ang="0">
                <a:pos x="2582" y="135"/>
              </a:cxn>
              <a:cxn ang="0">
                <a:pos x="2629" y="106"/>
              </a:cxn>
              <a:cxn ang="0">
                <a:pos x="2629" y="82"/>
              </a:cxn>
              <a:cxn ang="0">
                <a:pos x="2640" y="59"/>
              </a:cxn>
              <a:cxn ang="0">
                <a:pos x="2629" y="29"/>
              </a:cxn>
              <a:cxn ang="0">
                <a:pos x="2640" y="0"/>
              </a:cxn>
            </a:cxnLst>
            <a:rect l="0" t="0" r="r" b="b"/>
            <a:pathLst>
              <a:path w="2640" h="921">
                <a:moveTo>
                  <a:pt x="2640" y="0"/>
                </a:moveTo>
                <a:lnTo>
                  <a:pt x="2103" y="64"/>
                </a:lnTo>
                <a:lnTo>
                  <a:pt x="2080" y="89"/>
                </a:lnTo>
                <a:lnTo>
                  <a:pt x="745" y="206"/>
                </a:lnTo>
                <a:lnTo>
                  <a:pt x="727" y="195"/>
                </a:lnTo>
                <a:lnTo>
                  <a:pt x="674" y="201"/>
                </a:lnTo>
                <a:lnTo>
                  <a:pt x="685" y="224"/>
                </a:lnTo>
                <a:lnTo>
                  <a:pt x="685" y="266"/>
                </a:lnTo>
                <a:lnTo>
                  <a:pt x="213" y="301"/>
                </a:lnTo>
                <a:lnTo>
                  <a:pt x="190" y="360"/>
                </a:lnTo>
                <a:lnTo>
                  <a:pt x="172" y="424"/>
                </a:lnTo>
                <a:lnTo>
                  <a:pt x="177" y="449"/>
                </a:lnTo>
                <a:lnTo>
                  <a:pt x="160" y="507"/>
                </a:lnTo>
                <a:lnTo>
                  <a:pt x="154" y="525"/>
                </a:lnTo>
                <a:lnTo>
                  <a:pt x="160" y="548"/>
                </a:lnTo>
                <a:lnTo>
                  <a:pt x="142" y="584"/>
                </a:lnTo>
                <a:lnTo>
                  <a:pt x="101" y="626"/>
                </a:lnTo>
                <a:lnTo>
                  <a:pt x="89" y="708"/>
                </a:lnTo>
                <a:lnTo>
                  <a:pt x="41" y="761"/>
                </a:lnTo>
                <a:lnTo>
                  <a:pt x="53" y="809"/>
                </a:lnTo>
                <a:lnTo>
                  <a:pt x="53" y="885"/>
                </a:lnTo>
                <a:lnTo>
                  <a:pt x="41" y="885"/>
                </a:lnTo>
                <a:lnTo>
                  <a:pt x="0" y="921"/>
                </a:lnTo>
                <a:lnTo>
                  <a:pt x="685" y="874"/>
                </a:lnTo>
                <a:lnTo>
                  <a:pt x="1530" y="803"/>
                </a:lnTo>
                <a:lnTo>
                  <a:pt x="1861" y="768"/>
                </a:lnTo>
                <a:lnTo>
                  <a:pt x="1867" y="667"/>
                </a:lnTo>
                <a:lnTo>
                  <a:pt x="1897" y="672"/>
                </a:lnTo>
                <a:lnTo>
                  <a:pt x="1914" y="667"/>
                </a:lnTo>
                <a:lnTo>
                  <a:pt x="1938" y="644"/>
                </a:lnTo>
                <a:lnTo>
                  <a:pt x="1938" y="619"/>
                </a:lnTo>
                <a:lnTo>
                  <a:pt x="1938" y="596"/>
                </a:lnTo>
                <a:lnTo>
                  <a:pt x="1943" y="573"/>
                </a:lnTo>
                <a:lnTo>
                  <a:pt x="1973" y="543"/>
                </a:lnTo>
                <a:lnTo>
                  <a:pt x="2039" y="520"/>
                </a:lnTo>
                <a:lnTo>
                  <a:pt x="2115" y="495"/>
                </a:lnTo>
                <a:lnTo>
                  <a:pt x="2192" y="431"/>
                </a:lnTo>
                <a:lnTo>
                  <a:pt x="2221" y="419"/>
                </a:lnTo>
                <a:lnTo>
                  <a:pt x="2269" y="378"/>
                </a:lnTo>
                <a:lnTo>
                  <a:pt x="2275" y="337"/>
                </a:lnTo>
                <a:lnTo>
                  <a:pt x="2287" y="337"/>
                </a:lnTo>
                <a:lnTo>
                  <a:pt x="2305" y="337"/>
                </a:lnTo>
                <a:lnTo>
                  <a:pt x="2316" y="319"/>
                </a:lnTo>
                <a:lnTo>
                  <a:pt x="2322" y="307"/>
                </a:lnTo>
                <a:lnTo>
                  <a:pt x="2351" y="284"/>
                </a:lnTo>
                <a:lnTo>
                  <a:pt x="2357" y="284"/>
                </a:lnTo>
                <a:lnTo>
                  <a:pt x="2381" y="301"/>
                </a:lnTo>
                <a:lnTo>
                  <a:pt x="2404" y="284"/>
                </a:lnTo>
                <a:lnTo>
                  <a:pt x="2410" y="271"/>
                </a:lnTo>
                <a:lnTo>
                  <a:pt x="2445" y="242"/>
                </a:lnTo>
                <a:lnTo>
                  <a:pt x="2475" y="230"/>
                </a:lnTo>
                <a:lnTo>
                  <a:pt x="2528" y="224"/>
                </a:lnTo>
                <a:lnTo>
                  <a:pt x="2582" y="135"/>
                </a:lnTo>
                <a:lnTo>
                  <a:pt x="2629" y="106"/>
                </a:lnTo>
                <a:lnTo>
                  <a:pt x="2629" y="82"/>
                </a:lnTo>
                <a:lnTo>
                  <a:pt x="2640" y="59"/>
                </a:lnTo>
                <a:lnTo>
                  <a:pt x="2629" y="29"/>
                </a:lnTo>
                <a:lnTo>
                  <a:pt x="264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2" name="Freeform 64"/>
          <p:cNvSpPr>
            <a:spLocks/>
          </p:cNvSpPr>
          <p:nvPr/>
        </p:nvSpPr>
        <p:spPr bwMode="auto">
          <a:xfrm>
            <a:off x="5615355" y="3601556"/>
            <a:ext cx="1219200" cy="457200"/>
          </a:xfrm>
          <a:custGeom>
            <a:avLst/>
            <a:gdLst/>
            <a:ahLst/>
            <a:cxnLst>
              <a:cxn ang="0">
                <a:pos x="2640" y="0"/>
              </a:cxn>
              <a:cxn ang="0">
                <a:pos x="2103" y="64"/>
              </a:cxn>
              <a:cxn ang="0">
                <a:pos x="2080" y="89"/>
              </a:cxn>
              <a:cxn ang="0">
                <a:pos x="745" y="206"/>
              </a:cxn>
              <a:cxn ang="0">
                <a:pos x="727" y="195"/>
              </a:cxn>
              <a:cxn ang="0">
                <a:pos x="674" y="201"/>
              </a:cxn>
              <a:cxn ang="0">
                <a:pos x="685" y="224"/>
              </a:cxn>
              <a:cxn ang="0">
                <a:pos x="685" y="266"/>
              </a:cxn>
              <a:cxn ang="0">
                <a:pos x="213" y="301"/>
              </a:cxn>
              <a:cxn ang="0">
                <a:pos x="190" y="360"/>
              </a:cxn>
              <a:cxn ang="0">
                <a:pos x="172" y="424"/>
              </a:cxn>
              <a:cxn ang="0">
                <a:pos x="177" y="449"/>
              </a:cxn>
              <a:cxn ang="0">
                <a:pos x="160" y="507"/>
              </a:cxn>
              <a:cxn ang="0">
                <a:pos x="154" y="525"/>
              </a:cxn>
              <a:cxn ang="0">
                <a:pos x="160" y="548"/>
              </a:cxn>
              <a:cxn ang="0">
                <a:pos x="142" y="584"/>
              </a:cxn>
              <a:cxn ang="0">
                <a:pos x="101" y="626"/>
              </a:cxn>
              <a:cxn ang="0">
                <a:pos x="89" y="708"/>
              </a:cxn>
              <a:cxn ang="0">
                <a:pos x="41" y="761"/>
              </a:cxn>
              <a:cxn ang="0">
                <a:pos x="53" y="809"/>
              </a:cxn>
              <a:cxn ang="0">
                <a:pos x="53" y="885"/>
              </a:cxn>
              <a:cxn ang="0">
                <a:pos x="41" y="885"/>
              </a:cxn>
              <a:cxn ang="0">
                <a:pos x="0" y="921"/>
              </a:cxn>
              <a:cxn ang="0">
                <a:pos x="685" y="874"/>
              </a:cxn>
              <a:cxn ang="0">
                <a:pos x="1530" y="803"/>
              </a:cxn>
              <a:cxn ang="0">
                <a:pos x="1861" y="768"/>
              </a:cxn>
              <a:cxn ang="0">
                <a:pos x="1867" y="667"/>
              </a:cxn>
              <a:cxn ang="0">
                <a:pos x="1897" y="672"/>
              </a:cxn>
              <a:cxn ang="0">
                <a:pos x="1914" y="667"/>
              </a:cxn>
              <a:cxn ang="0">
                <a:pos x="1938" y="644"/>
              </a:cxn>
              <a:cxn ang="0">
                <a:pos x="1938" y="619"/>
              </a:cxn>
              <a:cxn ang="0">
                <a:pos x="1938" y="596"/>
              </a:cxn>
              <a:cxn ang="0">
                <a:pos x="1943" y="573"/>
              </a:cxn>
              <a:cxn ang="0">
                <a:pos x="1973" y="543"/>
              </a:cxn>
              <a:cxn ang="0">
                <a:pos x="2039" y="520"/>
              </a:cxn>
              <a:cxn ang="0">
                <a:pos x="2115" y="495"/>
              </a:cxn>
              <a:cxn ang="0">
                <a:pos x="2192" y="431"/>
              </a:cxn>
              <a:cxn ang="0">
                <a:pos x="2221" y="419"/>
              </a:cxn>
              <a:cxn ang="0">
                <a:pos x="2269" y="378"/>
              </a:cxn>
              <a:cxn ang="0">
                <a:pos x="2275" y="337"/>
              </a:cxn>
              <a:cxn ang="0">
                <a:pos x="2287" y="337"/>
              </a:cxn>
              <a:cxn ang="0">
                <a:pos x="2305" y="337"/>
              </a:cxn>
              <a:cxn ang="0">
                <a:pos x="2316" y="319"/>
              </a:cxn>
              <a:cxn ang="0">
                <a:pos x="2322" y="307"/>
              </a:cxn>
              <a:cxn ang="0">
                <a:pos x="2351" y="284"/>
              </a:cxn>
              <a:cxn ang="0">
                <a:pos x="2357" y="284"/>
              </a:cxn>
              <a:cxn ang="0">
                <a:pos x="2381" y="301"/>
              </a:cxn>
              <a:cxn ang="0">
                <a:pos x="2404" y="284"/>
              </a:cxn>
              <a:cxn ang="0">
                <a:pos x="2410" y="271"/>
              </a:cxn>
              <a:cxn ang="0">
                <a:pos x="2445" y="242"/>
              </a:cxn>
              <a:cxn ang="0">
                <a:pos x="2475" y="230"/>
              </a:cxn>
              <a:cxn ang="0">
                <a:pos x="2528" y="224"/>
              </a:cxn>
              <a:cxn ang="0">
                <a:pos x="2582" y="135"/>
              </a:cxn>
              <a:cxn ang="0">
                <a:pos x="2629" y="106"/>
              </a:cxn>
              <a:cxn ang="0">
                <a:pos x="2629" y="82"/>
              </a:cxn>
              <a:cxn ang="0">
                <a:pos x="2640" y="59"/>
              </a:cxn>
              <a:cxn ang="0">
                <a:pos x="2629" y="29"/>
              </a:cxn>
              <a:cxn ang="0">
                <a:pos x="2640" y="0"/>
              </a:cxn>
            </a:cxnLst>
            <a:rect l="0" t="0" r="r" b="b"/>
            <a:pathLst>
              <a:path w="2640" h="921">
                <a:moveTo>
                  <a:pt x="2640" y="0"/>
                </a:moveTo>
                <a:lnTo>
                  <a:pt x="2103" y="64"/>
                </a:lnTo>
                <a:lnTo>
                  <a:pt x="2080" y="89"/>
                </a:lnTo>
                <a:lnTo>
                  <a:pt x="745" y="206"/>
                </a:lnTo>
                <a:lnTo>
                  <a:pt x="727" y="195"/>
                </a:lnTo>
                <a:lnTo>
                  <a:pt x="674" y="201"/>
                </a:lnTo>
                <a:lnTo>
                  <a:pt x="685" y="224"/>
                </a:lnTo>
                <a:lnTo>
                  <a:pt x="685" y="266"/>
                </a:lnTo>
                <a:lnTo>
                  <a:pt x="213" y="301"/>
                </a:lnTo>
                <a:lnTo>
                  <a:pt x="190" y="360"/>
                </a:lnTo>
                <a:lnTo>
                  <a:pt x="172" y="424"/>
                </a:lnTo>
                <a:lnTo>
                  <a:pt x="177" y="449"/>
                </a:lnTo>
                <a:lnTo>
                  <a:pt x="160" y="507"/>
                </a:lnTo>
                <a:lnTo>
                  <a:pt x="154" y="525"/>
                </a:lnTo>
                <a:lnTo>
                  <a:pt x="160" y="548"/>
                </a:lnTo>
                <a:lnTo>
                  <a:pt x="142" y="584"/>
                </a:lnTo>
                <a:lnTo>
                  <a:pt x="101" y="626"/>
                </a:lnTo>
                <a:lnTo>
                  <a:pt x="89" y="708"/>
                </a:lnTo>
                <a:lnTo>
                  <a:pt x="41" y="761"/>
                </a:lnTo>
                <a:lnTo>
                  <a:pt x="53" y="809"/>
                </a:lnTo>
                <a:lnTo>
                  <a:pt x="53" y="885"/>
                </a:lnTo>
                <a:lnTo>
                  <a:pt x="41" y="885"/>
                </a:lnTo>
                <a:lnTo>
                  <a:pt x="0" y="921"/>
                </a:lnTo>
                <a:lnTo>
                  <a:pt x="685" y="874"/>
                </a:lnTo>
                <a:lnTo>
                  <a:pt x="1530" y="803"/>
                </a:lnTo>
                <a:lnTo>
                  <a:pt x="1861" y="768"/>
                </a:lnTo>
                <a:lnTo>
                  <a:pt x="1867" y="667"/>
                </a:lnTo>
                <a:lnTo>
                  <a:pt x="1897" y="672"/>
                </a:lnTo>
                <a:lnTo>
                  <a:pt x="1914" y="667"/>
                </a:lnTo>
                <a:lnTo>
                  <a:pt x="1938" y="644"/>
                </a:lnTo>
                <a:lnTo>
                  <a:pt x="1938" y="619"/>
                </a:lnTo>
                <a:lnTo>
                  <a:pt x="1938" y="596"/>
                </a:lnTo>
                <a:lnTo>
                  <a:pt x="1943" y="573"/>
                </a:lnTo>
                <a:lnTo>
                  <a:pt x="1973" y="543"/>
                </a:lnTo>
                <a:lnTo>
                  <a:pt x="2039" y="520"/>
                </a:lnTo>
                <a:lnTo>
                  <a:pt x="2115" y="495"/>
                </a:lnTo>
                <a:lnTo>
                  <a:pt x="2192" y="431"/>
                </a:lnTo>
                <a:lnTo>
                  <a:pt x="2221" y="419"/>
                </a:lnTo>
                <a:lnTo>
                  <a:pt x="2269" y="378"/>
                </a:lnTo>
                <a:lnTo>
                  <a:pt x="2275" y="337"/>
                </a:lnTo>
                <a:lnTo>
                  <a:pt x="2287" y="337"/>
                </a:lnTo>
                <a:lnTo>
                  <a:pt x="2305" y="337"/>
                </a:lnTo>
                <a:lnTo>
                  <a:pt x="2316" y="319"/>
                </a:lnTo>
                <a:lnTo>
                  <a:pt x="2322" y="307"/>
                </a:lnTo>
                <a:lnTo>
                  <a:pt x="2351" y="284"/>
                </a:lnTo>
                <a:lnTo>
                  <a:pt x="2357" y="284"/>
                </a:lnTo>
                <a:lnTo>
                  <a:pt x="2381" y="301"/>
                </a:lnTo>
                <a:lnTo>
                  <a:pt x="2404" y="284"/>
                </a:lnTo>
                <a:lnTo>
                  <a:pt x="2410" y="271"/>
                </a:lnTo>
                <a:lnTo>
                  <a:pt x="2445" y="242"/>
                </a:lnTo>
                <a:lnTo>
                  <a:pt x="2475" y="230"/>
                </a:lnTo>
                <a:lnTo>
                  <a:pt x="2528" y="224"/>
                </a:lnTo>
                <a:lnTo>
                  <a:pt x="2582" y="135"/>
                </a:lnTo>
                <a:lnTo>
                  <a:pt x="2629" y="106"/>
                </a:lnTo>
                <a:lnTo>
                  <a:pt x="2629" y="82"/>
                </a:lnTo>
                <a:lnTo>
                  <a:pt x="2640" y="59"/>
                </a:lnTo>
                <a:lnTo>
                  <a:pt x="2629" y="29"/>
                </a:lnTo>
                <a:lnTo>
                  <a:pt x="2640" y="0"/>
                </a:lnTo>
              </a:path>
            </a:pathLst>
          </a:custGeom>
          <a:solidFill>
            <a:schemeClr val="accent1">
              <a:lumMod val="75000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3" name="Freeform 65"/>
          <p:cNvSpPr>
            <a:spLocks/>
          </p:cNvSpPr>
          <p:nvPr/>
        </p:nvSpPr>
        <p:spPr bwMode="auto">
          <a:xfrm>
            <a:off x="5461704" y="4020527"/>
            <a:ext cx="518552" cy="907465"/>
          </a:xfrm>
          <a:custGeom>
            <a:avLst/>
            <a:gdLst/>
            <a:ahLst/>
            <a:cxnLst>
              <a:cxn ang="0">
                <a:pos x="1045" y="0"/>
              </a:cxn>
              <a:cxn ang="0">
                <a:pos x="360" y="47"/>
              </a:cxn>
              <a:cxn ang="0">
                <a:pos x="360" y="70"/>
              </a:cxn>
              <a:cxn ang="0">
                <a:pos x="295" y="123"/>
              </a:cxn>
              <a:cxn ang="0">
                <a:pos x="271" y="188"/>
              </a:cxn>
              <a:cxn ang="0">
                <a:pos x="277" y="247"/>
              </a:cxn>
              <a:cxn ang="0">
                <a:pos x="271" y="289"/>
              </a:cxn>
              <a:cxn ang="0">
                <a:pos x="213" y="325"/>
              </a:cxn>
              <a:cxn ang="0">
                <a:pos x="172" y="383"/>
              </a:cxn>
              <a:cxn ang="0">
                <a:pos x="154" y="401"/>
              </a:cxn>
              <a:cxn ang="0">
                <a:pos x="154" y="454"/>
              </a:cxn>
              <a:cxn ang="0">
                <a:pos x="124" y="490"/>
              </a:cxn>
              <a:cxn ang="0">
                <a:pos x="124" y="531"/>
              </a:cxn>
              <a:cxn ang="0">
                <a:pos x="101" y="584"/>
              </a:cxn>
              <a:cxn ang="0">
                <a:pos x="71" y="643"/>
              </a:cxn>
              <a:cxn ang="0">
                <a:pos x="83" y="703"/>
              </a:cxn>
              <a:cxn ang="0">
                <a:pos x="112" y="731"/>
              </a:cxn>
              <a:cxn ang="0">
                <a:pos x="118" y="773"/>
              </a:cxn>
              <a:cxn ang="0">
                <a:pos x="129" y="785"/>
              </a:cxn>
              <a:cxn ang="0">
                <a:pos x="129" y="802"/>
              </a:cxn>
              <a:cxn ang="0">
                <a:pos x="112" y="814"/>
              </a:cxn>
              <a:cxn ang="0">
                <a:pos x="101" y="850"/>
              </a:cxn>
              <a:cxn ang="0">
                <a:pos x="106" y="873"/>
              </a:cxn>
              <a:cxn ang="0">
                <a:pos x="101" y="909"/>
              </a:cxn>
              <a:cxn ang="0">
                <a:pos x="147" y="986"/>
              </a:cxn>
              <a:cxn ang="0">
                <a:pos x="154" y="1063"/>
              </a:cxn>
              <a:cxn ang="0">
                <a:pos x="172" y="1109"/>
              </a:cxn>
              <a:cxn ang="0">
                <a:pos x="195" y="1127"/>
              </a:cxn>
              <a:cxn ang="0">
                <a:pos x="200" y="1162"/>
              </a:cxn>
              <a:cxn ang="0">
                <a:pos x="154" y="1192"/>
              </a:cxn>
              <a:cxn ang="0">
                <a:pos x="142" y="1204"/>
              </a:cxn>
              <a:cxn ang="0">
                <a:pos x="118" y="1293"/>
              </a:cxn>
              <a:cxn ang="0">
                <a:pos x="58" y="1387"/>
              </a:cxn>
              <a:cxn ang="0">
                <a:pos x="0" y="1559"/>
              </a:cxn>
              <a:cxn ang="0">
                <a:pos x="0" y="1682"/>
              </a:cxn>
              <a:cxn ang="0">
                <a:pos x="632" y="1659"/>
              </a:cxn>
              <a:cxn ang="0">
                <a:pos x="644" y="1676"/>
              </a:cxn>
              <a:cxn ang="0">
                <a:pos x="626" y="1735"/>
              </a:cxn>
              <a:cxn ang="0">
                <a:pos x="632" y="1830"/>
              </a:cxn>
              <a:cxn ang="0">
                <a:pos x="697" y="1895"/>
              </a:cxn>
              <a:cxn ang="0">
                <a:pos x="715" y="1972"/>
              </a:cxn>
              <a:cxn ang="0">
                <a:pos x="756" y="1972"/>
              </a:cxn>
              <a:cxn ang="0">
                <a:pos x="827" y="1919"/>
              </a:cxn>
              <a:cxn ang="0">
                <a:pos x="981" y="1871"/>
              </a:cxn>
              <a:cxn ang="0">
                <a:pos x="1016" y="1884"/>
              </a:cxn>
              <a:cxn ang="0">
                <a:pos x="1075" y="1866"/>
              </a:cxn>
              <a:cxn ang="0">
                <a:pos x="1081" y="1877"/>
              </a:cxn>
              <a:cxn ang="0">
                <a:pos x="1116" y="1889"/>
              </a:cxn>
              <a:cxn ang="0">
                <a:pos x="1128" y="1884"/>
              </a:cxn>
              <a:cxn ang="0">
                <a:pos x="1057" y="1281"/>
              </a:cxn>
              <a:cxn ang="0">
                <a:pos x="1052" y="1222"/>
              </a:cxn>
              <a:cxn ang="0">
                <a:pos x="1075" y="36"/>
              </a:cxn>
              <a:cxn ang="0">
                <a:pos x="1045" y="0"/>
              </a:cxn>
            </a:cxnLst>
            <a:rect l="0" t="0" r="r" b="b"/>
            <a:pathLst>
              <a:path w="1128" h="1972">
                <a:moveTo>
                  <a:pt x="1045" y="0"/>
                </a:moveTo>
                <a:lnTo>
                  <a:pt x="360" y="47"/>
                </a:lnTo>
                <a:lnTo>
                  <a:pt x="360" y="70"/>
                </a:lnTo>
                <a:lnTo>
                  <a:pt x="295" y="123"/>
                </a:lnTo>
                <a:lnTo>
                  <a:pt x="271" y="188"/>
                </a:lnTo>
                <a:lnTo>
                  <a:pt x="277" y="247"/>
                </a:lnTo>
                <a:lnTo>
                  <a:pt x="271" y="289"/>
                </a:lnTo>
                <a:lnTo>
                  <a:pt x="213" y="325"/>
                </a:lnTo>
                <a:lnTo>
                  <a:pt x="172" y="383"/>
                </a:lnTo>
                <a:lnTo>
                  <a:pt x="154" y="401"/>
                </a:lnTo>
                <a:lnTo>
                  <a:pt x="154" y="454"/>
                </a:lnTo>
                <a:lnTo>
                  <a:pt x="124" y="490"/>
                </a:lnTo>
                <a:lnTo>
                  <a:pt x="124" y="531"/>
                </a:lnTo>
                <a:lnTo>
                  <a:pt x="101" y="584"/>
                </a:lnTo>
                <a:lnTo>
                  <a:pt x="71" y="643"/>
                </a:lnTo>
                <a:lnTo>
                  <a:pt x="83" y="703"/>
                </a:lnTo>
                <a:lnTo>
                  <a:pt x="112" y="731"/>
                </a:lnTo>
                <a:lnTo>
                  <a:pt x="118" y="773"/>
                </a:lnTo>
                <a:lnTo>
                  <a:pt x="129" y="785"/>
                </a:lnTo>
                <a:lnTo>
                  <a:pt x="129" y="802"/>
                </a:lnTo>
                <a:lnTo>
                  <a:pt x="112" y="814"/>
                </a:lnTo>
                <a:lnTo>
                  <a:pt x="101" y="850"/>
                </a:lnTo>
                <a:lnTo>
                  <a:pt x="106" y="873"/>
                </a:lnTo>
                <a:lnTo>
                  <a:pt x="101" y="909"/>
                </a:lnTo>
                <a:lnTo>
                  <a:pt x="147" y="986"/>
                </a:lnTo>
                <a:lnTo>
                  <a:pt x="154" y="1063"/>
                </a:lnTo>
                <a:lnTo>
                  <a:pt x="172" y="1109"/>
                </a:lnTo>
                <a:lnTo>
                  <a:pt x="195" y="1127"/>
                </a:lnTo>
                <a:lnTo>
                  <a:pt x="200" y="1162"/>
                </a:lnTo>
                <a:lnTo>
                  <a:pt x="154" y="1192"/>
                </a:lnTo>
                <a:lnTo>
                  <a:pt x="142" y="1204"/>
                </a:lnTo>
                <a:lnTo>
                  <a:pt x="118" y="1293"/>
                </a:lnTo>
                <a:lnTo>
                  <a:pt x="58" y="1387"/>
                </a:lnTo>
                <a:lnTo>
                  <a:pt x="0" y="1559"/>
                </a:lnTo>
                <a:lnTo>
                  <a:pt x="0" y="1682"/>
                </a:lnTo>
                <a:lnTo>
                  <a:pt x="632" y="1659"/>
                </a:lnTo>
                <a:lnTo>
                  <a:pt x="644" y="1676"/>
                </a:lnTo>
                <a:lnTo>
                  <a:pt x="626" y="1735"/>
                </a:lnTo>
                <a:lnTo>
                  <a:pt x="632" y="1830"/>
                </a:lnTo>
                <a:lnTo>
                  <a:pt x="697" y="1895"/>
                </a:lnTo>
                <a:lnTo>
                  <a:pt x="715" y="1972"/>
                </a:lnTo>
                <a:lnTo>
                  <a:pt x="756" y="1972"/>
                </a:lnTo>
                <a:lnTo>
                  <a:pt x="827" y="1919"/>
                </a:lnTo>
                <a:lnTo>
                  <a:pt x="981" y="1871"/>
                </a:lnTo>
                <a:lnTo>
                  <a:pt x="1016" y="1884"/>
                </a:lnTo>
                <a:lnTo>
                  <a:pt x="1075" y="1866"/>
                </a:lnTo>
                <a:lnTo>
                  <a:pt x="1081" y="1877"/>
                </a:lnTo>
                <a:lnTo>
                  <a:pt x="1116" y="1889"/>
                </a:lnTo>
                <a:lnTo>
                  <a:pt x="1128" y="1884"/>
                </a:lnTo>
                <a:lnTo>
                  <a:pt x="1057" y="1281"/>
                </a:lnTo>
                <a:lnTo>
                  <a:pt x="1052" y="1222"/>
                </a:lnTo>
                <a:lnTo>
                  <a:pt x="1075" y="36"/>
                </a:lnTo>
                <a:lnTo>
                  <a:pt x="1045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" name="Freeform 66"/>
          <p:cNvSpPr>
            <a:spLocks/>
          </p:cNvSpPr>
          <p:nvPr/>
        </p:nvSpPr>
        <p:spPr bwMode="auto">
          <a:xfrm>
            <a:off x="5461704" y="4020527"/>
            <a:ext cx="518552" cy="907465"/>
          </a:xfrm>
          <a:custGeom>
            <a:avLst/>
            <a:gdLst/>
            <a:ahLst/>
            <a:cxnLst>
              <a:cxn ang="0">
                <a:pos x="1045" y="0"/>
              </a:cxn>
              <a:cxn ang="0">
                <a:pos x="360" y="47"/>
              </a:cxn>
              <a:cxn ang="0">
                <a:pos x="360" y="70"/>
              </a:cxn>
              <a:cxn ang="0">
                <a:pos x="295" y="123"/>
              </a:cxn>
              <a:cxn ang="0">
                <a:pos x="271" y="188"/>
              </a:cxn>
              <a:cxn ang="0">
                <a:pos x="277" y="247"/>
              </a:cxn>
              <a:cxn ang="0">
                <a:pos x="271" y="289"/>
              </a:cxn>
              <a:cxn ang="0">
                <a:pos x="213" y="325"/>
              </a:cxn>
              <a:cxn ang="0">
                <a:pos x="172" y="383"/>
              </a:cxn>
              <a:cxn ang="0">
                <a:pos x="154" y="401"/>
              </a:cxn>
              <a:cxn ang="0">
                <a:pos x="154" y="454"/>
              </a:cxn>
              <a:cxn ang="0">
                <a:pos x="124" y="490"/>
              </a:cxn>
              <a:cxn ang="0">
                <a:pos x="124" y="531"/>
              </a:cxn>
              <a:cxn ang="0">
                <a:pos x="101" y="584"/>
              </a:cxn>
              <a:cxn ang="0">
                <a:pos x="71" y="643"/>
              </a:cxn>
              <a:cxn ang="0">
                <a:pos x="83" y="703"/>
              </a:cxn>
              <a:cxn ang="0">
                <a:pos x="112" y="731"/>
              </a:cxn>
              <a:cxn ang="0">
                <a:pos x="118" y="773"/>
              </a:cxn>
              <a:cxn ang="0">
                <a:pos x="129" y="785"/>
              </a:cxn>
              <a:cxn ang="0">
                <a:pos x="129" y="802"/>
              </a:cxn>
              <a:cxn ang="0">
                <a:pos x="112" y="814"/>
              </a:cxn>
              <a:cxn ang="0">
                <a:pos x="101" y="850"/>
              </a:cxn>
              <a:cxn ang="0">
                <a:pos x="106" y="873"/>
              </a:cxn>
              <a:cxn ang="0">
                <a:pos x="101" y="909"/>
              </a:cxn>
              <a:cxn ang="0">
                <a:pos x="147" y="986"/>
              </a:cxn>
              <a:cxn ang="0">
                <a:pos x="154" y="1063"/>
              </a:cxn>
              <a:cxn ang="0">
                <a:pos x="172" y="1109"/>
              </a:cxn>
              <a:cxn ang="0">
                <a:pos x="195" y="1127"/>
              </a:cxn>
              <a:cxn ang="0">
                <a:pos x="200" y="1162"/>
              </a:cxn>
              <a:cxn ang="0">
                <a:pos x="154" y="1192"/>
              </a:cxn>
              <a:cxn ang="0">
                <a:pos x="142" y="1204"/>
              </a:cxn>
              <a:cxn ang="0">
                <a:pos x="118" y="1293"/>
              </a:cxn>
              <a:cxn ang="0">
                <a:pos x="58" y="1387"/>
              </a:cxn>
              <a:cxn ang="0">
                <a:pos x="0" y="1559"/>
              </a:cxn>
              <a:cxn ang="0">
                <a:pos x="0" y="1682"/>
              </a:cxn>
              <a:cxn ang="0">
                <a:pos x="632" y="1659"/>
              </a:cxn>
              <a:cxn ang="0">
                <a:pos x="644" y="1676"/>
              </a:cxn>
              <a:cxn ang="0">
                <a:pos x="626" y="1735"/>
              </a:cxn>
              <a:cxn ang="0">
                <a:pos x="632" y="1830"/>
              </a:cxn>
              <a:cxn ang="0">
                <a:pos x="697" y="1895"/>
              </a:cxn>
              <a:cxn ang="0">
                <a:pos x="715" y="1972"/>
              </a:cxn>
              <a:cxn ang="0">
                <a:pos x="756" y="1972"/>
              </a:cxn>
              <a:cxn ang="0">
                <a:pos x="827" y="1919"/>
              </a:cxn>
              <a:cxn ang="0">
                <a:pos x="981" y="1871"/>
              </a:cxn>
              <a:cxn ang="0">
                <a:pos x="1016" y="1884"/>
              </a:cxn>
              <a:cxn ang="0">
                <a:pos x="1075" y="1866"/>
              </a:cxn>
              <a:cxn ang="0">
                <a:pos x="1081" y="1877"/>
              </a:cxn>
              <a:cxn ang="0">
                <a:pos x="1116" y="1889"/>
              </a:cxn>
              <a:cxn ang="0">
                <a:pos x="1128" y="1884"/>
              </a:cxn>
              <a:cxn ang="0">
                <a:pos x="1057" y="1281"/>
              </a:cxn>
              <a:cxn ang="0">
                <a:pos x="1052" y="1222"/>
              </a:cxn>
              <a:cxn ang="0">
                <a:pos x="1075" y="36"/>
              </a:cxn>
              <a:cxn ang="0">
                <a:pos x="1045" y="0"/>
              </a:cxn>
            </a:cxnLst>
            <a:rect l="0" t="0" r="r" b="b"/>
            <a:pathLst>
              <a:path w="1128" h="1972">
                <a:moveTo>
                  <a:pt x="1045" y="0"/>
                </a:moveTo>
                <a:lnTo>
                  <a:pt x="360" y="47"/>
                </a:lnTo>
                <a:lnTo>
                  <a:pt x="360" y="70"/>
                </a:lnTo>
                <a:lnTo>
                  <a:pt x="295" y="123"/>
                </a:lnTo>
                <a:lnTo>
                  <a:pt x="271" y="188"/>
                </a:lnTo>
                <a:lnTo>
                  <a:pt x="277" y="247"/>
                </a:lnTo>
                <a:lnTo>
                  <a:pt x="271" y="289"/>
                </a:lnTo>
                <a:lnTo>
                  <a:pt x="213" y="325"/>
                </a:lnTo>
                <a:lnTo>
                  <a:pt x="172" y="383"/>
                </a:lnTo>
                <a:lnTo>
                  <a:pt x="154" y="401"/>
                </a:lnTo>
                <a:lnTo>
                  <a:pt x="154" y="454"/>
                </a:lnTo>
                <a:lnTo>
                  <a:pt x="124" y="490"/>
                </a:lnTo>
                <a:lnTo>
                  <a:pt x="124" y="531"/>
                </a:lnTo>
                <a:lnTo>
                  <a:pt x="101" y="584"/>
                </a:lnTo>
                <a:lnTo>
                  <a:pt x="71" y="643"/>
                </a:lnTo>
                <a:lnTo>
                  <a:pt x="83" y="703"/>
                </a:lnTo>
                <a:lnTo>
                  <a:pt x="112" y="731"/>
                </a:lnTo>
                <a:lnTo>
                  <a:pt x="118" y="773"/>
                </a:lnTo>
                <a:lnTo>
                  <a:pt x="129" y="785"/>
                </a:lnTo>
                <a:lnTo>
                  <a:pt x="129" y="802"/>
                </a:lnTo>
                <a:lnTo>
                  <a:pt x="112" y="814"/>
                </a:lnTo>
                <a:lnTo>
                  <a:pt x="101" y="850"/>
                </a:lnTo>
                <a:lnTo>
                  <a:pt x="106" y="873"/>
                </a:lnTo>
                <a:lnTo>
                  <a:pt x="101" y="909"/>
                </a:lnTo>
                <a:lnTo>
                  <a:pt x="147" y="986"/>
                </a:lnTo>
                <a:lnTo>
                  <a:pt x="154" y="1063"/>
                </a:lnTo>
                <a:lnTo>
                  <a:pt x="172" y="1109"/>
                </a:lnTo>
                <a:lnTo>
                  <a:pt x="195" y="1127"/>
                </a:lnTo>
                <a:lnTo>
                  <a:pt x="200" y="1162"/>
                </a:lnTo>
                <a:lnTo>
                  <a:pt x="154" y="1192"/>
                </a:lnTo>
                <a:lnTo>
                  <a:pt x="142" y="1204"/>
                </a:lnTo>
                <a:lnTo>
                  <a:pt x="118" y="1293"/>
                </a:lnTo>
                <a:lnTo>
                  <a:pt x="58" y="1387"/>
                </a:lnTo>
                <a:lnTo>
                  <a:pt x="0" y="1559"/>
                </a:lnTo>
                <a:lnTo>
                  <a:pt x="0" y="1682"/>
                </a:lnTo>
                <a:lnTo>
                  <a:pt x="632" y="1659"/>
                </a:lnTo>
                <a:lnTo>
                  <a:pt x="644" y="1676"/>
                </a:lnTo>
                <a:lnTo>
                  <a:pt x="626" y="1735"/>
                </a:lnTo>
                <a:lnTo>
                  <a:pt x="632" y="1830"/>
                </a:lnTo>
                <a:lnTo>
                  <a:pt x="697" y="1895"/>
                </a:lnTo>
                <a:lnTo>
                  <a:pt x="715" y="1972"/>
                </a:lnTo>
                <a:lnTo>
                  <a:pt x="756" y="1972"/>
                </a:lnTo>
                <a:lnTo>
                  <a:pt x="827" y="1919"/>
                </a:lnTo>
                <a:lnTo>
                  <a:pt x="981" y="1871"/>
                </a:lnTo>
                <a:lnTo>
                  <a:pt x="1016" y="1884"/>
                </a:lnTo>
                <a:lnTo>
                  <a:pt x="1075" y="1866"/>
                </a:lnTo>
                <a:lnTo>
                  <a:pt x="1081" y="1877"/>
                </a:lnTo>
                <a:lnTo>
                  <a:pt x="1116" y="1889"/>
                </a:lnTo>
                <a:lnTo>
                  <a:pt x="1128" y="1884"/>
                </a:lnTo>
                <a:lnTo>
                  <a:pt x="1057" y="1281"/>
                </a:lnTo>
                <a:lnTo>
                  <a:pt x="1052" y="1222"/>
                </a:lnTo>
                <a:lnTo>
                  <a:pt x="1075" y="36"/>
                </a:lnTo>
                <a:lnTo>
                  <a:pt x="1045" y="0"/>
                </a:lnTo>
              </a:path>
            </a:pathLst>
          </a:custGeom>
          <a:solidFill>
            <a:srgbClr val="17375E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" name="Freeform 67"/>
          <p:cNvSpPr>
            <a:spLocks/>
          </p:cNvSpPr>
          <p:nvPr/>
        </p:nvSpPr>
        <p:spPr bwMode="auto">
          <a:xfrm>
            <a:off x="5941640" y="3990186"/>
            <a:ext cx="568200" cy="899191"/>
          </a:xfrm>
          <a:custGeom>
            <a:avLst/>
            <a:gdLst/>
            <a:ahLst/>
            <a:cxnLst>
              <a:cxn ang="0">
                <a:pos x="0" y="71"/>
              </a:cxn>
              <a:cxn ang="0">
                <a:pos x="30" y="107"/>
              </a:cxn>
              <a:cxn ang="0">
                <a:pos x="7" y="1293"/>
              </a:cxn>
              <a:cxn ang="0">
                <a:pos x="12" y="1352"/>
              </a:cxn>
              <a:cxn ang="0">
                <a:pos x="83" y="1955"/>
              </a:cxn>
              <a:cxn ang="0">
                <a:pos x="101" y="1942"/>
              </a:cxn>
              <a:cxn ang="0">
                <a:pos x="119" y="1930"/>
              </a:cxn>
              <a:cxn ang="0">
                <a:pos x="172" y="1948"/>
              </a:cxn>
              <a:cxn ang="0">
                <a:pos x="183" y="1925"/>
              </a:cxn>
              <a:cxn ang="0">
                <a:pos x="195" y="1836"/>
              </a:cxn>
              <a:cxn ang="0">
                <a:pos x="218" y="1777"/>
              </a:cxn>
              <a:cxn ang="0">
                <a:pos x="248" y="1836"/>
              </a:cxn>
              <a:cxn ang="0">
                <a:pos x="243" y="1859"/>
              </a:cxn>
              <a:cxn ang="0">
                <a:pos x="266" y="1907"/>
              </a:cxn>
              <a:cxn ang="0">
                <a:pos x="302" y="1960"/>
              </a:cxn>
              <a:cxn ang="0">
                <a:pos x="337" y="1960"/>
              </a:cxn>
              <a:cxn ang="0">
                <a:pos x="367" y="1960"/>
              </a:cxn>
              <a:cxn ang="0">
                <a:pos x="408" y="1919"/>
              </a:cxn>
              <a:cxn ang="0">
                <a:pos x="414" y="1912"/>
              </a:cxn>
              <a:cxn ang="0">
                <a:pos x="431" y="1895"/>
              </a:cxn>
              <a:cxn ang="0">
                <a:pos x="431" y="1889"/>
              </a:cxn>
              <a:cxn ang="0">
                <a:pos x="426" y="1877"/>
              </a:cxn>
              <a:cxn ang="0">
                <a:pos x="408" y="1871"/>
              </a:cxn>
              <a:cxn ang="0">
                <a:pos x="408" y="1859"/>
              </a:cxn>
              <a:cxn ang="0">
                <a:pos x="426" y="1824"/>
              </a:cxn>
              <a:cxn ang="0">
                <a:pos x="420" y="1806"/>
              </a:cxn>
              <a:cxn ang="0">
                <a:pos x="396" y="1788"/>
              </a:cxn>
              <a:cxn ang="0">
                <a:pos x="385" y="1788"/>
              </a:cxn>
              <a:cxn ang="0">
                <a:pos x="367" y="1771"/>
              </a:cxn>
              <a:cxn ang="0">
                <a:pos x="337" y="1730"/>
              </a:cxn>
              <a:cxn ang="0">
                <a:pos x="337" y="1700"/>
              </a:cxn>
              <a:cxn ang="0">
                <a:pos x="343" y="1694"/>
              </a:cxn>
              <a:cxn ang="0">
                <a:pos x="343" y="1682"/>
              </a:cxn>
              <a:cxn ang="0">
                <a:pos x="343" y="1664"/>
              </a:cxn>
              <a:cxn ang="0">
                <a:pos x="1235" y="1577"/>
              </a:cxn>
              <a:cxn ang="0">
                <a:pos x="1229" y="1552"/>
              </a:cxn>
              <a:cxn ang="0">
                <a:pos x="1187" y="1488"/>
              </a:cxn>
              <a:cxn ang="0">
                <a:pos x="1194" y="1387"/>
              </a:cxn>
              <a:cxn ang="0">
                <a:pos x="1158" y="1299"/>
              </a:cxn>
              <a:cxn ang="0">
                <a:pos x="1146" y="1228"/>
              </a:cxn>
              <a:cxn ang="0">
                <a:pos x="1170" y="1175"/>
              </a:cxn>
              <a:cxn ang="0">
                <a:pos x="1170" y="1121"/>
              </a:cxn>
              <a:cxn ang="0">
                <a:pos x="1199" y="1080"/>
              </a:cxn>
              <a:cxn ang="0">
                <a:pos x="1205" y="1068"/>
              </a:cxn>
              <a:cxn ang="0">
                <a:pos x="1176" y="1033"/>
              </a:cxn>
              <a:cxn ang="0">
                <a:pos x="1187" y="997"/>
              </a:cxn>
              <a:cxn ang="0">
                <a:pos x="1170" y="974"/>
              </a:cxn>
              <a:cxn ang="0">
                <a:pos x="1135" y="956"/>
              </a:cxn>
              <a:cxn ang="0">
                <a:pos x="1123" y="926"/>
              </a:cxn>
              <a:cxn ang="0">
                <a:pos x="1105" y="868"/>
              </a:cxn>
              <a:cxn ang="0">
                <a:pos x="1082" y="844"/>
              </a:cxn>
              <a:cxn ang="0">
                <a:pos x="845" y="0"/>
              </a:cxn>
              <a:cxn ang="0">
                <a:pos x="0" y="71"/>
              </a:cxn>
            </a:cxnLst>
            <a:rect l="0" t="0" r="r" b="b"/>
            <a:pathLst>
              <a:path w="1235" h="1960">
                <a:moveTo>
                  <a:pt x="0" y="71"/>
                </a:moveTo>
                <a:lnTo>
                  <a:pt x="30" y="107"/>
                </a:lnTo>
                <a:lnTo>
                  <a:pt x="7" y="1293"/>
                </a:lnTo>
                <a:lnTo>
                  <a:pt x="12" y="1352"/>
                </a:lnTo>
                <a:lnTo>
                  <a:pt x="83" y="1955"/>
                </a:lnTo>
                <a:lnTo>
                  <a:pt x="101" y="1942"/>
                </a:lnTo>
                <a:lnTo>
                  <a:pt x="119" y="1930"/>
                </a:lnTo>
                <a:lnTo>
                  <a:pt x="172" y="1948"/>
                </a:lnTo>
                <a:lnTo>
                  <a:pt x="183" y="1925"/>
                </a:lnTo>
                <a:lnTo>
                  <a:pt x="195" y="1836"/>
                </a:lnTo>
                <a:lnTo>
                  <a:pt x="218" y="1777"/>
                </a:lnTo>
                <a:lnTo>
                  <a:pt x="248" y="1836"/>
                </a:lnTo>
                <a:lnTo>
                  <a:pt x="243" y="1859"/>
                </a:lnTo>
                <a:lnTo>
                  <a:pt x="266" y="1907"/>
                </a:lnTo>
                <a:lnTo>
                  <a:pt x="302" y="1960"/>
                </a:lnTo>
                <a:lnTo>
                  <a:pt x="337" y="1960"/>
                </a:lnTo>
                <a:lnTo>
                  <a:pt x="367" y="1960"/>
                </a:lnTo>
                <a:lnTo>
                  <a:pt x="408" y="1919"/>
                </a:lnTo>
                <a:lnTo>
                  <a:pt x="414" y="1912"/>
                </a:lnTo>
                <a:lnTo>
                  <a:pt x="431" y="1895"/>
                </a:lnTo>
                <a:lnTo>
                  <a:pt x="431" y="1889"/>
                </a:lnTo>
                <a:lnTo>
                  <a:pt x="426" y="1877"/>
                </a:lnTo>
                <a:lnTo>
                  <a:pt x="408" y="1871"/>
                </a:lnTo>
                <a:lnTo>
                  <a:pt x="408" y="1859"/>
                </a:lnTo>
                <a:lnTo>
                  <a:pt x="426" y="1824"/>
                </a:lnTo>
                <a:lnTo>
                  <a:pt x="420" y="1806"/>
                </a:lnTo>
                <a:lnTo>
                  <a:pt x="396" y="1788"/>
                </a:lnTo>
                <a:lnTo>
                  <a:pt x="385" y="1788"/>
                </a:lnTo>
                <a:lnTo>
                  <a:pt x="367" y="1771"/>
                </a:lnTo>
                <a:lnTo>
                  <a:pt x="337" y="1730"/>
                </a:lnTo>
                <a:lnTo>
                  <a:pt x="337" y="1700"/>
                </a:lnTo>
                <a:lnTo>
                  <a:pt x="343" y="1694"/>
                </a:lnTo>
                <a:lnTo>
                  <a:pt x="343" y="1682"/>
                </a:lnTo>
                <a:lnTo>
                  <a:pt x="343" y="1664"/>
                </a:lnTo>
                <a:lnTo>
                  <a:pt x="1235" y="1577"/>
                </a:lnTo>
                <a:lnTo>
                  <a:pt x="1229" y="1552"/>
                </a:lnTo>
                <a:lnTo>
                  <a:pt x="1187" y="1488"/>
                </a:lnTo>
                <a:lnTo>
                  <a:pt x="1194" y="1387"/>
                </a:lnTo>
                <a:lnTo>
                  <a:pt x="1158" y="1299"/>
                </a:lnTo>
                <a:lnTo>
                  <a:pt x="1146" y="1228"/>
                </a:lnTo>
                <a:lnTo>
                  <a:pt x="1170" y="1175"/>
                </a:lnTo>
                <a:lnTo>
                  <a:pt x="1170" y="1121"/>
                </a:lnTo>
                <a:lnTo>
                  <a:pt x="1199" y="1080"/>
                </a:lnTo>
                <a:lnTo>
                  <a:pt x="1205" y="1068"/>
                </a:lnTo>
                <a:lnTo>
                  <a:pt x="1176" y="1033"/>
                </a:lnTo>
                <a:lnTo>
                  <a:pt x="1187" y="997"/>
                </a:lnTo>
                <a:lnTo>
                  <a:pt x="1170" y="974"/>
                </a:lnTo>
                <a:lnTo>
                  <a:pt x="1135" y="956"/>
                </a:lnTo>
                <a:lnTo>
                  <a:pt x="1123" y="926"/>
                </a:lnTo>
                <a:lnTo>
                  <a:pt x="1105" y="868"/>
                </a:lnTo>
                <a:lnTo>
                  <a:pt x="1082" y="844"/>
                </a:lnTo>
                <a:lnTo>
                  <a:pt x="845" y="0"/>
                </a:lnTo>
                <a:lnTo>
                  <a:pt x="0" y="7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" name="Freeform 68"/>
          <p:cNvSpPr>
            <a:spLocks/>
          </p:cNvSpPr>
          <p:nvPr/>
        </p:nvSpPr>
        <p:spPr bwMode="auto">
          <a:xfrm>
            <a:off x="5941640" y="3990186"/>
            <a:ext cx="568200" cy="899191"/>
          </a:xfrm>
          <a:custGeom>
            <a:avLst/>
            <a:gdLst/>
            <a:ahLst/>
            <a:cxnLst>
              <a:cxn ang="0">
                <a:pos x="0" y="71"/>
              </a:cxn>
              <a:cxn ang="0">
                <a:pos x="30" y="107"/>
              </a:cxn>
              <a:cxn ang="0">
                <a:pos x="7" y="1293"/>
              </a:cxn>
              <a:cxn ang="0">
                <a:pos x="12" y="1352"/>
              </a:cxn>
              <a:cxn ang="0">
                <a:pos x="83" y="1955"/>
              </a:cxn>
              <a:cxn ang="0">
                <a:pos x="101" y="1942"/>
              </a:cxn>
              <a:cxn ang="0">
                <a:pos x="119" y="1930"/>
              </a:cxn>
              <a:cxn ang="0">
                <a:pos x="172" y="1948"/>
              </a:cxn>
              <a:cxn ang="0">
                <a:pos x="183" y="1925"/>
              </a:cxn>
              <a:cxn ang="0">
                <a:pos x="195" y="1836"/>
              </a:cxn>
              <a:cxn ang="0">
                <a:pos x="218" y="1777"/>
              </a:cxn>
              <a:cxn ang="0">
                <a:pos x="248" y="1836"/>
              </a:cxn>
              <a:cxn ang="0">
                <a:pos x="243" y="1859"/>
              </a:cxn>
              <a:cxn ang="0">
                <a:pos x="266" y="1907"/>
              </a:cxn>
              <a:cxn ang="0">
                <a:pos x="302" y="1960"/>
              </a:cxn>
              <a:cxn ang="0">
                <a:pos x="337" y="1960"/>
              </a:cxn>
              <a:cxn ang="0">
                <a:pos x="367" y="1960"/>
              </a:cxn>
              <a:cxn ang="0">
                <a:pos x="408" y="1919"/>
              </a:cxn>
              <a:cxn ang="0">
                <a:pos x="414" y="1912"/>
              </a:cxn>
              <a:cxn ang="0">
                <a:pos x="431" y="1895"/>
              </a:cxn>
              <a:cxn ang="0">
                <a:pos x="431" y="1889"/>
              </a:cxn>
              <a:cxn ang="0">
                <a:pos x="426" y="1877"/>
              </a:cxn>
              <a:cxn ang="0">
                <a:pos x="408" y="1871"/>
              </a:cxn>
              <a:cxn ang="0">
                <a:pos x="408" y="1859"/>
              </a:cxn>
              <a:cxn ang="0">
                <a:pos x="426" y="1824"/>
              </a:cxn>
              <a:cxn ang="0">
                <a:pos x="420" y="1806"/>
              </a:cxn>
              <a:cxn ang="0">
                <a:pos x="396" y="1788"/>
              </a:cxn>
              <a:cxn ang="0">
                <a:pos x="385" y="1788"/>
              </a:cxn>
              <a:cxn ang="0">
                <a:pos x="367" y="1771"/>
              </a:cxn>
              <a:cxn ang="0">
                <a:pos x="337" y="1730"/>
              </a:cxn>
              <a:cxn ang="0">
                <a:pos x="337" y="1700"/>
              </a:cxn>
              <a:cxn ang="0">
                <a:pos x="343" y="1694"/>
              </a:cxn>
              <a:cxn ang="0">
                <a:pos x="343" y="1682"/>
              </a:cxn>
              <a:cxn ang="0">
                <a:pos x="343" y="1664"/>
              </a:cxn>
              <a:cxn ang="0">
                <a:pos x="1235" y="1577"/>
              </a:cxn>
              <a:cxn ang="0">
                <a:pos x="1229" y="1552"/>
              </a:cxn>
              <a:cxn ang="0">
                <a:pos x="1187" y="1488"/>
              </a:cxn>
              <a:cxn ang="0">
                <a:pos x="1194" y="1387"/>
              </a:cxn>
              <a:cxn ang="0">
                <a:pos x="1158" y="1299"/>
              </a:cxn>
              <a:cxn ang="0">
                <a:pos x="1146" y="1228"/>
              </a:cxn>
              <a:cxn ang="0">
                <a:pos x="1170" y="1175"/>
              </a:cxn>
              <a:cxn ang="0">
                <a:pos x="1170" y="1121"/>
              </a:cxn>
              <a:cxn ang="0">
                <a:pos x="1199" y="1080"/>
              </a:cxn>
              <a:cxn ang="0">
                <a:pos x="1205" y="1068"/>
              </a:cxn>
              <a:cxn ang="0">
                <a:pos x="1176" y="1033"/>
              </a:cxn>
              <a:cxn ang="0">
                <a:pos x="1187" y="997"/>
              </a:cxn>
              <a:cxn ang="0">
                <a:pos x="1170" y="974"/>
              </a:cxn>
              <a:cxn ang="0">
                <a:pos x="1135" y="956"/>
              </a:cxn>
              <a:cxn ang="0">
                <a:pos x="1123" y="926"/>
              </a:cxn>
              <a:cxn ang="0">
                <a:pos x="1105" y="868"/>
              </a:cxn>
              <a:cxn ang="0">
                <a:pos x="1082" y="844"/>
              </a:cxn>
              <a:cxn ang="0">
                <a:pos x="845" y="0"/>
              </a:cxn>
              <a:cxn ang="0">
                <a:pos x="0" y="71"/>
              </a:cxn>
            </a:cxnLst>
            <a:rect l="0" t="0" r="r" b="b"/>
            <a:pathLst>
              <a:path w="1235" h="1960">
                <a:moveTo>
                  <a:pt x="0" y="71"/>
                </a:moveTo>
                <a:lnTo>
                  <a:pt x="30" y="107"/>
                </a:lnTo>
                <a:lnTo>
                  <a:pt x="7" y="1293"/>
                </a:lnTo>
                <a:lnTo>
                  <a:pt x="12" y="1352"/>
                </a:lnTo>
                <a:lnTo>
                  <a:pt x="83" y="1955"/>
                </a:lnTo>
                <a:lnTo>
                  <a:pt x="101" y="1942"/>
                </a:lnTo>
                <a:lnTo>
                  <a:pt x="119" y="1930"/>
                </a:lnTo>
                <a:lnTo>
                  <a:pt x="172" y="1948"/>
                </a:lnTo>
                <a:lnTo>
                  <a:pt x="183" y="1925"/>
                </a:lnTo>
                <a:lnTo>
                  <a:pt x="195" y="1836"/>
                </a:lnTo>
                <a:lnTo>
                  <a:pt x="218" y="1777"/>
                </a:lnTo>
                <a:lnTo>
                  <a:pt x="248" y="1836"/>
                </a:lnTo>
                <a:lnTo>
                  <a:pt x="243" y="1859"/>
                </a:lnTo>
                <a:lnTo>
                  <a:pt x="266" y="1907"/>
                </a:lnTo>
                <a:lnTo>
                  <a:pt x="302" y="1960"/>
                </a:lnTo>
                <a:lnTo>
                  <a:pt x="337" y="1960"/>
                </a:lnTo>
                <a:lnTo>
                  <a:pt x="367" y="1960"/>
                </a:lnTo>
                <a:lnTo>
                  <a:pt x="408" y="1919"/>
                </a:lnTo>
                <a:lnTo>
                  <a:pt x="414" y="1912"/>
                </a:lnTo>
                <a:lnTo>
                  <a:pt x="431" y="1895"/>
                </a:lnTo>
                <a:lnTo>
                  <a:pt x="431" y="1889"/>
                </a:lnTo>
                <a:lnTo>
                  <a:pt x="426" y="1877"/>
                </a:lnTo>
                <a:lnTo>
                  <a:pt x="408" y="1871"/>
                </a:lnTo>
                <a:lnTo>
                  <a:pt x="408" y="1859"/>
                </a:lnTo>
                <a:lnTo>
                  <a:pt x="426" y="1824"/>
                </a:lnTo>
                <a:lnTo>
                  <a:pt x="420" y="1806"/>
                </a:lnTo>
                <a:lnTo>
                  <a:pt x="396" y="1788"/>
                </a:lnTo>
                <a:lnTo>
                  <a:pt x="385" y="1788"/>
                </a:lnTo>
                <a:lnTo>
                  <a:pt x="367" y="1771"/>
                </a:lnTo>
                <a:lnTo>
                  <a:pt x="337" y="1730"/>
                </a:lnTo>
                <a:lnTo>
                  <a:pt x="337" y="1700"/>
                </a:lnTo>
                <a:lnTo>
                  <a:pt x="343" y="1694"/>
                </a:lnTo>
                <a:lnTo>
                  <a:pt x="343" y="1682"/>
                </a:lnTo>
                <a:lnTo>
                  <a:pt x="343" y="1664"/>
                </a:lnTo>
                <a:lnTo>
                  <a:pt x="1235" y="1577"/>
                </a:lnTo>
                <a:lnTo>
                  <a:pt x="1229" y="1552"/>
                </a:lnTo>
                <a:lnTo>
                  <a:pt x="1187" y="1488"/>
                </a:lnTo>
                <a:lnTo>
                  <a:pt x="1194" y="1387"/>
                </a:lnTo>
                <a:lnTo>
                  <a:pt x="1158" y="1299"/>
                </a:lnTo>
                <a:lnTo>
                  <a:pt x="1146" y="1228"/>
                </a:lnTo>
                <a:lnTo>
                  <a:pt x="1170" y="1175"/>
                </a:lnTo>
                <a:lnTo>
                  <a:pt x="1170" y="1121"/>
                </a:lnTo>
                <a:lnTo>
                  <a:pt x="1199" y="1080"/>
                </a:lnTo>
                <a:lnTo>
                  <a:pt x="1205" y="1068"/>
                </a:lnTo>
                <a:lnTo>
                  <a:pt x="1176" y="1033"/>
                </a:lnTo>
                <a:lnTo>
                  <a:pt x="1187" y="997"/>
                </a:lnTo>
                <a:lnTo>
                  <a:pt x="1170" y="974"/>
                </a:lnTo>
                <a:lnTo>
                  <a:pt x="1135" y="956"/>
                </a:lnTo>
                <a:lnTo>
                  <a:pt x="1123" y="926"/>
                </a:lnTo>
                <a:lnTo>
                  <a:pt x="1105" y="868"/>
                </a:lnTo>
                <a:lnTo>
                  <a:pt x="1082" y="844"/>
                </a:lnTo>
                <a:lnTo>
                  <a:pt x="845" y="0"/>
                </a:lnTo>
                <a:lnTo>
                  <a:pt x="0" y="71"/>
                </a:lnTo>
              </a:path>
            </a:pathLst>
          </a:custGeom>
          <a:solidFill>
            <a:schemeClr val="tx2">
              <a:lumMod val="60000"/>
              <a:lumOff val="40000"/>
              <a:alpha val="90000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7" name="Freeform 69"/>
          <p:cNvSpPr>
            <a:spLocks/>
          </p:cNvSpPr>
          <p:nvPr/>
        </p:nvSpPr>
        <p:spPr bwMode="auto">
          <a:xfrm>
            <a:off x="6305730" y="2600026"/>
            <a:ext cx="617849" cy="692322"/>
          </a:xfrm>
          <a:custGeom>
            <a:avLst/>
            <a:gdLst/>
            <a:ahLst/>
            <a:cxnLst>
              <a:cxn ang="0">
                <a:pos x="118" y="1316"/>
              </a:cxn>
              <a:cxn ang="0">
                <a:pos x="177" y="1334"/>
              </a:cxn>
              <a:cxn ang="0">
                <a:pos x="225" y="1310"/>
              </a:cxn>
              <a:cxn ang="0">
                <a:pos x="319" y="1417"/>
              </a:cxn>
              <a:cxn ang="0">
                <a:pos x="425" y="1429"/>
              </a:cxn>
              <a:cxn ang="0">
                <a:pos x="519" y="1447"/>
              </a:cxn>
              <a:cxn ang="0">
                <a:pos x="597" y="1464"/>
              </a:cxn>
              <a:cxn ang="0">
                <a:pos x="650" y="1447"/>
              </a:cxn>
              <a:cxn ang="0">
                <a:pos x="686" y="1417"/>
              </a:cxn>
              <a:cxn ang="0">
                <a:pos x="739" y="1411"/>
              </a:cxn>
              <a:cxn ang="0">
                <a:pos x="810" y="1470"/>
              </a:cxn>
              <a:cxn ang="0">
                <a:pos x="856" y="1505"/>
              </a:cxn>
              <a:cxn ang="0">
                <a:pos x="927" y="1447"/>
              </a:cxn>
              <a:cxn ang="0">
                <a:pos x="951" y="1387"/>
              </a:cxn>
              <a:cxn ang="0">
                <a:pos x="981" y="1245"/>
              </a:cxn>
              <a:cxn ang="0">
                <a:pos x="1034" y="1293"/>
              </a:cxn>
              <a:cxn ang="0">
                <a:pos x="1057" y="1204"/>
              </a:cxn>
              <a:cxn ang="0">
                <a:pos x="1117" y="1110"/>
              </a:cxn>
              <a:cxn ang="0">
                <a:pos x="1140" y="1062"/>
              </a:cxn>
              <a:cxn ang="0">
                <a:pos x="1206" y="1057"/>
              </a:cxn>
              <a:cxn ang="0">
                <a:pos x="1270" y="974"/>
              </a:cxn>
              <a:cxn ang="0">
                <a:pos x="1318" y="938"/>
              </a:cxn>
              <a:cxn ang="0">
                <a:pos x="1305" y="867"/>
              </a:cxn>
              <a:cxn ang="0">
                <a:pos x="1323" y="803"/>
              </a:cxn>
              <a:cxn ang="0">
                <a:pos x="1282" y="626"/>
              </a:cxn>
              <a:cxn ang="0">
                <a:pos x="1312" y="549"/>
              </a:cxn>
              <a:cxn ang="0">
                <a:pos x="1341" y="532"/>
              </a:cxn>
              <a:cxn ang="0">
                <a:pos x="1099" y="76"/>
              </a:cxn>
              <a:cxn ang="0">
                <a:pos x="1004" y="142"/>
              </a:cxn>
              <a:cxn ang="0">
                <a:pos x="886" y="248"/>
              </a:cxn>
              <a:cxn ang="0">
                <a:pos x="815" y="248"/>
              </a:cxn>
              <a:cxn ang="0">
                <a:pos x="715" y="312"/>
              </a:cxn>
              <a:cxn ang="0">
                <a:pos x="626" y="289"/>
              </a:cxn>
              <a:cxn ang="0">
                <a:pos x="590" y="294"/>
              </a:cxn>
              <a:cxn ang="0">
                <a:pos x="590" y="266"/>
              </a:cxn>
              <a:cxn ang="0">
                <a:pos x="455" y="230"/>
              </a:cxn>
              <a:cxn ang="0">
                <a:pos x="390" y="230"/>
              </a:cxn>
              <a:cxn ang="0">
                <a:pos x="0" y="266"/>
              </a:cxn>
            </a:cxnLst>
            <a:rect l="0" t="0" r="r" b="b"/>
            <a:pathLst>
              <a:path w="1341" h="1505">
                <a:moveTo>
                  <a:pt x="0" y="266"/>
                </a:moveTo>
                <a:lnTo>
                  <a:pt x="118" y="1316"/>
                </a:lnTo>
                <a:lnTo>
                  <a:pt x="148" y="1316"/>
                </a:lnTo>
                <a:lnTo>
                  <a:pt x="177" y="1334"/>
                </a:lnTo>
                <a:lnTo>
                  <a:pt x="195" y="1334"/>
                </a:lnTo>
                <a:lnTo>
                  <a:pt x="225" y="1310"/>
                </a:lnTo>
                <a:lnTo>
                  <a:pt x="290" y="1358"/>
                </a:lnTo>
                <a:lnTo>
                  <a:pt x="319" y="1417"/>
                </a:lnTo>
                <a:lnTo>
                  <a:pt x="366" y="1434"/>
                </a:lnTo>
                <a:lnTo>
                  <a:pt x="425" y="1429"/>
                </a:lnTo>
                <a:lnTo>
                  <a:pt x="496" y="1475"/>
                </a:lnTo>
                <a:lnTo>
                  <a:pt x="519" y="1447"/>
                </a:lnTo>
                <a:lnTo>
                  <a:pt x="544" y="1434"/>
                </a:lnTo>
                <a:lnTo>
                  <a:pt x="597" y="1464"/>
                </a:lnTo>
                <a:lnTo>
                  <a:pt x="644" y="1458"/>
                </a:lnTo>
                <a:lnTo>
                  <a:pt x="650" y="1447"/>
                </a:lnTo>
                <a:lnTo>
                  <a:pt x="679" y="1434"/>
                </a:lnTo>
                <a:lnTo>
                  <a:pt x="686" y="1417"/>
                </a:lnTo>
                <a:lnTo>
                  <a:pt x="727" y="1387"/>
                </a:lnTo>
                <a:lnTo>
                  <a:pt x="739" y="1411"/>
                </a:lnTo>
                <a:lnTo>
                  <a:pt x="768" y="1458"/>
                </a:lnTo>
                <a:lnTo>
                  <a:pt x="810" y="1470"/>
                </a:lnTo>
                <a:lnTo>
                  <a:pt x="839" y="1493"/>
                </a:lnTo>
                <a:lnTo>
                  <a:pt x="856" y="1505"/>
                </a:lnTo>
                <a:lnTo>
                  <a:pt x="897" y="1505"/>
                </a:lnTo>
                <a:lnTo>
                  <a:pt x="927" y="1447"/>
                </a:lnTo>
                <a:lnTo>
                  <a:pt x="951" y="1434"/>
                </a:lnTo>
                <a:lnTo>
                  <a:pt x="951" y="1387"/>
                </a:lnTo>
                <a:lnTo>
                  <a:pt x="951" y="1340"/>
                </a:lnTo>
                <a:lnTo>
                  <a:pt x="981" y="1245"/>
                </a:lnTo>
                <a:lnTo>
                  <a:pt x="1004" y="1245"/>
                </a:lnTo>
                <a:lnTo>
                  <a:pt x="1034" y="1293"/>
                </a:lnTo>
                <a:lnTo>
                  <a:pt x="1069" y="1252"/>
                </a:lnTo>
                <a:lnTo>
                  <a:pt x="1057" y="1204"/>
                </a:lnTo>
                <a:lnTo>
                  <a:pt x="1087" y="1133"/>
                </a:lnTo>
                <a:lnTo>
                  <a:pt x="1117" y="1110"/>
                </a:lnTo>
                <a:lnTo>
                  <a:pt x="1117" y="1092"/>
                </a:lnTo>
                <a:lnTo>
                  <a:pt x="1140" y="1062"/>
                </a:lnTo>
                <a:lnTo>
                  <a:pt x="1170" y="1069"/>
                </a:lnTo>
                <a:lnTo>
                  <a:pt x="1206" y="1057"/>
                </a:lnTo>
                <a:lnTo>
                  <a:pt x="1211" y="1044"/>
                </a:lnTo>
                <a:lnTo>
                  <a:pt x="1270" y="974"/>
                </a:lnTo>
                <a:lnTo>
                  <a:pt x="1282" y="968"/>
                </a:lnTo>
                <a:lnTo>
                  <a:pt x="1318" y="938"/>
                </a:lnTo>
                <a:lnTo>
                  <a:pt x="1312" y="892"/>
                </a:lnTo>
                <a:lnTo>
                  <a:pt x="1305" y="867"/>
                </a:lnTo>
                <a:lnTo>
                  <a:pt x="1305" y="838"/>
                </a:lnTo>
                <a:lnTo>
                  <a:pt x="1323" y="803"/>
                </a:lnTo>
                <a:lnTo>
                  <a:pt x="1341" y="655"/>
                </a:lnTo>
                <a:lnTo>
                  <a:pt x="1282" y="626"/>
                </a:lnTo>
                <a:lnTo>
                  <a:pt x="1330" y="590"/>
                </a:lnTo>
                <a:lnTo>
                  <a:pt x="1312" y="549"/>
                </a:lnTo>
                <a:lnTo>
                  <a:pt x="1335" y="532"/>
                </a:lnTo>
                <a:lnTo>
                  <a:pt x="1341" y="532"/>
                </a:lnTo>
                <a:lnTo>
                  <a:pt x="1252" y="0"/>
                </a:lnTo>
                <a:lnTo>
                  <a:pt x="1099" y="76"/>
                </a:lnTo>
                <a:lnTo>
                  <a:pt x="1034" y="117"/>
                </a:lnTo>
                <a:lnTo>
                  <a:pt x="1004" y="142"/>
                </a:lnTo>
                <a:lnTo>
                  <a:pt x="915" y="236"/>
                </a:lnTo>
                <a:lnTo>
                  <a:pt x="886" y="248"/>
                </a:lnTo>
                <a:lnTo>
                  <a:pt x="862" y="248"/>
                </a:lnTo>
                <a:lnTo>
                  <a:pt x="815" y="248"/>
                </a:lnTo>
                <a:lnTo>
                  <a:pt x="785" y="253"/>
                </a:lnTo>
                <a:lnTo>
                  <a:pt x="715" y="312"/>
                </a:lnTo>
                <a:lnTo>
                  <a:pt x="686" y="312"/>
                </a:lnTo>
                <a:lnTo>
                  <a:pt x="626" y="289"/>
                </a:lnTo>
                <a:lnTo>
                  <a:pt x="608" y="301"/>
                </a:lnTo>
                <a:lnTo>
                  <a:pt x="590" y="294"/>
                </a:lnTo>
                <a:lnTo>
                  <a:pt x="608" y="271"/>
                </a:lnTo>
                <a:lnTo>
                  <a:pt x="590" y="266"/>
                </a:lnTo>
                <a:lnTo>
                  <a:pt x="549" y="259"/>
                </a:lnTo>
                <a:lnTo>
                  <a:pt x="455" y="230"/>
                </a:lnTo>
                <a:lnTo>
                  <a:pt x="437" y="218"/>
                </a:lnTo>
                <a:lnTo>
                  <a:pt x="390" y="230"/>
                </a:lnTo>
                <a:lnTo>
                  <a:pt x="390" y="212"/>
                </a:lnTo>
                <a:lnTo>
                  <a:pt x="0" y="26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8" name="Freeform 70"/>
          <p:cNvSpPr>
            <a:spLocks/>
          </p:cNvSpPr>
          <p:nvPr/>
        </p:nvSpPr>
        <p:spPr bwMode="auto">
          <a:xfrm>
            <a:off x="6305730" y="2600026"/>
            <a:ext cx="617849" cy="692322"/>
          </a:xfrm>
          <a:custGeom>
            <a:avLst/>
            <a:gdLst/>
            <a:ahLst/>
            <a:cxnLst>
              <a:cxn ang="0">
                <a:pos x="118" y="1316"/>
              </a:cxn>
              <a:cxn ang="0">
                <a:pos x="177" y="1334"/>
              </a:cxn>
              <a:cxn ang="0">
                <a:pos x="225" y="1310"/>
              </a:cxn>
              <a:cxn ang="0">
                <a:pos x="319" y="1417"/>
              </a:cxn>
              <a:cxn ang="0">
                <a:pos x="425" y="1429"/>
              </a:cxn>
              <a:cxn ang="0">
                <a:pos x="519" y="1447"/>
              </a:cxn>
              <a:cxn ang="0">
                <a:pos x="597" y="1464"/>
              </a:cxn>
              <a:cxn ang="0">
                <a:pos x="650" y="1447"/>
              </a:cxn>
              <a:cxn ang="0">
                <a:pos x="686" y="1417"/>
              </a:cxn>
              <a:cxn ang="0">
                <a:pos x="739" y="1411"/>
              </a:cxn>
              <a:cxn ang="0">
                <a:pos x="810" y="1470"/>
              </a:cxn>
              <a:cxn ang="0">
                <a:pos x="856" y="1505"/>
              </a:cxn>
              <a:cxn ang="0">
                <a:pos x="927" y="1447"/>
              </a:cxn>
              <a:cxn ang="0">
                <a:pos x="951" y="1387"/>
              </a:cxn>
              <a:cxn ang="0">
                <a:pos x="981" y="1245"/>
              </a:cxn>
              <a:cxn ang="0">
                <a:pos x="1034" y="1293"/>
              </a:cxn>
              <a:cxn ang="0">
                <a:pos x="1057" y="1204"/>
              </a:cxn>
              <a:cxn ang="0">
                <a:pos x="1117" y="1110"/>
              </a:cxn>
              <a:cxn ang="0">
                <a:pos x="1140" y="1062"/>
              </a:cxn>
              <a:cxn ang="0">
                <a:pos x="1206" y="1057"/>
              </a:cxn>
              <a:cxn ang="0">
                <a:pos x="1270" y="974"/>
              </a:cxn>
              <a:cxn ang="0">
                <a:pos x="1318" y="938"/>
              </a:cxn>
              <a:cxn ang="0">
                <a:pos x="1305" y="867"/>
              </a:cxn>
              <a:cxn ang="0">
                <a:pos x="1323" y="803"/>
              </a:cxn>
              <a:cxn ang="0">
                <a:pos x="1282" y="626"/>
              </a:cxn>
              <a:cxn ang="0">
                <a:pos x="1312" y="549"/>
              </a:cxn>
              <a:cxn ang="0">
                <a:pos x="1341" y="532"/>
              </a:cxn>
              <a:cxn ang="0">
                <a:pos x="1099" y="76"/>
              </a:cxn>
              <a:cxn ang="0">
                <a:pos x="1004" y="142"/>
              </a:cxn>
              <a:cxn ang="0">
                <a:pos x="886" y="248"/>
              </a:cxn>
              <a:cxn ang="0">
                <a:pos x="815" y="248"/>
              </a:cxn>
              <a:cxn ang="0">
                <a:pos x="715" y="312"/>
              </a:cxn>
              <a:cxn ang="0">
                <a:pos x="626" y="289"/>
              </a:cxn>
              <a:cxn ang="0">
                <a:pos x="590" y="294"/>
              </a:cxn>
              <a:cxn ang="0">
                <a:pos x="590" y="266"/>
              </a:cxn>
              <a:cxn ang="0">
                <a:pos x="455" y="230"/>
              </a:cxn>
              <a:cxn ang="0">
                <a:pos x="390" y="230"/>
              </a:cxn>
              <a:cxn ang="0">
                <a:pos x="0" y="266"/>
              </a:cxn>
            </a:cxnLst>
            <a:rect l="0" t="0" r="r" b="b"/>
            <a:pathLst>
              <a:path w="1341" h="1505">
                <a:moveTo>
                  <a:pt x="0" y="266"/>
                </a:moveTo>
                <a:lnTo>
                  <a:pt x="118" y="1316"/>
                </a:lnTo>
                <a:lnTo>
                  <a:pt x="148" y="1316"/>
                </a:lnTo>
                <a:lnTo>
                  <a:pt x="177" y="1334"/>
                </a:lnTo>
                <a:lnTo>
                  <a:pt x="195" y="1334"/>
                </a:lnTo>
                <a:lnTo>
                  <a:pt x="225" y="1310"/>
                </a:lnTo>
                <a:lnTo>
                  <a:pt x="290" y="1358"/>
                </a:lnTo>
                <a:lnTo>
                  <a:pt x="319" y="1417"/>
                </a:lnTo>
                <a:lnTo>
                  <a:pt x="366" y="1434"/>
                </a:lnTo>
                <a:lnTo>
                  <a:pt x="425" y="1429"/>
                </a:lnTo>
                <a:lnTo>
                  <a:pt x="496" y="1475"/>
                </a:lnTo>
                <a:lnTo>
                  <a:pt x="519" y="1447"/>
                </a:lnTo>
                <a:lnTo>
                  <a:pt x="544" y="1434"/>
                </a:lnTo>
                <a:lnTo>
                  <a:pt x="597" y="1464"/>
                </a:lnTo>
                <a:lnTo>
                  <a:pt x="644" y="1458"/>
                </a:lnTo>
                <a:lnTo>
                  <a:pt x="650" y="1447"/>
                </a:lnTo>
                <a:lnTo>
                  <a:pt x="679" y="1434"/>
                </a:lnTo>
                <a:lnTo>
                  <a:pt x="686" y="1417"/>
                </a:lnTo>
                <a:lnTo>
                  <a:pt x="727" y="1387"/>
                </a:lnTo>
                <a:lnTo>
                  <a:pt x="739" y="1411"/>
                </a:lnTo>
                <a:lnTo>
                  <a:pt x="768" y="1458"/>
                </a:lnTo>
                <a:lnTo>
                  <a:pt x="810" y="1470"/>
                </a:lnTo>
                <a:lnTo>
                  <a:pt x="839" y="1493"/>
                </a:lnTo>
                <a:lnTo>
                  <a:pt x="856" y="1505"/>
                </a:lnTo>
                <a:lnTo>
                  <a:pt x="897" y="1505"/>
                </a:lnTo>
                <a:lnTo>
                  <a:pt x="927" y="1447"/>
                </a:lnTo>
                <a:lnTo>
                  <a:pt x="951" y="1434"/>
                </a:lnTo>
                <a:lnTo>
                  <a:pt x="951" y="1387"/>
                </a:lnTo>
                <a:lnTo>
                  <a:pt x="951" y="1340"/>
                </a:lnTo>
                <a:lnTo>
                  <a:pt x="981" y="1245"/>
                </a:lnTo>
                <a:lnTo>
                  <a:pt x="1004" y="1245"/>
                </a:lnTo>
                <a:lnTo>
                  <a:pt x="1034" y="1293"/>
                </a:lnTo>
                <a:lnTo>
                  <a:pt x="1069" y="1252"/>
                </a:lnTo>
                <a:lnTo>
                  <a:pt x="1057" y="1204"/>
                </a:lnTo>
                <a:lnTo>
                  <a:pt x="1087" y="1133"/>
                </a:lnTo>
                <a:lnTo>
                  <a:pt x="1117" y="1110"/>
                </a:lnTo>
                <a:lnTo>
                  <a:pt x="1117" y="1092"/>
                </a:lnTo>
                <a:lnTo>
                  <a:pt x="1140" y="1062"/>
                </a:lnTo>
                <a:lnTo>
                  <a:pt x="1170" y="1069"/>
                </a:lnTo>
                <a:lnTo>
                  <a:pt x="1206" y="1057"/>
                </a:lnTo>
                <a:lnTo>
                  <a:pt x="1211" y="1044"/>
                </a:lnTo>
                <a:lnTo>
                  <a:pt x="1270" y="974"/>
                </a:lnTo>
                <a:lnTo>
                  <a:pt x="1282" y="968"/>
                </a:lnTo>
                <a:lnTo>
                  <a:pt x="1318" y="938"/>
                </a:lnTo>
                <a:lnTo>
                  <a:pt x="1312" y="892"/>
                </a:lnTo>
                <a:lnTo>
                  <a:pt x="1305" y="867"/>
                </a:lnTo>
                <a:lnTo>
                  <a:pt x="1305" y="838"/>
                </a:lnTo>
                <a:lnTo>
                  <a:pt x="1323" y="803"/>
                </a:lnTo>
                <a:lnTo>
                  <a:pt x="1341" y="655"/>
                </a:lnTo>
                <a:lnTo>
                  <a:pt x="1282" y="626"/>
                </a:lnTo>
                <a:lnTo>
                  <a:pt x="1330" y="590"/>
                </a:lnTo>
                <a:lnTo>
                  <a:pt x="1312" y="549"/>
                </a:lnTo>
                <a:lnTo>
                  <a:pt x="1335" y="532"/>
                </a:lnTo>
                <a:lnTo>
                  <a:pt x="1341" y="532"/>
                </a:lnTo>
                <a:lnTo>
                  <a:pt x="1252" y="0"/>
                </a:lnTo>
                <a:lnTo>
                  <a:pt x="1099" y="76"/>
                </a:lnTo>
                <a:lnTo>
                  <a:pt x="1034" y="117"/>
                </a:lnTo>
                <a:lnTo>
                  <a:pt x="1004" y="142"/>
                </a:lnTo>
                <a:lnTo>
                  <a:pt x="915" y="236"/>
                </a:lnTo>
                <a:lnTo>
                  <a:pt x="886" y="248"/>
                </a:lnTo>
                <a:lnTo>
                  <a:pt x="862" y="248"/>
                </a:lnTo>
                <a:lnTo>
                  <a:pt x="815" y="248"/>
                </a:lnTo>
                <a:lnTo>
                  <a:pt x="785" y="253"/>
                </a:lnTo>
                <a:lnTo>
                  <a:pt x="715" y="312"/>
                </a:lnTo>
                <a:lnTo>
                  <a:pt x="686" y="312"/>
                </a:lnTo>
                <a:lnTo>
                  <a:pt x="626" y="289"/>
                </a:lnTo>
                <a:lnTo>
                  <a:pt x="608" y="301"/>
                </a:lnTo>
                <a:lnTo>
                  <a:pt x="590" y="294"/>
                </a:lnTo>
                <a:lnTo>
                  <a:pt x="608" y="271"/>
                </a:lnTo>
                <a:lnTo>
                  <a:pt x="590" y="266"/>
                </a:lnTo>
                <a:lnTo>
                  <a:pt x="549" y="259"/>
                </a:lnTo>
                <a:lnTo>
                  <a:pt x="455" y="230"/>
                </a:lnTo>
                <a:lnTo>
                  <a:pt x="437" y="218"/>
                </a:lnTo>
                <a:lnTo>
                  <a:pt x="390" y="230"/>
                </a:lnTo>
                <a:lnTo>
                  <a:pt x="390" y="212"/>
                </a:lnTo>
                <a:lnTo>
                  <a:pt x="0" y="266"/>
                </a:lnTo>
              </a:path>
            </a:pathLst>
          </a:custGeom>
          <a:solidFill>
            <a:srgbClr val="10253F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" name="Freeform 71"/>
          <p:cNvSpPr>
            <a:spLocks/>
          </p:cNvSpPr>
          <p:nvPr/>
        </p:nvSpPr>
        <p:spPr bwMode="auto">
          <a:xfrm>
            <a:off x="6973227" y="1847023"/>
            <a:ext cx="1114335" cy="852300"/>
          </a:xfrm>
          <a:custGeom>
            <a:avLst/>
            <a:gdLst/>
            <a:ahLst/>
            <a:cxnLst>
              <a:cxn ang="0">
                <a:pos x="1850" y="1666"/>
              </a:cxn>
              <a:cxn ang="0">
                <a:pos x="1814" y="1730"/>
              </a:cxn>
              <a:cxn ang="0">
                <a:pos x="1784" y="1783"/>
              </a:cxn>
              <a:cxn ang="0">
                <a:pos x="1772" y="1854"/>
              </a:cxn>
              <a:cxn ang="0">
                <a:pos x="1832" y="1795"/>
              </a:cxn>
              <a:cxn ang="0">
                <a:pos x="1932" y="1783"/>
              </a:cxn>
              <a:cxn ang="0">
                <a:pos x="2062" y="1735"/>
              </a:cxn>
              <a:cxn ang="0">
                <a:pos x="2281" y="1577"/>
              </a:cxn>
              <a:cxn ang="0">
                <a:pos x="2358" y="1524"/>
              </a:cxn>
              <a:cxn ang="0">
                <a:pos x="2416" y="1453"/>
              </a:cxn>
              <a:cxn ang="0">
                <a:pos x="2386" y="1464"/>
              </a:cxn>
              <a:cxn ang="0">
                <a:pos x="2292" y="1512"/>
              </a:cxn>
              <a:cxn ang="0">
                <a:pos x="2239" y="1542"/>
              </a:cxn>
              <a:cxn ang="0">
                <a:pos x="2304" y="1441"/>
              </a:cxn>
              <a:cxn ang="0">
                <a:pos x="2257" y="1482"/>
              </a:cxn>
              <a:cxn ang="0">
                <a:pos x="2044" y="1600"/>
              </a:cxn>
              <a:cxn ang="0">
                <a:pos x="1891" y="1707"/>
              </a:cxn>
              <a:cxn ang="0">
                <a:pos x="1884" y="1624"/>
              </a:cxn>
              <a:cxn ang="0">
                <a:pos x="1926" y="1517"/>
              </a:cxn>
              <a:cxn ang="0">
                <a:pos x="1873" y="1175"/>
              </a:cxn>
              <a:cxn ang="0">
                <a:pos x="1832" y="820"/>
              </a:cxn>
              <a:cxn ang="0">
                <a:pos x="1790" y="597"/>
              </a:cxn>
              <a:cxn ang="0">
                <a:pos x="1743" y="561"/>
              </a:cxn>
              <a:cxn ang="0">
                <a:pos x="1731" y="490"/>
              </a:cxn>
              <a:cxn ang="0">
                <a:pos x="1696" y="290"/>
              </a:cxn>
              <a:cxn ang="0">
                <a:pos x="1630" y="77"/>
              </a:cxn>
              <a:cxn ang="0">
                <a:pos x="1607" y="0"/>
              </a:cxn>
              <a:cxn ang="0">
                <a:pos x="1206" y="89"/>
              </a:cxn>
              <a:cxn ang="0">
                <a:pos x="986" y="325"/>
              </a:cxn>
              <a:cxn ang="0">
                <a:pos x="969" y="419"/>
              </a:cxn>
              <a:cxn ang="0">
                <a:pos x="846" y="549"/>
              </a:cxn>
              <a:cxn ang="0">
                <a:pos x="887" y="591"/>
              </a:cxn>
              <a:cxn ang="0">
                <a:pos x="898" y="643"/>
              </a:cxn>
              <a:cxn ang="0">
                <a:pos x="922" y="767"/>
              </a:cxn>
              <a:cxn ang="0">
                <a:pos x="704" y="916"/>
              </a:cxn>
              <a:cxn ang="0">
                <a:pos x="455" y="933"/>
              </a:cxn>
              <a:cxn ang="0">
                <a:pos x="202" y="992"/>
              </a:cxn>
              <a:cxn ang="0">
                <a:pos x="148" y="1098"/>
              </a:cxn>
              <a:cxn ang="0">
                <a:pos x="213" y="1234"/>
              </a:cxn>
              <a:cxn ang="0">
                <a:pos x="42" y="1429"/>
              </a:cxn>
              <a:cxn ang="0">
                <a:pos x="1318" y="1311"/>
              </a:cxn>
              <a:cxn ang="0">
                <a:pos x="1359" y="1364"/>
              </a:cxn>
              <a:cxn ang="0">
                <a:pos x="1406" y="1375"/>
              </a:cxn>
              <a:cxn ang="0">
                <a:pos x="1465" y="1494"/>
              </a:cxn>
              <a:cxn ang="0">
                <a:pos x="1572" y="1529"/>
              </a:cxn>
            </a:cxnLst>
            <a:rect l="0" t="0" r="r" b="b"/>
            <a:pathLst>
              <a:path w="2422" h="1854">
                <a:moveTo>
                  <a:pt x="1572" y="1529"/>
                </a:moveTo>
                <a:lnTo>
                  <a:pt x="1832" y="1624"/>
                </a:lnTo>
                <a:lnTo>
                  <a:pt x="1850" y="1666"/>
                </a:lnTo>
                <a:lnTo>
                  <a:pt x="1832" y="1682"/>
                </a:lnTo>
                <a:lnTo>
                  <a:pt x="1820" y="1700"/>
                </a:lnTo>
                <a:lnTo>
                  <a:pt x="1814" y="1730"/>
                </a:lnTo>
                <a:lnTo>
                  <a:pt x="1814" y="1771"/>
                </a:lnTo>
                <a:lnTo>
                  <a:pt x="1802" y="1778"/>
                </a:lnTo>
                <a:lnTo>
                  <a:pt x="1784" y="1783"/>
                </a:lnTo>
                <a:lnTo>
                  <a:pt x="1761" y="1836"/>
                </a:lnTo>
                <a:lnTo>
                  <a:pt x="1761" y="1854"/>
                </a:lnTo>
                <a:lnTo>
                  <a:pt x="1772" y="1854"/>
                </a:lnTo>
                <a:lnTo>
                  <a:pt x="1784" y="1848"/>
                </a:lnTo>
                <a:lnTo>
                  <a:pt x="1790" y="1836"/>
                </a:lnTo>
                <a:lnTo>
                  <a:pt x="1832" y="1795"/>
                </a:lnTo>
                <a:lnTo>
                  <a:pt x="1855" y="1801"/>
                </a:lnTo>
                <a:lnTo>
                  <a:pt x="1914" y="1801"/>
                </a:lnTo>
                <a:lnTo>
                  <a:pt x="1932" y="1783"/>
                </a:lnTo>
                <a:lnTo>
                  <a:pt x="1985" y="1771"/>
                </a:lnTo>
                <a:lnTo>
                  <a:pt x="2033" y="1753"/>
                </a:lnTo>
                <a:lnTo>
                  <a:pt x="2062" y="1735"/>
                </a:lnTo>
                <a:lnTo>
                  <a:pt x="2092" y="1700"/>
                </a:lnTo>
                <a:lnTo>
                  <a:pt x="2239" y="1600"/>
                </a:lnTo>
                <a:lnTo>
                  <a:pt x="2281" y="1577"/>
                </a:lnTo>
                <a:lnTo>
                  <a:pt x="2310" y="1547"/>
                </a:lnTo>
                <a:lnTo>
                  <a:pt x="2334" y="1542"/>
                </a:lnTo>
                <a:lnTo>
                  <a:pt x="2358" y="1524"/>
                </a:lnTo>
                <a:lnTo>
                  <a:pt x="2386" y="1506"/>
                </a:lnTo>
                <a:lnTo>
                  <a:pt x="2404" y="1488"/>
                </a:lnTo>
                <a:lnTo>
                  <a:pt x="2416" y="1453"/>
                </a:lnTo>
                <a:lnTo>
                  <a:pt x="2422" y="1441"/>
                </a:lnTo>
                <a:lnTo>
                  <a:pt x="2416" y="1435"/>
                </a:lnTo>
                <a:lnTo>
                  <a:pt x="2386" y="1464"/>
                </a:lnTo>
                <a:lnTo>
                  <a:pt x="2352" y="1476"/>
                </a:lnTo>
                <a:lnTo>
                  <a:pt x="2310" y="1494"/>
                </a:lnTo>
                <a:lnTo>
                  <a:pt x="2292" y="1512"/>
                </a:lnTo>
                <a:lnTo>
                  <a:pt x="2281" y="1535"/>
                </a:lnTo>
                <a:lnTo>
                  <a:pt x="2246" y="1553"/>
                </a:lnTo>
                <a:lnTo>
                  <a:pt x="2239" y="1542"/>
                </a:lnTo>
                <a:lnTo>
                  <a:pt x="2251" y="1517"/>
                </a:lnTo>
                <a:lnTo>
                  <a:pt x="2274" y="1488"/>
                </a:lnTo>
                <a:lnTo>
                  <a:pt x="2304" y="1441"/>
                </a:lnTo>
                <a:lnTo>
                  <a:pt x="2292" y="1435"/>
                </a:lnTo>
                <a:lnTo>
                  <a:pt x="2269" y="1458"/>
                </a:lnTo>
                <a:lnTo>
                  <a:pt x="2257" y="1482"/>
                </a:lnTo>
                <a:lnTo>
                  <a:pt x="2233" y="1506"/>
                </a:lnTo>
                <a:lnTo>
                  <a:pt x="2150" y="1553"/>
                </a:lnTo>
                <a:lnTo>
                  <a:pt x="2044" y="1600"/>
                </a:lnTo>
                <a:lnTo>
                  <a:pt x="1962" y="1648"/>
                </a:lnTo>
                <a:lnTo>
                  <a:pt x="1926" y="1666"/>
                </a:lnTo>
                <a:lnTo>
                  <a:pt x="1891" y="1707"/>
                </a:lnTo>
                <a:lnTo>
                  <a:pt x="1873" y="1694"/>
                </a:lnTo>
                <a:lnTo>
                  <a:pt x="1873" y="1659"/>
                </a:lnTo>
                <a:lnTo>
                  <a:pt x="1884" y="1624"/>
                </a:lnTo>
                <a:lnTo>
                  <a:pt x="1914" y="1600"/>
                </a:lnTo>
                <a:lnTo>
                  <a:pt x="1879" y="1565"/>
                </a:lnTo>
                <a:lnTo>
                  <a:pt x="1926" y="1517"/>
                </a:lnTo>
                <a:lnTo>
                  <a:pt x="1932" y="1499"/>
                </a:lnTo>
                <a:lnTo>
                  <a:pt x="1909" y="1476"/>
                </a:lnTo>
                <a:lnTo>
                  <a:pt x="1873" y="1175"/>
                </a:lnTo>
                <a:lnTo>
                  <a:pt x="1861" y="1163"/>
                </a:lnTo>
                <a:lnTo>
                  <a:pt x="1861" y="886"/>
                </a:lnTo>
                <a:lnTo>
                  <a:pt x="1832" y="820"/>
                </a:lnTo>
                <a:lnTo>
                  <a:pt x="1808" y="749"/>
                </a:lnTo>
                <a:lnTo>
                  <a:pt x="1808" y="696"/>
                </a:lnTo>
                <a:lnTo>
                  <a:pt x="1790" y="597"/>
                </a:lnTo>
                <a:lnTo>
                  <a:pt x="1761" y="543"/>
                </a:lnTo>
                <a:lnTo>
                  <a:pt x="1743" y="549"/>
                </a:lnTo>
                <a:lnTo>
                  <a:pt x="1743" y="561"/>
                </a:lnTo>
                <a:lnTo>
                  <a:pt x="1737" y="561"/>
                </a:lnTo>
                <a:lnTo>
                  <a:pt x="1726" y="543"/>
                </a:lnTo>
                <a:lnTo>
                  <a:pt x="1731" y="490"/>
                </a:lnTo>
                <a:lnTo>
                  <a:pt x="1684" y="378"/>
                </a:lnTo>
                <a:lnTo>
                  <a:pt x="1678" y="336"/>
                </a:lnTo>
                <a:lnTo>
                  <a:pt x="1696" y="290"/>
                </a:lnTo>
                <a:lnTo>
                  <a:pt x="1684" y="207"/>
                </a:lnTo>
                <a:lnTo>
                  <a:pt x="1637" y="89"/>
                </a:lnTo>
                <a:lnTo>
                  <a:pt x="1630" y="77"/>
                </a:lnTo>
                <a:lnTo>
                  <a:pt x="1619" y="59"/>
                </a:lnTo>
                <a:lnTo>
                  <a:pt x="1625" y="41"/>
                </a:lnTo>
                <a:lnTo>
                  <a:pt x="1607" y="0"/>
                </a:lnTo>
                <a:lnTo>
                  <a:pt x="1224" y="95"/>
                </a:lnTo>
                <a:lnTo>
                  <a:pt x="1217" y="89"/>
                </a:lnTo>
                <a:lnTo>
                  <a:pt x="1206" y="89"/>
                </a:lnTo>
                <a:lnTo>
                  <a:pt x="1170" y="107"/>
                </a:lnTo>
                <a:lnTo>
                  <a:pt x="1082" y="201"/>
                </a:lnTo>
                <a:lnTo>
                  <a:pt x="986" y="325"/>
                </a:lnTo>
                <a:lnTo>
                  <a:pt x="975" y="348"/>
                </a:lnTo>
                <a:lnTo>
                  <a:pt x="981" y="372"/>
                </a:lnTo>
                <a:lnTo>
                  <a:pt x="969" y="419"/>
                </a:lnTo>
                <a:lnTo>
                  <a:pt x="945" y="437"/>
                </a:lnTo>
                <a:lnTo>
                  <a:pt x="851" y="531"/>
                </a:lnTo>
                <a:lnTo>
                  <a:pt x="846" y="549"/>
                </a:lnTo>
                <a:lnTo>
                  <a:pt x="857" y="591"/>
                </a:lnTo>
                <a:lnTo>
                  <a:pt x="869" y="597"/>
                </a:lnTo>
                <a:lnTo>
                  <a:pt x="887" y="591"/>
                </a:lnTo>
                <a:lnTo>
                  <a:pt x="910" y="609"/>
                </a:lnTo>
                <a:lnTo>
                  <a:pt x="915" y="626"/>
                </a:lnTo>
                <a:lnTo>
                  <a:pt x="898" y="643"/>
                </a:lnTo>
                <a:lnTo>
                  <a:pt x="904" y="679"/>
                </a:lnTo>
                <a:lnTo>
                  <a:pt x="928" y="714"/>
                </a:lnTo>
                <a:lnTo>
                  <a:pt x="922" y="767"/>
                </a:lnTo>
                <a:lnTo>
                  <a:pt x="863" y="797"/>
                </a:lnTo>
                <a:lnTo>
                  <a:pt x="775" y="891"/>
                </a:lnTo>
                <a:lnTo>
                  <a:pt x="704" y="916"/>
                </a:lnTo>
                <a:lnTo>
                  <a:pt x="555" y="957"/>
                </a:lnTo>
                <a:lnTo>
                  <a:pt x="502" y="939"/>
                </a:lnTo>
                <a:lnTo>
                  <a:pt x="455" y="933"/>
                </a:lnTo>
                <a:lnTo>
                  <a:pt x="379" y="939"/>
                </a:lnTo>
                <a:lnTo>
                  <a:pt x="296" y="957"/>
                </a:lnTo>
                <a:lnTo>
                  <a:pt x="202" y="992"/>
                </a:lnTo>
                <a:lnTo>
                  <a:pt x="159" y="1015"/>
                </a:lnTo>
                <a:lnTo>
                  <a:pt x="148" y="1068"/>
                </a:lnTo>
                <a:lnTo>
                  <a:pt x="148" y="1098"/>
                </a:lnTo>
                <a:lnTo>
                  <a:pt x="219" y="1175"/>
                </a:lnTo>
                <a:lnTo>
                  <a:pt x="225" y="1210"/>
                </a:lnTo>
                <a:lnTo>
                  <a:pt x="213" y="1234"/>
                </a:lnTo>
                <a:lnTo>
                  <a:pt x="189" y="1246"/>
                </a:lnTo>
                <a:lnTo>
                  <a:pt x="172" y="1311"/>
                </a:lnTo>
                <a:lnTo>
                  <a:pt x="42" y="1429"/>
                </a:lnTo>
                <a:lnTo>
                  <a:pt x="0" y="1464"/>
                </a:lnTo>
                <a:lnTo>
                  <a:pt x="24" y="1570"/>
                </a:lnTo>
                <a:lnTo>
                  <a:pt x="1318" y="1311"/>
                </a:lnTo>
                <a:lnTo>
                  <a:pt x="1341" y="1329"/>
                </a:lnTo>
                <a:lnTo>
                  <a:pt x="1348" y="1352"/>
                </a:lnTo>
                <a:lnTo>
                  <a:pt x="1359" y="1364"/>
                </a:lnTo>
                <a:lnTo>
                  <a:pt x="1371" y="1358"/>
                </a:lnTo>
                <a:lnTo>
                  <a:pt x="1382" y="1370"/>
                </a:lnTo>
                <a:lnTo>
                  <a:pt x="1406" y="1375"/>
                </a:lnTo>
                <a:lnTo>
                  <a:pt x="1442" y="1453"/>
                </a:lnTo>
                <a:lnTo>
                  <a:pt x="1447" y="1482"/>
                </a:lnTo>
                <a:lnTo>
                  <a:pt x="1465" y="1494"/>
                </a:lnTo>
                <a:lnTo>
                  <a:pt x="1465" y="1506"/>
                </a:lnTo>
                <a:lnTo>
                  <a:pt x="1542" y="1512"/>
                </a:lnTo>
                <a:lnTo>
                  <a:pt x="1572" y="152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0" name="Freeform 72"/>
          <p:cNvSpPr>
            <a:spLocks/>
          </p:cNvSpPr>
          <p:nvPr/>
        </p:nvSpPr>
        <p:spPr bwMode="auto">
          <a:xfrm>
            <a:off x="6973227" y="1847023"/>
            <a:ext cx="1114335" cy="852300"/>
          </a:xfrm>
          <a:custGeom>
            <a:avLst/>
            <a:gdLst/>
            <a:ahLst/>
            <a:cxnLst>
              <a:cxn ang="0">
                <a:pos x="1850" y="1666"/>
              </a:cxn>
              <a:cxn ang="0">
                <a:pos x="1814" y="1730"/>
              </a:cxn>
              <a:cxn ang="0">
                <a:pos x="1784" y="1783"/>
              </a:cxn>
              <a:cxn ang="0">
                <a:pos x="1772" y="1854"/>
              </a:cxn>
              <a:cxn ang="0">
                <a:pos x="1832" y="1795"/>
              </a:cxn>
              <a:cxn ang="0">
                <a:pos x="1932" y="1783"/>
              </a:cxn>
              <a:cxn ang="0">
                <a:pos x="2062" y="1735"/>
              </a:cxn>
              <a:cxn ang="0">
                <a:pos x="2281" y="1577"/>
              </a:cxn>
              <a:cxn ang="0">
                <a:pos x="2358" y="1524"/>
              </a:cxn>
              <a:cxn ang="0">
                <a:pos x="2416" y="1453"/>
              </a:cxn>
              <a:cxn ang="0">
                <a:pos x="2386" y="1464"/>
              </a:cxn>
              <a:cxn ang="0">
                <a:pos x="2292" y="1512"/>
              </a:cxn>
              <a:cxn ang="0">
                <a:pos x="2239" y="1542"/>
              </a:cxn>
              <a:cxn ang="0">
                <a:pos x="2304" y="1441"/>
              </a:cxn>
              <a:cxn ang="0">
                <a:pos x="2257" y="1482"/>
              </a:cxn>
              <a:cxn ang="0">
                <a:pos x="2044" y="1600"/>
              </a:cxn>
              <a:cxn ang="0">
                <a:pos x="1891" y="1707"/>
              </a:cxn>
              <a:cxn ang="0">
                <a:pos x="1884" y="1624"/>
              </a:cxn>
              <a:cxn ang="0">
                <a:pos x="1926" y="1517"/>
              </a:cxn>
              <a:cxn ang="0">
                <a:pos x="1873" y="1175"/>
              </a:cxn>
              <a:cxn ang="0">
                <a:pos x="1832" y="820"/>
              </a:cxn>
              <a:cxn ang="0">
                <a:pos x="1790" y="597"/>
              </a:cxn>
              <a:cxn ang="0">
                <a:pos x="1743" y="561"/>
              </a:cxn>
              <a:cxn ang="0">
                <a:pos x="1731" y="490"/>
              </a:cxn>
              <a:cxn ang="0">
                <a:pos x="1696" y="290"/>
              </a:cxn>
              <a:cxn ang="0">
                <a:pos x="1630" y="77"/>
              </a:cxn>
              <a:cxn ang="0">
                <a:pos x="1607" y="0"/>
              </a:cxn>
              <a:cxn ang="0">
                <a:pos x="1206" y="89"/>
              </a:cxn>
              <a:cxn ang="0">
                <a:pos x="986" y="325"/>
              </a:cxn>
              <a:cxn ang="0">
                <a:pos x="969" y="419"/>
              </a:cxn>
              <a:cxn ang="0">
                <a:pos x="846" y="549"/>
              </a:cxn>
              <a:cxn ang="0">
                <a:pos x="887" y="591"/>
              </a:cxn>
              <a:cxn ang="0">
                <a:pos x="898" y="643"/>
              </a:cxn>
              <a:cxn ang="0">
                <a:pos x="922" y="767"/>
              </a:cxn>
              <a:cxn ang="0">
                <a:pos x="704" y="916"/>
              </a:cxn>
              <a:cxn ang="0">
                <a:pos x="455" y="933"/>
              </a:cxn>
              <a:cxn ang="0">
                <a:pos x="202" y="992"/>
              </a:cxn>
              <a:cxn ang="0">
                <a:pos x="148" y="1098"/>
              </a:cxn>
              <a:cxn ang="0">
                <a:pos x="213" y="1234"/>
              </a:cxn>
              <a:cxn ang="0">
                <a:pos x="42" y="1429"/>
              </a:cxn>
              <a:cxn ang="0">
                <a:pos x="1318" y="1311"/>
              </a:cxn>
              <a:cxn ang="0">
                <a:pos x="1359" y="1364"/>
              </a:cxn>
              <a:cxn ang="0">
                <a:pos x="1406" y="1375"/>
              </a:cxn>
              <a:cxn ang="0">
                <a:pos x="1465" y="1494"/>
              </a:cxn>
              <a:cxn ang="0">
                <a:pos x="1572" y="1529"/>
              </a:cxn>
            </a:cxnLst>
            <a:rect l="0" t="0" r="r" b="b"/>
            <a:pathLst>
              <a:path w="2422" h="1854">
                <a:moveTo>
                  <a:pt x="1572" y="1529"/>
                </a:moveTo>
                <a:lnTo>
                  <a:pt x="1832" y="1624"/>
                </a:lnTo>
                <a:lnTo>
                  <a:pt x="1850" y="1666"/>
                </a:lnTo>
                <a:lnTo>
                  <a:pt x="1832" y="1682"/>
                </a:lnTo>
                <a:lnTo>
                  <a:pt x="1820" y="1700"/>
                </a:lnTo>
                <a:lnTo>
                  <a:pt x="1814" y="1730"/>
                </a:lnTo>
                <a:lnTo>
                  <a:pt x="1814" y="1771"/>
                </a:lnTo>
                <a:lnTo>
                  <a:pt x="1802" y="1778"/>
                </a:lnTo>
                <a:lnTo>
                  <a:pt x="1784" y="1783"/>
                </a:lnTo>
                <a:lnTo>
                  <a:pt x="1761" y="1836"/>
                </a:lnTo>
                <a:lnTo>
                  <a:pt x="1761" y="1854"/>
                </a:lnTo>
                <a:lnTo>
                  <a:pt x="1772" y="1854"/>
                </a:lnTo>
                <a:lnTo>
                  <a:pt x="1784" y="1848"/>
                </a:lnTo>
                <a:lnTo>
                  <a:pt x="1790" y="1836"/>
                </a:lnTo>
                <a:lnTo>
                  <a:pt x="1832" y="1795"/>
                </a:lnTo>
                <a:lnTo>
                  <a:pt x="1855" y="1801"/>
                </a:lnTo>
                <a:lnTo>
                  <a:pt x="1914" y="1801"/>
                </a:lnTo>
                <a:lnTo>
                  <a:pt x="1932" y="1783"/>
                </a:lnTo>
                <a:lnTo>
                  <a:pt x="1985" y="1771"/>
                </a:lnTo>
                <a:lnTo>
                  <a:pt x="2033" y="1753"/>
                </a:lnTo>
                <a:lnTo>
                  <a:pt x="2062" y="1735"/>
                </a:lnTo>
                <a:lnTo>
                  <a:pt x="2092" y="1700"/>
                </a:lnTo>
                <a:lnTo>
                  <a:pt x="2239" y="1600"/>
                </a:lnTo>
                <a:lnTo>
                  <a:pt x="2281" y="1577"/>
                </a:lnTo>
                <a:lnTo>
                  <a:pt x="2310" y="1547"/>
                </a:lnTo>
                <a:lnTo>
                  <a:pt x="2334" y="1542"/>
                </a:lnTo>
                <a:lnTo>
                  <a:pt x="2358" y="1524"/>
                </a:lnTo>
                <a:lnTo>
                  <a:pt x="2386" y="1506"/>
                </a:lnTo>
                <a:lnTo>
                  <a:pt x="2404" y="1488"/>
                </a:lnTo>
                <a:lnTo>
                  <a:pt x="2416" y="1453"/>
                </a:lnTo>
                <a:lnTo>
                  <a:pt x="2422" y="1441"/>
                </a:lnTo>
                <a:lnTo>
                  <a:pt x="2416" y="1435"/>
                </a:lnTo>
                <a:lnTo>
                  <a:pt x="2386" y="1464"/>
                </a:lnTo>
                <a:lnTo>
                  <a:pt x="2352" y="1476"/>
                </a:lnTo>
                <a:lnTo>
                  <a:pt x="2310" y="1494"/>
                </a:lnTo>
                <a:lnTo>
                  <a:pt x="2292" y="1512"/>
                </a:lnTo>
                <a:lnTo>
                  <a:pt x="2281" y="1535"/>
                </a:lnTo>
                <a:lnTo>
                  <a:pt x="2246" y="1553"/>
                </a:lnTo>
                <a:lnTo>
                  <a:pt x="2239" y="1542"/>
                </a:lnTo>
                <a:lnTo>
                  <a:pt x="2251" y="1517"/>
                </a:lnTo>
                <a:lnTo>
                  <a:pt x="2274" y="1488"/>
                </a:lnTo>
                <a:lnTo>
                  <a:pt x="2304" y="1441"/>
                </a:lnTo>
                <a:lnTo>
                  <a:pt x="2292" y="1435"/>
                </a:lnTo>
                <a:lnTo>
                  <a:pt x="2269" y="1458"/>
                </a:lnTo>
                <a:lnTo>
                  <a:pt x="2257" y="1482"/>
                </a:lnTo>
                <a:lnTo>
                  <a:pt x="2233" y="1506"/>
                </a:lnTo>
                <a:lnTo>
                  <a:pt x="2150" y="1553"/>
                </a:lnTo>
                <a:lnTo>
                  <a:pt x="2044" y="1600"/>
                </a:lnTo>
                <a:lnTo>
                  <a:pt x="1962" y="1648"/>
                </a:lnTo>
                <a:lnTo>
                  <a:pt x="1926" y="1666"/>
                </a:lnTo>
                <a:lnTo>
                  <a:pt x="1891" y="1707"/>
                </a:lnTo>
                <a:lnTo>
                  <a:pt x="1873" y="1694"/>
                </a:lnTo>
                <a:lnTo>
                  <a:pt x="1873" y="1659"/>
                </a:lnTo>
                <a:lnTo>
                  <a:pt x="1884" y="1624"/>
                </a:lnTo>
                <a:lnTo>
                  <a:pt x="1914" y="1600"/>
                </a:lnTo>
                <a:lnTo>
                  <a:pt x="1879" y="1565"/>
                </a:lnTo>
                <a:lnTo>
                  <a:pt x="1926" y="1517"/>
                </a:lnTo>
                <a:lnTo>
                  <a:pt x="1932" y="1499"/>
                </a:lnTo>
                <a:lnTo>
                  <a:pt x="1909" y="1476"/>
                </a:lnTo>
                <a:lnTo>
                  <a:pt x="1873" y="1175"/>
                </a:lnTo>
                <a:lnTo>
                  <a:pt x="1861" y="1163"/>
                </a:lnTo>
                <a:lnTo>
                  <a:pt x="1861" y="886"/>
                </a:lnTo>
                <a:lnTo>
                  <a:pt x="1832" y="820"/>
                </a:lnTo>
                <a:lnTo>
                  <a:pt x="1808" y="749"/>
                </a:lnTo>
                <a:lnTo>
                  <a:pt x="1808" y="696"/>
                </a:lnTo>
                <a:lnTo>
                  <a:pt x="1790" y="597"/>
                </a:lnTo>
                <a:lnTo>
                  <a:pt x="1761" y="543"/>
                </a:lnTo>
                <a:lnTo>
                  <a:pt x="1743" y="549"/>
                </a:lnTo>
                <a:lnTo>
                  <a:pt x="1743" y="561"/>
                </a:lnTo>
                <a:lnTo>
                  <a:pt x="1737" y="561"/>
                </a:lnTo>
                <a:lnTo>
                  <a:pt x="1726" y="543"/>
                </a:lnTo>
                <a:lnTo>
                  <a:pt x="1731" y="490"/>
                </a:lnTo>
                <a:lnTo>
                  <a:pt x="1684" y="378"/>
                </a:lnTo>
                <a:lnTo>
                  <a:pt x="1678" y="336"/>
                </a:lnTo>
                <a:lnTo>
                  <a:pt x="1696" y="290"/>
                </a:lnTo>
                <a:lnTo>
                  <a:pt x="1684" y="207"/>
                </a:lnTo>
                <a:lnTo>
                  <a:pt x="1637" y="89"/>
                </a:lnTo>
                <a:lnTo>
                  <a:pt x="1630" y="77"/>
                </a:lnTo>
                <a:lnTo>
                  <a:pt x="1619" y="59"/>
                </a:lnTo>
                <a:lnTo>
                  <a:pt x="1625" y="41"/>
                </a:lnTo>
                <a:lnTo>
                  <a:pt x="1607" y="0"/>
                </a:lnTo>
                <a:lnTo>
                  <a:pt x="1224" y="95"/>
                </a:lnTo>
                <a:lnTo>
                  <a:pt x="1217" y="89"/>
                </a:lnTo>
                <a:lnTo>
                  <a:pt x="1206" y="89"/>
                </a:lnTo>
                <a:lnTo>
                  <a:pt x="1170" y="107"/>
                </a:lnTo>
                <a:lnTo>
                  <a:pt x="1082" y="201"/>
                </a:lnTo>
                <a:lnTo>
                  <a:pt x="986" y="325"/>
                </a:lnTo>
                <a:lnTo>
                  <a:pt x="975" y="348"/>
                </a:lnTo>
                <a:lnTo>
                  <a:pt x="981" y="372"/>
                </a:lnTo>
                <a:lnTo>
                  <a:pt x="969" y="419"/>
                </a:lnTo>
                <a:lnTo>
                  <a:pt x="945" y="437"/>
                </a:lnTo>
                <a:lnTo>
                  <a:pt x="851" y="531"/>
                </a:lnTo>
                <a:lnTo>
                  <a:pt x="846" y="549"/>
                </a:lnTo>
                <a:lnTo>
                  <a:pt x="857" y="591"/>
                </a:lnTo>
                <a:lnTo>
                  <a:pt x="869" y="597"/>
                </a:lnTo>
                <a:lnTo>
                  <a:pt x="887" y="591"/>
                </a:lnTo>
                <a:lnTo>
                  <a:pt x="910" y="609"/>
                </a:lnTo>
                <a:lnTo>
                  <a:pt x="915" y="626"/>
                </a:lnTo>
                <a:lnTo>
                  <a:pt x="898" y="643"/>
                </a:lnTo>
                <a:lnTo>
                  <a:pt x="904" y="679"/>
                </a:lnTo>
                <a:lnTo>
                  <a:pt x="928" y="714"/>
                </a:lnTo>
                <a:lnTo>
                  <a:pt x="922" y="767"/>
                </a:lnTo>
                <a:lnTo>
                  <a:pt x="863" y="797"/>
                </a:lnTo>
                <a:lnTo>
                  <a:pt x="775" y="891"/>
                </a:lnTo>
                <a:lnTo>
                  <a:pt x="704" y="916"/>
                </a:lnTo>
                <a:lnTo>
                  <a:pt x="555" y="957"/>
                </a:lnTo>
                <a:lnTo>
                  <a:pt x="502" y="939"/>
                </a:lnTo>
                <a:lnTo>
                  <a:pt x="455" y="933"/>
                </a:lnTo>
                <a:lnTo>
                  <a:pt x="379" y="939"/>
                </a:lnTo>
                <a:lnTo>
                  <a:pt x="296" y="957"/>
                </a:lnTo>
                <a:lnTo>
                  <a:pt x="202" y="992"/>
                </a:lnTo>
                <a:lnTo>
                  <a:pt x="159" y="1015"/>
                </a:lnTo>
                <a:lnTo>
                  <a:pt x="148" y="1068"/>
                </a:lnTo>
                <a:lnTo>
                  <a:pt x="148" y="1098"/>
                </a:lnTo>
                <a:lnTo>
                  <a:pt x="219" y="1175"/>
                </a:lnTo>
                <a:lnTo>
                  <a:pt x="225" y="1210"/>
                </a:lnTo>
                <a:lnTo>
                  <a:pt x="213" y="1234"/>
                </a:lnTo>
                <a:lnTo>
                  <a:pt x="189" y="1246"/>
                </a:lnTo>
                <a:lnTo>
                  <a:pt x="172" y="1311"/>
                </a:lnTo>
                <a:lnTo>
                  <a:pt x="42" y="1429"/>
                </a:lnTo>
                <a:lnTo>
                  <a:pt x="0" y="1464"/>
                </a:lnTo>
                <a:lnTo>
                  <a:pt x="24" y="1570"/>
                </a:lnTo>
                <a:lnTo>
                  <a:pt x="1318" y="1311"/>
                </a:lnTo>
                <a:lnTo>
                  <a:pt x="1341" y="1329"/>
                </a:lnTo>
                <a:lnTo>
                  <a:pt x="1348" y="1352"/>
                </a:lnTo>
                <a:lnTo>
                  <a:pt x="1359" y="1364"/>
                </a:lnTo>
                <a:lnTo>
                  <a:pt x="1371" y="1358"/>
                </a:lnTo>
                <a:lnTo>
                  <a:pt x="1382" y="1370"/>
                </a:lnTo>
                <a:lnTo>
                  <a:pt x="1406" y="1375"/>
                </a:lnTo>
                <a:lnTo>
                  <a:pt x="1442" y="1453"/>
                </a:lnTo>
                <a:lnTo>
                  <a:pt x="1447" y="1482"/>
                </a:lnTo>
                <a:lnTo>
                  <a:pt x="1465" y="1494"/>
                </a:lnTo>
                <a:lnTo>
                  <a:pt x="1465" y="1506"/>
                </a:lnTo>
                <a:lnTo>
                  <a:pt x="1542" y="1512"/>
                </a:lnTo>
                <a:lnTo>
                  <a:pt x="1572" y="1529"/>
                </a:lnTo>
              </a:path>
            </a:pathLst>
          </a:custGeom>
          <a:solidFill>
            <a:schemeClr val="tx2">
              <a:lumMod val="60000"/>
              <a:lumOff val="40000"/>
              <a:alpha val="90000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1" name="Freeform 73"/>
          <p:cNvSpPr>
            <a:spLocks/>
          </p:cNvSpPr>
          <p:nvPr/>
        </p:nvSpPr>
        <p:spPr bwMode="auto">
          <a:xfrm>
            <a:off x="6882205" y="2451080"/>
            <a:ext cx="863334" cy="557167"/>
          </a:xfrm>
          <a:custGeom>
            <a:avLst/>
            <a:gdLst/>
            <a:ahLst/>
            <a:cxnLst>
              <a:cxn ang="0">
                <a:pos x="467" y="1151"/>
              </a:cxn>
              <a:cxn ang="0">
                <a:pos x="1311" y="986"/>
              </a:cxn>
              <a:cxn ang="0">
                <a:pos x="1583" y="939"/>
              </a:cxn>
              <a:cxn ang="0">
                <a:pos x="1590" y="939"/>
              </a:cxn>
              <a:cxn ang="0">
                <a:pos x="1595" y="933"/>
              </a:cxn>
              <a:cxn ang="0">
                <a:pos x="1601" y="909"/>
              </a:cxn>
              <a:cxn ang="0">
                <a:pos x="1631" y="880"/>
              </a:cxn>
              <a:cxn ang="0">
                <a:pos x="1661" y="874"/>
              </a:cxn>
              <a:cxn ang="0">
                <a:pos x="1689" y="880"/>
              </a:cxn>
              <a:cxn ang="0">
                <a:pos x="1767" y="827"/>
              </a:cxn>
              <a:cxn ang="0">
                <a:pos x="1778" y="786"/>
              </a:cxn>
              <a:cxn ang="0">
                <a:pos x="1826" y="738"/>
              </a:cxn>
              <a:cxn ang="0">
                <a:pos x="1873" y="708"/>
              </a:cxn>
              <a:cxn ang="0">
                <a:pos x="1879" y="697"/>
              </a:cxn>
              <a:cxn ang="0">
                <a:pos x="1831" y="662"/>
              </a:cxn>
              <a:cxn ang="0">
                <a:pos x="1814" y="644"/>
              </a:cxn>
              <a:cxn ang="0">
                <a:pos x="1796" y="637"/>
              </a:cxn>
              <a:cxn ang="0">
                <a:pos x="1785" y="619"/>
              </a:cxn>
              <a:cxn ang="0">
                <a:pos x="1749" y="614"/>
              </a:cxn>
              <a:cxn ang="0">
                <a:pos x="1737" y="566"/>
              </a:cxn>
              <a:cxn ang="0">
                <a:pos x="1696" y="555"/>
              </a:cxn>
              <a:cxn ang="0">
                <a:pos x="1689" y="555"/>
              </a:cxn>
              <a:cxn ang="0">
                <a:pos x="1684" y="478"/>
              </a:cxn>
              <a:cxn ang="0">
                <a:pos x="1707" y="467"/>
              </a:cxn>
              <a:cxn ang="0">
                <a:pos x="1702" y="424"/>
              </a:cxn>
              <a:cxn ang="0">
                <a:pos x="1678" y="401"/>
              </a:cxn>
              <a:cxn ang="0">
                <a:pos x="1678" y="389"/>
              </a:cxn>
              <a:cxn ang="0">
                <a:pos x="1684" y="378"/>
              </a:cxn>
              <a:cxn ang="0">
                <a:pos x="1719" y="342"/>
              </a:cxn>
              <a:cxn ang="0">
                <a:pos x="1732" y="284"/>
              </a:cxn>
              <a:cxn ang="0">
                <a:pos x="1732" y="266"/>
              </a:cxn>
              <a:cxn ang="0">
                <a:pos x="1755" y="231"/>
              </a:cxn>
              <a:cxn ang="0">
                <a:pos x="1773" y="218"/>
              </a:cxn>
              <a:cxn ang="0">
                <a:pos x="1743" y="201"/>
              </a:cxn>
              <a:cxn ang="0">
                <a:pos x="1666" y="195"/>
              </a:cxn>
              <a:cxn ang="0">
                <a:pos x="1666" y="183"/>
              </a:cxn>
              <a:cxn ang="0">
                <a:pos x="1648" y="171"/>
              </a:cxn>
              <a:cxn ang="0">
                <a:pos x="1643" y="142"/>
              </a:cxn>
              <a:cxn ang="0">
                <a:pos x="1607" y="64"/>
              </a:cxn>
              <a:cxn ang="0">
                <a:pos x="1583" y="59"/>
              </a:cxn>
              <a:cxn ang="0">
                <a:pos x="1572" y="47"/>
              </a:cxn>
              <a:cxn ang="0">
                <a:pos x="1560" y="53"/>
              </a:cxn>
              <a:cxn ang="0">
                <a:pos x="1549" y="41"/>
              </a:cxn>
              <a:cxn ang="0">
                <a:pos x="1542" y="18"/>
              </a:cxn>
              <a:cxn ang="0">
                <a:pos x="1519" y="0"/>
              </a:cxn>
              <a:cxn ang="0">
                <a:pos x="225" y="259"/>
              </a:cxn>
              <a:cxn ang="0">
                <a:pos x="201" y="153"/>
              </a:cxn>
              <a:cxn ang="0">
                <a:pos x="130" y="224"/>
              </a:cxn>
              <a:cxn ang="0">
                <a:pos x="119" y="231"/>
              </a:cxn>
              <a:cxn ang="0">
                <a:pos x="107" y="218"/>
              </a:cxn>
              <a:cxn ang="0">
                <a:pos x="101" y="218"/>
              </a:cxn>
              <a:cxn ang="0">
                <a:pos x="83" y="259"/>
              </a:cxn>
              <a:cxn ang="0">
                <a:pos x="18" y="307"/>
              </a:cxn>
              <a:cxn ang="0">
                <a:pos x="0" y="325"/>
              </a:cxn>
              <a:cxn ang="0">
                <a:pos x="89" y="857"/>
              </a:cxn>
              <a:cxn ang="0">
                <a:pos x="154" y="1217"/>
              </a:cxn>
              <a:cxn ang="0">
                <a:pos x="467" y="1151"/>
              </a:cxn>
            </a:cxnLst>
            <a:rect l="0" t="0" r="r" b="b"/>
            <a:pathLst>
              <a:path w="1879" h="1217">
                <a:moveTo>
                  <a:pt x="467" y="1151"/>
                </a:moveTo>
                <a:lnTo>
                  <a:pt x="1311" y="986"/>
                </a:lnTo>
                <a:lnTo>
                  <a:pt x="1583" y="939"/>
                </a:lnTo>
                <a:lnTo>
                  <a:pt x="1590" y="939"/>
                </a:lnTo>
                <a:lnTo>
                  <a:pt x="1595" y="933"/>
                </a:lnTo>
                <a:lnTo>
                  <a:pt x="1601" y="909"/>
                </a:lnTo>
                <a:lnTo>
                  <a:pt x="1631" y="880"/>
                </a:lnTo>
                <a:lnTo>
                  <a:pt x="1661" y="874"/>
                </a:lnTo>
                <a:lnTo>
                  <a:pt x="1689" y="880"/>
                </a:lnTo>
                <a:lnTo>
                  <a:pt x="1767" y="827"/>
                </a:lnTo>
                <a:lnTo>
                  <a:pt x="1778" y="786"/>
                </a:lnTo>
                <a:lnTo>
                  <a:pt x="1826" y="738"/>
                </a:lnTo>
                <a:lnTo>
                  <a:pt x="1873" y="708"/>
                </a:lnTo>
                <a:lnTo>
                  <a:pt x="1879" y="697"/>
                </a:lnTo>
                <a:lnTo>
                  <a:pt x="1831" y="662"/>
                </a:lnTo>
                <a:lnTo>
                  <a:pt x="1814" y="644"/>
                </a:lnTo>
                <a:lnTo>
                  <a:pt x="1796" y="637"/>
                </a:lnTo>
                <a:lnTo>
                  <a:pt x="1785" y="619"/>
                </a:lnTo>
                <a:lnTo>
                  <a:pt x="1749" y="614"/>
                </a:lnTo>
                <a:lnTo>
                  <a:pt x="1737" y="566"/>
                </a:lnTo>
                <a:lnTo>
                  <a:pt x="1696" y="555"/>
                </a:lnTo>
                <a:lnTo>
                  <a:pt x="1689" y="555"/>
                </a:lnTo>
                <a:lnTo>
                  <a:pt x="1684" y="478"/>
                </a:lnTo>
                <a:lnTo>
                  <a:pt x="1707" y="467"/>
                </a:lnTo>
                <a:lnTo>
                  <a:pt x="1702" y="424"/>
                </a:lnTo>
                <a:lnTo>
                  <a:pt x="1678" y="401"/>
                </a:lnTo>
                <a:lnTo>
                  <a:pt x="1678" y="389"/>
                </a:lnTo>
                <a:lnTo>
                  <a:pt x="1684" y="378"/>
                </a:lnTo>
                <a:lnTo>
                  <a:pt x="1719" y="342"/>
                </a:lnTo>
                <a:lnTo>
                  <a:pt x="1732" y="284"/>
                </a:lnTo>
                <a:lnTo>
                  <a:pt x="1732" y="266"/>
                </a:lnTo>
                <a:lnTo>
                  <a:pt x="1755" y="231"/>
                </a:lnTo>
                <a:lnTo>
                  <a:pt x="1773" y="218"/>
                </a:lnTo>
                <a:lnTo>
                  <a:pt x="1743" y="201"/>
                </a:lnTo>
                <a:lnTo>
                  <a:pt x="1666" y="195"/>
                </a:lnTo>
                <a:lnTo>
                  <a:pt x="1666" y="183"/>
                </a:lnTo>
                <a:lnTo>
                  <a:pt x="1648" y="171"/>
                </a:lnTo>
                <a:lnTo>
                  <a:pt x="1643" y="142"/>
                </a:lnTo>
                <a:lnTo>
                  <a:pt x="1607" y="64"/>
                </a:lnTo>
                <a:lnTo>
                  <a:pt x="1583" y="59"/>
                </a:lnTo>
                <a:lnTo>
                  <a:pt x="1572" y="47"/>
                </a:lnTo>
                <a:lnTo>
                  <a:pt x="1560" y="53"/>
                </a:lnTo>
                <a:lnTo>
                  <a:pt x="1549" y="41"/>
                </a:lnTo>
                <a:lnTo>
                  <a:pt x="1542" y="18"/>
                </a:lnTo>
                <a:lnTo>
                  <a:pt x="1519" y="0"/>
                </a:lnTo>
                <a:lnTo>
                  <a:pt x="225" y="259"/>
                </a:lnTo>
                <a:lnTo>
                  <a:pt x="201" y="153"/>
                </a:lnTo>
                <a:lnTo>
                  <a:pt x="130" y="224"/>
                </a:lnTo>
                <a:lnTo>
                  <a:pt x="119" y="231"/>
                </a:lnTo>
                <a:lnTo>
                  <a:pt x="107" y="218"/>
                </a:lnTo>
                <a:lnTo>
                  <a:pt x="101" y="218"/>
                </a:lnTo>
                <a:lnTo>
                  <a:pt x="83" y="259"/>
                </a:lnTo>
                <a:lnTo>
                  <a:pt x="18" y="307"/>
                </a:lnTo>
                <a:lnTo>
                  <a:pt x="0" y="325"/>
                </a:lnTo>
                <a:lnTo>
                  <a:pt x="89" y="857"/>
                </a:lnTo>
                <a:lnTo>
                  <a:pt x="154" y="1217"/>
                </a:lnTo>
                <a:lnTo>
                  <a:pt x="467" y="115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2" name="Freeform 74"/>
          <p:cNvSpPr>
            <a:spLocks/>
          </p:cNvSpPr>
          <p:nvPr/>
        </p:nvSpPr>
        <p:spPr bwMode="auto">
          <a:xfrm>
            <a:off x="6882205" y="2451080"/>
            <a:ext cx="863334" cy="557167"/>
          </a:xfrm>
          <a:custGeom>
            <a:avLst/>
            <a:gdLst/>
            <a:ahLst/>
            <a:cxnLst>
              <a:cxn ang="0">
                <a:pos x="467" y="1151"/>
              </a:cxn>
              <a:cxn ang="0">
                <a:pos x="1311" y="986"/>
              </a:cxn>
              <a:cxn ang="0">
                <a:pos x="1583" y="939"/>
              </a:cxn>
              <a:cxn ang="0">
                <a:pos x="1590" y="939"/>
              </a:cxn>
              <a:cxn ang="0">
                <a:pos x="1595" y="933"/>
              </a:cxn>
              <a:cxn ang="0">
                <a:pos x="1601" y="909"/>
              </a:cxn>
              <a:cxn ang="0">
                <a:pos x="1631" y="880"/>
              </a:cxn>
              <a:cxn ang="0">
                <a:pos x="1661" y="874"/>
              </a:cxn>
              <a:cxn ang="0">
                <a:pos x="1689" y="880"/>
              </a:cxn>
              <a:cxn ang="0">
                <a:pos x="1767" y="827"/>
              </a:cxn>
              <a:cxn ang="0">
                <a:pos x="1778" y="786"/>
              </a:cxn>
              <a:cxn ang="0">
                <a:pos x="1826" y="738"/>
              </a:cxn>
              <a:cxn ang="0">
                <a:pos x="1873" y="708"/>
              </a:cxn>
              <a:cxn ang="0">
                <a:pos x="1879" y="697"/>
              </a:cxn>
              <a:cxn ang="0">
                <a:pos x="1831" y="662"/>
              </a:cxn>
              <a:cxn ang="0">
                <a:pos x="1814" y="644"/>
              </a:cxn>
              <a:cxn ang="0">
                <a:pos x="1796" y="637"/>
              </a:cxn>
              <a:cxn ang="0">
                <a:pos x="1785" y="619"/>
              </a:cxn>
              <a:cxn ang="0">
                <a:pos x="1749" y="614"/>
              </a:cxn>
              <a:cxn ang="0">
                <a:pos x="1737" y="566"/>
              </a:cxn>
              <a:cxn ang="0">
                <a:pos x="1696" y="555"/>
              </a:cxn>
              <a:cxn ang="0">
                <a:pos x="1689" y="555"/>
              </a:cxn>
              <a:cxn ang="0">
                <a:pos x="1684" y="478"/>
              </a:cxn>
              <a:cxn ang="0">
                <a:pos x="1707" y="467"/>
              </a:cxn>
              <a:cxn ang="0">
                <a:pos x="1702" y="424"/>
              </a:cxn>
              <a:cxn ang="0">
                <a:pos x="1678" y="401"/>
              </a:cxn>
              <a:cxn ang="0">
                <a:pos x="1678" y="389"/>
              </a:cxn>
              <a:cxn ang="0">
                <a:pos x="1684" y="378"/>
              </a:cxn>
              <a:cxn ang="0">
                <a:pos x="1719" y="342"/>
              </a:cxn>
              <a:cxn ang="0">
                <a:pos x="1732" y="284"/>
              </a:cxn>
              <a:cxn ang="0">
                <a:pos x="1732" y="266"/>
              </a:cxn>
              <a:cxn ang="0">
                <a:pos x="1755" y="231"/>
              </a:cxn>
              <a:cxn ang="0">
                <a:pos x="1773" y="218"/>
              </a:cxn>
              <a:cxn ang="0">
                <a:pos x="1743" y="201"/>
              </a:cxn>
              <a:cxn ang="0">
                <a:pos x="1666" y="195"/>
              </a:cxn>
              <a:cxn ang="0">
                <a:pos x="1666" y="183"/>
              </a:cxn>
              <a:cxn ang="0">
                <a:pos x="1648" y="171"/>
              </a:cxn>
              <a:cxn ang="0">
                <a:pos x="1643" y="142"/>
              </a:cxn>
              <a:cxn ang="0">
                <a:pos x="1607" y="64"/>
              </a:cxn>
              <a:cxn ang="0">
                <a:pos x="1583" y="59"/>
              </a:cxn>
              <a:cxn ang="0">
                <a:pos x="1572" y="47"/>
              </a:cxn>
              <a:cxn ang="0">
                <a:pos x="1560" y="53"/>
              </a:cxn>
              <a:cxn ang="0">
                <a:pos x="1549" y="41"/>
              </a:cxn>
              <a:cxn ang="0">
                <a:pos x="1542" y="18"/>
              </a:cxn>
              <a:cxn ang="0">
                <a:pos x="1519" y="0"/>
              </a:cxn>
              <a:cxn ang="0">
                <a:pos x="225" y="259"/>
              </a:cxn>
              <a:cxn ang="0">
                <a:pos x="201" y="153"/>
              </a:cxn>
              <a:cxn ang="0">
                <a:pos x="130" y="224"/>
              </a:cxn>
              <a:cxn ang="0">
                <a:pos x="119" y="231"/>
              </a:cxn>
              <a:cxn ang="0">
                <a:pos x="107" y="218"/>
              </a:cxn>
              <a:cxn ang="0">
                <a:pos x="101" y="218"/>
              </a:cxn>
              <a:cxn ang="0">
                <a:pos x="83" y="259"/>
              </a:cxn>
              <a:cxn ang="0">
                <a:pos x="18" y="307"/>
              </a:cxn>
              <a:cxn ang="0">
                <a:pos x="0" y="325"/>
              </a:cxn>
              <a:cxn ang="0">
                <a:pos x="89" y="857"/>
              </a:cxn>
              <a:cxn ang="0">
                <a:pos x="154" y="1217"/>
              </a:cxn>
              <a:cxn ang="0">
                <a:pos x="467" y="1151"/>
              </a:cxn>
            </a:cxnLst>
            <a:rect l="0" t="0" r="r" b="b"/>
            <a:pathLst>
              <a:path w="1879" h="1217">
                <a:moveTo>
                  <a:pt x="467" y="1151"/>
                </a:moveTo>
                <a:lnTo>
                  <a:pt x="1311" y="986"/>
                </a:lnTo>
                <a:lnTo>
                  <a:pt x="1583" y="939"/>
                </a:lnTo>
                <a:lnTo>
                  <a:pt x="1590" y="939"/>
                </a:lnTo>
                <a:lnTo>
                  <a:pt x="1595" y="933"/>
                </a:lnTo>
                <a:lnTo>
                  <a:pt x="1601" y="909"/>
                </a:lnTo>
                <a:lnTo>
                  <a:pt x="1631" y="880"/>
                </a:lnTo>
                <a:lnTo>
                  <a:pt x="1661" y="874"/>
                </a:lnTo>
                <a:lnTo>
                  <a:pt x="1689" y="880"/>
                </a:lnTo>
                <a:lnTo>
                  <a:pt x="1767" y="827"/>
                </a:lnTo>
                <a:lnTo>
                  <a:pt x="1778" y="786"/>
                </a:lnTo>
                <a:lnTo>
                  <a:pt x="1826" y="738"/>
                </a:lnTo>
                <a:lnTo>
                  <a:pt x="1873" y="708"/>
                </a:lnTo>
                <a:lnTo>
                  <a:pt x="1879" y="697"/>
                </a:lnTo>
                <a:lnTo>
                  <a:pt x="1831" y="662"/>
                </a:lnTo>
                <a:lnTo>
                  <a:pt x="1814" y="644"/>
                </a:lnTo>
                <a:lnTo>
                  <a:pt x="1796" y="637"/>
                </a:lnTo>
                <a:lnTo>
                  <a:pt x="1785" y="619"/>
                </a:lnTo>
                <a:lnTo>
                  <a:pt x="1749" y="614"/>
                </a:lnTo>
                <a:lnTo>
                  <a:pt x="1737" y="566"/>
                </a:lnTo>
                <a:lnTo>
                  <a:pt x="1696" y="555"/>
                </a:lnTo>
                <a:lnTo>
                  <a:pt x="1689" y="555"/>
                </a:lnTo>
                <a:lnTo>
                  <a:pt x="1684" y="478"/>
                </a:lnTo>
                <a:lnTo>
                  <a:pt x="1707" y="467"/>
                </a:lnTo>
                <a:lnTo>
                  <a:pt x="1702" y="424"/>
                </a:lnTo>
                <a:lnTo>
                  <a:pt x="1678" y="401"/>
                </a:lnTo>
                <a:lnTo>
                  <a:pt x="1678" y="389"/>
                </a:lnTo>
                <a:lnTo>
                  <a:pt x="1684" y="378"/>
                </a:lnTo>
                <a:lnTo>
                  <a:pt x="1719" y="342"/>
                </a:lnTo>
                <a:lnTo>
                  <a:pt x="1732" y="284"/>
                </a:lnTo>
                <a:lnTo>
                  <a:pt x="1732" y="266"/>
                </a:lnTo>
                <a:lnTo>
                  <a:pt x="1755" y="231"/>
                </a:lnTo>
                <a:lnTo>
                  <a:pt x="1773" y="218"/>
                </a:lnTo>
                <a:lnTo>
                  <a:pt x="1743" y="201"/>
                </a:lnTo>
                <a:lnTo>
                  <a:pt x="1666" y="195"/>
                </a:lnTo>
                <a:lnTo>
                  <a:pt x="1666" y="183"/>
                </a:lnTo>
                <a:lnTo>
                  <a:pt x="1648" y="171"/>
                </a:lnTo>
                <a:lnTo>
                  <a:pt x="1643" y="142"/>
                </a:lnTo>
                <a:lnTo>
                  <a:pt x="1607" y="64"/>
                </a:lnTo>
                <a:lnTo>
                  <a:pt x="1583" y="59"/>
                </a:lnTo>
                <a:lnTo>
                  <a:pt x="1572" y="47"/>
                </a:lnTo>
                <a:lnTo>
                  <a:pt x="1560" y="53"/>
                </a:lnTo>
                <a:lnTo>
                  <a:pt x="1549" y="41"/>
                </a:lnTo>
                <a:lnTo>
                  <a:pt x="1542" y="18"/>
                </a:lnTo>
                <a:lnTo>
                  <a:pt x="1519" y="0"/>
                </a:lnTo>
                <a:lnTo>
                  <a:pt x="225" y="259"/>
                </a:lnTo>
                <a:lnTo>
                  <a:pt x="201" y="153"/>
                </a:lnTo>
                <a:lnTo>
                  <a:pt x="130" y="224"/>
                </a:lnTo>
                <a:lnTo>
                  <a:pt x="119" y="231"/>
                </a:lnTo>
                <a:lnTo>
                  <a:pt x="107" y="218"/>
                </a:lnTo>
                <a:lnTo>
                  <a:pt x="101" y="218"/>
                </a:lnTo>
                <a:lnTo>
                  <a:pt x="83" y="259"/>
                </a:lnTo>
                <a:lnTo>
                  <a:pt x="18" y="307"/>
                </a:lnTo>
                <a:lnTo>
                  <a:pt x="0" y="325"/>
                </a:lnTo>
                <a:lnTo>
                  <a:pt x="89" y="857"/>
                </a:lnTo>
                <a:lnTo>
                  <a:pt x="154" y="1217"/>
                </a:lnTo>
                <a:lnTo>
                  <a:pt x="467" y="1151"/>
                </a:lnTo>
              </a:path>
            </a:pathLst>
          </a:custGeom>
          <a:solidFill>
            <a:schemeClr val="accent1">
              <a:lumMod val="75000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3" name="Freeform 75"/>
          <p:cNvSpPr>
            <a:spLocks/>
          </p:cNvSpPr>
          <p:nvPr/>
        </p:nvSpPr>
        <p:spPr bwMode="auto">
          <a:xfrm>
            <a:off x="6592588" y="3005489"/>
            <a:ext cx="1125368" cy="642673"/>
          </a:xfrm>
          <a:custGeom>
            <a:avLst/>
            <a:gdLst/>
            <a:ahLst/>
            <a:cxnLst>
              <a:cxn ang="0">
                <a:pos x="1607" y="1175"/>
              </a:cxn>
              <a:cxn ang="0">
                <a:pos x="745" y="1311"/>
              </a:cxn>
              <a:cxn ang="0">
                <a:pos x="621" y="1328"/>
              </a:cxn>
              <a:cxn ang="0">
                <a:pos x="537" y="1328"/>
              </a:cxn>
              <a:cxn ang="0">
                <a:pos x="0" y="1399"/>
              </a:cxn>
              <a:cxn ang="0">
                <a:pos x="136" y="1328"/>
              </a:cxn>
              <a:cxn ang="0">
                <a:pos x="213" y="1252"/>
              </a:cxn>
              <a:cxn ang="0">
                <a:pos x="225" y="1211"/>
              </a:cxn>
              <a:cxn ang="0">
                <a:pos x="260" y="1158"/>
              </a:cxn>
              <a:cxn ang="0">
                <a:pos x="455" y="986"/>
              </a:cxn>
              <a:cxn ang="0">
                <a:pos x="479" y="963"/>
              </a:cxn>
              <a:cxn ang="0">
                <a:pos x="514" y="1039"/>
              </a:cxn>
              <a:cxn ang="0">
                <a:pos x="621" y="1069"/>
              </a:cxn>
              <a:cxn ang="0">
                <a:pos x="662" y="1021"/>
              </a:cxn>
              <a:cxn ang="0">
                <a:pos x="715" y="1028"/>
              </a:cxn>
              <a:cxn ang="0">
                <a:pos x="750" y="1028"/>
              </a:cxn>
              <a:cxn ang="0">
                <a:pos x="845" y="945"/>
              </a:cxn>
              <a:cxn ang="0">
                <a:pos x="869" y="963"/>
              </a:cxn>
              <a:cxn ang="0">
                <a:pos x="958" y="915"/>
              </a:cxn>
              <a:cxn ang="0">
                <a:pos x="999" y="821"/>
              </a:cxn>
              <a:cxn ang="0">
                <a:pos x="1057" y="674"/>
              </a:cxn>
              <a:cxn ang="0">
                <a:pos x="1140" y="408"/>
              </a:cxn>
              <a:cxn ang="0">
                <a:pos x="1181" y="449"/>
              </a:cxn>
              <a:cxn ang="0">
                <a:pos x="1247" y="461"/>
              </a:cxn>
              <a:cxn ang="0">
                <a:pos x="1300" y="313"/>
              </a:cxn>
              <a:cxn ang="0">
                <a:pos x="1359" y="289"/>
              </a:cxn>
              <a:cxn ang="0">
                <a:pos x="1407" y="225"/>
              </a:cxn>
              <a:cxn ang="0">
                <a:pos x="1453" y="142"/>
              </a:cxn>
              <a:cxn ang="0">
                <a:pos x="1471" y="113"/>
              </a:cxn>
              <a:cxn ang="0">
                <a:pos x="1460" y="24"/>
              </a:cxn>
              <a:cxn ang="0">
                <a:pos x="1483" y="0"/>
              </a:cxn>
              <a:cxn ang="0">
                <a:pos x="1648" y="101"/>
              </a:cxn>
              <a:cxn ang="0">
                <a:pos x="1673" y="18"/>
              </a:cxn>
              <a:cxn ang="0">
                <a:pos x="1725" y="24"/>
              </a:cxn>
              <a:cxn ang="0">
                <a:pos x="1731" y="65"/>
              </a:cxn>
              <a:cxn ang="0">
                <a:pos x="1831" y="101"/>
              </a:cxn>
              <a:cxn ang="0">
                <a:pos x="1896" y="148"/>
              </a:cxn>
              <a:cxn ang="0">
                <a:pos x="1920" y="200"/>
              </a:cxn>
              <a:cxn ang="0">
                <a:pos x="1855" y="331"/>
              </a:cxn>
              <a:cxn ang="0">
                <a:pos x="1909" y="378"/>
              </a:cxn>
              <a:cxn ang="0">
                <a:pos x="1985" y="390"/>
              </a:cxn>
              <a:cxn ang="0">
                <a:pos x="2015" y="408"/>
              </a:cxn>
              <a:cxn ang="0">
                <a:pos x="2056" y="431"/>
              </a:cxn>
              <a:cxn ang="0">
                <a:pos x="2086" y="420"/>
              </a:cxn>
              <a:cxn ang="0">
                <a:pos x="2216" y="473"/>
              </a:cxn>
              <a:cxn ang="0">
                <a:pos x="2239" y="520"/>
              </a:cxn>
              <a:cxn ang="0">
                <a:pos x="2227" y="590"/>
              </a:cxn>
              <a:cxn ang="0">
                <a:pos x="2204" y="615"/>
              </a:cxn>
              <a:cxn ang="0">
                <a:pos x="2274" y="679"/>
              </a:cxn>
              <a:cxn ang="0">
                <a:pos x="2269" y="709"/>
              </a:cxn>
              <a:cxn ang="0">
                <a:pos x="2216" y="720"/>
              </a:cxn>
              <a:cxn ang="0">
                <a:pos x="2239" y="732"/>
              </a:cxn>
              <a:cxn ang="0">
                <a:pos x="2216" y="762"/>
              </a:cxn>
              <a:cxn ang="0">
                <a:pos x="2198" y="768"/>
              </a:cxn>
              <a:cxn ang="0">
                <a:pos x="2251" y="785"/>
              </a:cxn>
              <a:cxn ang="0">
                <a:pos x="2298" y="815"/>
              </a:cxn>
              <a:cxn ang="0">
                <a:pos x="2239" y="856"/>
              </a:cxn>
              <a:cxn ang="0">
                <a:pos x="2198" y="856"/>
              </a:cxn>
              <a:cxn ang="0">
                <a:pos x="2257" y="897"/>
              </a:cxn>
              <a:cxn ang="0">
                <a:pos x="2322" y="856"/>
              </a:cxn>
              <a:cxn ang="0">
                <a:pos x="2404" y="856"/>
              </a:cxn>
              <a:cxn ang="0">
                <a:pos x="2446" y="980"/>
              </a:cxn>
              <a:cxn ang="0">
                <a:pos x="2411" y="1004"/>
              </a:cxn>
            </a:cxnLst>
            <a:rect l="0" t="0" r="r" b="b"/>
            <a:pathLst>
              <a:path w="2446" h="1399">
                <a:moveTo>
                  <a:pt x="2416" y="1021"/>
                </a:moveTo>
                <a:lnTo>
                  <a:pt x="1607" y="1175"/>
                </a:lnTo>
                <a:lnTo>
                  <a:pt x="762" y="1317"/>
                </a:lnTo>
                <a:lnTo>
                  <a:pt x="745" y="1311"/>
                </a:lnTo>
                <a:lnTo>
                  <a:pt x="709" y="1317"/>
                </a:lnTo>
                <a:lnTo>
                  <a:pt x="621" y="1328"/>
                </a:lnTo>
                <a:lnTo>
                  <a:pt x="626" y="1311"/>
                </a:lnTo>
                <a:lnTo>
                  <a:pt x="537" y="1328"/>
                </a:lnTo>
                <a:lnTo>
                  <a:pt x="537" y="1335"/>
                </a:lnTo>
                <a:lnTo>
                  <a:pt x="0" y="1399"/>
                </a:lnTo>
                <a:lnTo>
                  <a:pt x="24" y="1382"/>
                </a:lnTo>
                <a:lnTo>
                  <a:pt x="136" y="1328"/>
                </a:lnTo>
                <a:lnTo>
                  <a:pt x="154" y="1300"/>
                </a:lnTo>
                <a:lnTo>
                  <a:pt x="213" y="1252"/>
                </a:lnTo>
                <a:lnTo>
                  <a:pt x="219" y="1222"/>
                </a:lnTo>
                <a:lnTo>
                  <a:pt x="225" y="1211"/>
                </a:lnTo>
                <a:lnTo>
                  <a:pt x="260" y="1193"/>
                </a:lnTo>
                <a:lnTo>
                  <a:pt x="260" y="1158"/>
                </a:lnTo>
                <a:lnTo>
                  <a:pt x="296" y="1128"/>
                </a:lnTo>
                <a:lnTo>
                  <a:pt x="455" y="986"/>
                </a:lnTo>
                <a:lnTo>
                  <a:pt x="467" y="957"/>
                </a:lnTo>
                <a:lnTo>
                  <a:pt x="479" y="963"/>
                </a:lnTo>
                <a:lnTo>
                  <a:pt x="467" y="993"/>
                </a:lnTo>
                <a:lnTo>
                  <a:pt x="514" y="1039"/>
                </a:lnTo>
                <a:lnTo>
                  <a:pt x="585" y="1069"/>
                </a:lnTo>
                <a:lnTo>
                  <a:pt x="621" y="1069"/>
                </a:lnTo>
                <a:lnTo>
                  <a:pt x="656" y="1039"/>
                </a:lnTo>
                <a:lnTo>
                  <a:pt x="662" y="1021"/>
                </a:lnTo>
                <a:lnTo>
                  <a:pt x="686" y="1004"/>
                </a:lnTo>
                <a:lnTo>
                  <a:pt x="715" y="1028"/>
                </a:lnTo>
                <a:lnTo>
                  <a:pt x="727" y="1034"/>
                </a:lnTo>
                <a:lnTo>
                  <a:pt x="750" y="1028"/>
                </a:lnTo>
                <a:lnTo>
                  <a:pt x="833" y="998"/>
                </a:lnTo>
                <a:lnTo>
                  <a:pt x="845" y="945"/>
                </a:lnTo>
                <a:lnTo>
                  <a:pt x="851" y="945"/>
                </a:lnTo>
                <a:lnTo>
                  <a:pt x="869" y="963"/>
                </a:lnTo>
                <a:lnTo>
                  <a:pt x="933" y="904"/>
                </a:lnTo>
                <a:lnTo>
                  <a:pt x="958" y="915"/>
                </a:lnTo>
                <a:lnTo>
                  <a:pt x="1011" y="844"/>
                </a:lnTo>
                <a:lnTo>
                  <a:pt x="999" y="821"/>
                </a:lnTo>
                <a:lnTo>
                  <a:pt x="1004" y="773"/>
                </a:lnTo>
                <a:lnTo>
                  <a:pt x="1057" y="674"/>
                </a:lnTo>
                <a:lnTo>
                  <a:pt x="1128" y="408"/>
                </a:lnTo>
                <a:lnTo>
                  <a:pt x="1140" y="408"/>
                </a:lnTo>
                <a:lnTo>
                  <a:pt x="1181" y="431"/>
                </a:lnTo>
                <a:lnTo>
                  <a:pt x="1181" y="449"/>
                </a:lnTo>
                <a:lnTo>
                  <a:pt x="1206" y="466"/>
                </a:lnTo>
                <a:lnTo>
                  <a:pt x="1247" y="461"/>
                </a:lnTo>
                <a:lnTo>
                  <a:pt x="1270" y="413"/>
                </a:lnTo>
                <a:lnTo>
                  <a:pt x="1300" y="313"/>
                </a:lnTo>
                <a:lnTo>
                  <a:pt x="1323" y="278"/>
                </a:lnTo>
                <a:lnTo>
                  <a:pt x="1359" y="289"/>
                </a:lnTo>
                <a:lnTo>
                  <a:pt x="1382" y="230"/>
                </a:lnTo>
                <a:lnTo>
                  <a:pt x="1407" y="225"/>
                </a:lnTo>
                <a:lnTo>
                  <a:pt x="1430" y="195"/>
                </a:lnTo>
                <a:lnTo>
                  <a:pt x="1453" y="142"/>
                </a:lnTo>
                <a:lnTo>
                  <a:pt x="1465" y="131"/>
                </a:lnTo>
                <a:lnTo>
                  <a:pt x="1471" y="113"/>
                </a:lnTo>
                <a:lnTo>
                  <a:pt x="1453" y="101"/>
                </a:lnTo>
                <a:lnTo>
                  <a:pt x="1460" y="24"/>
                </a:lnTo>
                <a:lnTo>
                  <a:pt x="1471" y="7"/>
                </a:lnTo>
                <a:lnTo>
                  <a:pt x="1483" y="0"/>
                </a:lnTo>
                <a:lnTo>
                  <a:pt x="1625" y="89"/>
                </a:lnTo>
                <a:lnTo>
                  <a:pt x="1648" y="101"/>
                </a:lnTo>
                <a:lnTo>
                  <a:pt x="1655" y="95"/>
                </a:lnTo>
                <a:lnTo>
                  <a:pt x="1673" y="18"/>
                </a:lnTo>
                <a:lnTo>
                  <a:pt x="1696" y="12"/>
                </a:lnTo>
                <a:lnTo>
                  <a:pt x="1725" y="24"/>
                </a:lnTo>
                <a:lnTo>
                  <a:pt x="1755" y="35"/>
                </a:lnTo>
                <a:lnTo>
                  <a:pt x="1731" y="65"/>
                </a:lnTo>
                <a:lnTo>
                  <a:pt x="1767" y="101"/>
                </a:lnTo>
                <a:lnTo>
                  <a:pt x="1831" y="101"/>
                </a:lnTo>
                <a:lnTo>
                  <a:pt x="1855" y="131"/>
                </a:lnTo>
                <a:lnTo>
                  <a:pt x="1896" y="148"/>
                </a:lnTo>
                <a:lnTo>
                  <a:pt x="1926" y="184"/>
                </a:lnTo>
                <a:lnTo>
                  <a:pt x="1920" y="200"/>
                </a:lnTo>
                <a:lnTo>
                  <a:pt x="1879" y="271"/>
                </a:lnTo>
                <a:lnTo>
                  <a:pt x="1855" y="331"/>
                </a:lnTo>
                <a:lnTo>
                  <a:pt x="1861" y="378"/>
                </a:lnTo>
                <a:lnTo>
                  <a:pt x="1909" y="378"/>
                </a:lnTo>
                <a:lnTo>
                  <a:pt x="1950" y="354"/>
                </a:lnTo>
                <a:lnTo>
                  <a:pt x="1985" y="390"/>
                </a:lnTo>
                <a:lnTo>
                  <a:pt x="2003" y="402"/>
                </a:lnTo>
                <a:lnTo>
                  <a:pt x="2015" y="408"/>
                </a:lnTo>
                <a:lnTo>
                  <a:pt x="2038" y="425"/>
                </a:lnTo>
                <a:lnTo>
                  <a:pt x="2056" y="431"/>
                </a:lnTo>
                <a:lnTo>
                  <a:pt x="2074" y="420"/>
                </a:lnTo>
                <a:lnTo>
                  <a:pt x="2086" y="420"/>
                </a:lnTo>
                <a:lnTo>
                  <a:pt x="2163" y="461"/>
                </a:lnTo>
                <a:lnTo>
                  <a:pt x="2216" y="473"/>
                </a:lnTo>
                <a:lnTo>
                  <a:pt x="2239" y="508"/>
                </a:lnTo>
                <a:lnTo>
                  <a:pt x="2239" y="520"/>
                </a:lnTo>
                <a:lnTo>
                  <a:pt x="2216" y="537"/>
                </a:lnTo>
                <a:lnTo>
                  <a:pt x="2227" y="590"/>
                </a:lnTo>
                <a:lnTo>
                  <a:pt x="2216" y="603"/>
                </a:lnTo>
                <a:lnTo>
                  <a:pt x="2204" y="615"/>
                </a:lnTo>
                <a:lnTo>
                  <a:pt x="2257" y="644"/>
                </a:lnTo>
                <a:lnTo>
                  <a:pt x="2274" y="679"/>
                </a:lnTo>
                <a:lnTo>
                  <a:pt x="2274" y="697"/>
                </a:lnTo>
                <a:lnTo>
                  <a:pt x="2269" y="709"/>
                </a:lnTo>
                <a:lnTo>
                  <a:pt x="2221" y="702"/>
                </a:lnTo>
                <a:lnTo>
                  <a:pt x="2216" y="720"/>
                </a:lnTo>
                <a:lnTo>
                  <a:pt x="2233" y="738"/>
                </a:lnTo>
                <a:lnTo>
                  <a:pt x="2239" y="732"/>
                </a:lnTo>
                <a:lnTo>
                  <a:pt x="2239" y="750"/>
                </a:lnTo>
                <a:lnTo>
                  <a:pt x="2216" y="762"/>
                </a:lnTo>
                <a:lnTo>
                  <a:pt x="2204" y="762"/>
                </a:lnTo>
                <a:lnTo>
                  <a:pt x="2198" y="768"/>
                </a:lnTo>
                <a:lnTo>
                  <a:pt x="2216" y="780"/>
                </a:lnTo>
                <a:lnTo>
                  <a:pt x="2251" y="785"/>
                </a:lnTo>
                <a:lnTo>
                  <a:pt x="2287" y="803"/>
                </a:lnTo>
                <a:lnTo>
                  <a:pt x="2298" y="815"/>
                </a:lnTo>
                <a:lnTo>
                  <a:pt x="2257" y="856"/>
                </a:lnTo>
                <a:lnTo>
                  <a:pt x="2239" y="856"/>
                </a:lnTo>
                <a:lnTo>
                  <a:pt x="2198" y="839"/>
                </a:lnTo>
                <a:lnTo>
                  <a:pt x="2198" y="856"/>
                </a:lnTo>
                <a:lnTo>
                  <a:pt x="2221" y="874"/>
                </a:lnTo>
                <a:lnTo>
                  <a:pt x="2257" y="897"/>
                </a:lnTo>
                <a:lnTo>
                  <a:pt x="2287" y="886"/>
                </a:lnTo>
                <a:lnTo>
                  <a:pt x="2322" y="856"/>
                </a:lnTo>
                <a:lnTo>
                  <a:pt x="2358" y="862"/>
                </a:lnTo>
                <a:lnTo>
                  <a:pt x="2404" y="856"/>
                </a:lnTo>
                <a:lnTo>
                  <a:pt x="2411" y="869"/>
                </a:lnTo>
                <a:lnTo>
                  <a:pt x="2446" y="980"/>
                </a:lnTo>
                <a:lnTo>
                  <a:pt x="2422" y="1004"/>
                </a:lnTo>
                <a:lnTo>
                  <a:pt x="2411" y="1004"/>
                </a:lnTo>
                <a:lnTo>
                  <a:pt x="2416" y="102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4" name="Freeform 76"/>
          <p:cNvSpPr>
            <a:spLocks/>
          </p:cNvSpPr>
          <p:nvPr/>
        </p:nvSpPr>
        <p:spPr bwMode="auto">
          <a:xfrm>
            <a:off x="6592588" y="3005489"/>
            <a:ext cx="1125368" cy="642673"/>
          </a:xfrm>
          <a:custGeom>
            <a:avLst/>
            <a:gdLst/>
            <a:ahLst/>
            <a:cxnLst>
              <a:cxn ang="0">
                <a:pos x="1607" y="1175"/>
              </a:cxn>
              <a:cxn ang="0">
                <a:pos x="745" y="1311"/>
              </a:cxn>
              <a:cxn ang="0">
                <a:pos x="621" y="1328"/>
              </a:cxn>
              <a:cxn ang="0">
                <a:pos x="537" y="1328"/>
              </a:cxn>
              <a:cxn ang="0">
                <a:pos x="0" y="1399"/>
              </a:cxn>
              <a:cxn ang="0">
                <a:pos x="136" y="1328"/>
              </a:cxn>
              <a:cxn ang="0">
                <a:pos x="213" y="1252"/>
              </a:cxn>
              <a:cxn ang="0">
                <a:pos x="225" y="1211"/>
              </a:cxn>
              <a:cxn ang="0">
                <a:pos x="260" y="1158"/>
              </a:cxn>
              <a:cxn ang="0">
                <a:pos x="455" y="986"/>
              </a:cxn>
              <a:cxn ang="0">
                <a:pos x="479" y="963"/>
              </a:cxn>
              <a:cxn ang="0">
                <a:pos x="514" y="1039"/>
              </a:cxn>
              <a:cxn ang="0">
                <a:pos x="621" y="1069"/>
              </a:cxn>
              <a:cxn ang="0">
                <a:pos x="662" y="1021"/>
              </a:cxn>
              <a:cxn ang="0">
                <a:pos x="715" y="1028"/>
              </a:cxn>
              <a:cxn ang="0">
                <a:pos x="750" y="1028"/>
              </a:cxn>
              <a:cxn ang="0">
                <a:pos x="845" y="945"/>
              </a:cxn>
              <a:cxn ang="0">
                <a:pos x="869" y="963"/>
              </a:cxn>
              <a:cxn ang="0">
                <a:pos x="958" y="915"/>
              </a:cxn>
              <a:cxn ang="0">
                <a:pos x="999" y="821"/>
              </a:cxn>
              <a:cxn ang="0">
                <a:pos x="1057" y="674"/>
              </a:cxn>
              <a:cxn ang="0">
                <a:pos x="1140" y="408"/>
              </a:cxn>
              <a:cxn ang="0">
                <a:pos x="1181" y="449"/>
              </a:cxn>
              <a:cxn ang="0">
                <a:pos x="1247" y="461"/>
              </a:cxn>
              <a:cxn ang="0">
                <a:pos x="1300" y="313"/>
              </a:cxn>
              <a:cxn ang="0">
                <a:pos x="1359" y="289"/>
              </a:cxn>
              <a:cxn ang="0">
                <a:pos x="1407" y="225"/>
              </a:cxn>
              <a:cxn ang="0">
                <a:pos x="1453" y="142"/>
              </a:cxn>
              <a:cxn ang="0">
                <a:pos x="1471" y="113"/>
              </a:cxn>
              <a:cxn ang="0">
                <a:pos x="1460" y="24"/>
              </a:cxn>
              <a:cxn ang="0">
                <a:pos x="1483" y="0"/>
              </a:cxn>
              <a:cxn ang="0">
                <a:pos x="1648" y="101"/>
              </a:cxn>
              <a:cxn ang="0">
                <a:pos x="1673" y="18"/>
              </a:cxn>
              <a:cxn ang="0">
                <a:pos x="1725" y="24"/>
              </a:cxn>
              <a:cxn ang="0">
                <a:pos x="1731" y="65"/>
              </a:cxn>
              <a:cxn ang="0">
                <a:pos x="1831" y="101"/>
              </a:cxn>
              <a:cxn ang="0">
                <a:pos x="1896" y="148"/>
              </a:cxn>
              <a:cxn ang="0">
                <a:pos x="1920" y="200"/>
              </a:cxn>
              <a:cxn ang="0">
                <a:pos x="1855" y="331"/>
              </a:cxn>
              <a:cxn ang="0">
                <a:pos x="1909" y="378"/>
              </a:cxn>
              <a:cxn ang="0">
                <a:pos x="1985" y="390"/>
              </a:cxn>
              <a:cxn ang="0">
                <a:pos x="2015" y="408"/>
              </a:cxn>
              <a:cxn ang="0">
                <a:pos x="2056" y="431"/>
              </a:cxn>
              <a:cxn ang="0">
                <a:pos x="2086" y="420"/>
              </a:cxn>
              <a:cxn ang="0">
                <a:pos x="2216" y="473"/>
              </a:cxn>
              <a:cxn ang="0">
                <a:pos x="2239" y="520"/>
              </a:cxn>
              <a:cxn ang="0">
                <a:pos x="2227" y="590"/>
              </a:cxn>
              <a:cxn ang="0">
                <a:pos x="2204" y="615"/>
              </a:cxn>
              <a:cxn ang="0">
                <a:pos x="2274" y="679"/>
              </a:cxn>
              <a:cxn ang="0">
                <a:pos x="2269" y="709"/>
              </a:cxn>
              <a:cxn ang="0">
                <a:pos x="2216" y="720"/>
              </a:cxn>
              <a:cxn ang="0">
                <a:pos x="2239" y="732"/>
              </a:cxn>
              <a:cxn ang="0">
                <a:pos x="2216" y="762"/>
              </a:cxn>
              <a:cxn ang="0">
                <a:pos x="2198" y="768"/>
              </a:cxn>
              <a:cxn ang="0">
                <a:pos x="2251" y="785"/>
              </a:cxn>
              <a:cxn ang="0">
                <a:pos x="2298" y="815"/>
              </a:cxn>
              <a:cxn ang="0">
                <a:pos x="2239" y="856"/>
              </a:cxn>
              <a:cxn ang="0">
                <a:pos x="2198" y="856"/>
              </a:cxn>
              <a:cxn ang="0">
                <a:pos x="2257" y="897"/>
              </a:cxn>
              <a:cxn ang="0">
                <a:pos x="2322" y="856"/>
              </a:cxn>
              <a:cxn ang="0">
                <a:pos x="2404" y="856"/>
              </a:cxn>
              <a:cxn ang="0">
                <a:pos x="2446" y="980"/>
              </a:cxn>
              <a:cxn ang="0">
                <a:pos x="2411" y="1004"/>
              </a:cxn>
            </a:cxnLst>
            <a:rect l="0" t="0" r="r" b="b"/>
            <a:pathLst>
              <a:path w="2446" h="1399">
                <a:moveTo>
                  <a:pt x="2416" y="1021"/>
                </a:moveTo>
                <a:lnTo>
                  <a:pt x="1607" y="1175"/>
                </a:lnTo>
                <a:lnTo>
                  <a:pt x="762" y="1317"/>
                </a:lnTo>
                <a:lnTo>
                  <a:pt x="745" y="1311"/>
                </a:lnTo>
                <a:lnTo>
                  <a:pt x="709" y="1317"/>
                </a:lnTo>
                <a:lnTo>
                  <a:pt x="621" y="1328"/>
                </a:lnTo>
                <a:lnTo>
                  <a:pt x="626" y="1311"/>
                </a:lnTo>
                <a:lnTo>
                  <a:pt x="537" y="1328"/>
                </a:lnTo>
                <a:lnTo>
                  <a:pt x="537" y="1335"/>
                </a:lnTo>
                <a:lnTo>
                  <a:pt x="0" y="1399"/>
                </a:lnTo>
                <a:lnTo>
                  <a:pt x="24" y="1382"/>
                </a:lnTo>
                <a:lnTo>
                  <a:pt x="136" y="1328"/>
                </a:lnTo>
                <a:lnTo>
                  <a:pt x="154" y="1300"/>
                </a:lnTo>
                <a:lnTo>
                  <a:pt x="213" y="1252"/>
                </a:lnTo>
                <a:lnTo>
                  <a:pt x="219" y="1222"/>
                </a:lnTo>
                <a:lnTo>
                  <a:pt x="225" y="1211"/>
                </a:lnTo>
                <a:lnTo>
                  <a:pt x="260" y="1193"/>
                </a:lnTo>
                <a:lnTo>
                  <a:pt x="260" y="1158"/>
                </a:lnTo>
                <a:lnTo>
                  <a:pt x="296" y="1128"/>
                </a:lnTo>
                <a:lnTo>
                  <a:pt x="455" y="986"/>
                </a:lnTo>
                <a:lnTo>
                  <a:pt x="467" y="957"/>
                </a:lnTo>
                <a:lnTo>
                  <a:pt x="479" y="963"/>
                </a:lnTo>
                <a:lnTo>
                  <a:pt x="467" y="993"/>
                </a:lnTo>
                <a:lnTo>
                  <a:pt x="514" y="1039"/>
                </a:lnTo>
                <a:lnTo>
                  <a:pt x="585" y="1069"/>
                </a:lnTo>
                <a:lnTo>
                  <a:pt x="621" y="1069"/>
                </a:lnTo>
                <a:lnTo>
                  <a:pt x="656" y="1039"/>
                </a:lnTo>
                <a:lnTo>
                  <a:pt x="662" y="1021"/>
                </a:lnTo>
                <a:lnTo>
                  <a:pt x="686" y="1004"/>
                </a:lnTo>
                <a:lnTo>
                  <a:pt x="715" y="1028"/>
                </a:lnTo>
                <a:lnTo>
                  <a:pt x="727" y="1034"/>
                </a:lnTo>
                <a:lnTo>
                  <a:pt x="750" y="1028"/>
                </a:lnTo>
                <a:lnTo>
                  <a:pt x="833" y="998"/>
                </a:lnTo>
                <a:lnTo>
                  <a:pt x="845" y="945"/>
                </a:lnTo>
                <a:lnTo>
                  <a:pt x="851" y="945"/>
                </a:lnTo>
                <a:lnTo>
                  <a:pt x="869" y="963"/>
                </a:lnTo>
                <a:lnTo>
                  <a:pt x="933" y="904"/>
                </a:lnTo>
                <a:lnTo>
                  <a:pt x="958" y="915"/>
                </a:lnTo>
                <a:lnTo>
                  <a:pt x="1011" y="844"/>
                </a:lnTo>
                <a:lnTo>
                  <a:pt x="999" y="821"/>
                </a:lnTo>
                <a:lnTo>
                  <a:pt x="1004" y="773"/>
                </a:lnTo>
                <a:lnTo>
                  <a:pt x="1057" y="674"/>
                </a:lnTo>
                <a:lnTo>
                  <a:pt x="1128" y="408"/>
                </a:lnTo>
                <a:lnTo>
                  <a:pt x="1140" y="408"/>
                </a:lnTo>
                <a:lnTo>
                  <a:pt x="1181" y="431"/>
                </a:lnTo>
                <a:lnTo>
                  <a:pt x="1181" y="449"/>
                </a:lnTo>
                <a:lnTo>
                  <a:pt x="1206" y="466"/>
                </a:lnTo>
                <a:lnTo>
                  <a:pt x="1247" y="461"/>
                </a:lnTo>
                <a:lnTo>
                  <a:pt x="1270" y="413"/>
                </a:lnTo>
                <a:lnTo>
                  <a:pt x="1300" y="313"/>
                </a:lnTo>
                <a:lnTo>
                  <a:pt x="1323" y="278"/>
                </a:lnTo>
                <a:lnTo>
                  <a:pt x="1359" y="289"/>
                </a:lnTo>
                <a:lnTo>
                  <a:pt x="1382" y="230"/>
                </a:lnTo>
                <a:lnTo>
                  <a:pt x="1407" y="225"/>
                </a:lnTo>
                <a:lnTo>
                  <a:pt x="1430" y="195"/>
                </a:lnTo>
                <a:lnTo>
                  <a:pt x="1453" y="142"/>
                </a:lnTo>
                <a:lnTo>
                  <a:pt x="1465" y="131"/>
                </a:lnTo>
                <a:lnTo>
                  <a:pt x="1471" y="113"/>
                </a:lnTo>
                <a:lnTo>
                  <a:pt x="1453" y="101"/>
                </a:lnTo>
                <a:lnTo>
                  <a:pt x="1460" y="24"/>
                </a:lnTo>
                <a:lnTo>
                  <a:pt x="1471" y="7"/>
                </a:lnTo>
                <a:lnTo>
                  <a:pt x="1483" y="0"/>
                </a:lnTo>
                <a:lnTo>
                  <a:pt x="1625" y="89"/>
                </a:lnTo>
                <a:lnTo>
                  <a:pt x="1648" y="101"/>
                </a:lnTo>
                <a:lnTo>
                  <a:pt x="1655" y="95"/>
                </a:lnTo>
                <a:lnTo>
                  <a:pt x="1673" y="18"/>
                </a:lnTo>
                <a:lnTo>
                  <a:pt x="1696" y="12"/>
                </a:lnTo>
                <a:lnTo>
                  <a:pt x="1725" y="24"/>
                </a:lnTo>
                <a:lnTo>
                  <a:pt x="1755" y="35"/>
                </a:lnTo>
                <a:lnTo>
                  <a:pt x="1731" y="65"/>
                </a:lnTo>
                <a:lnTo>
                  <a:pt x="1767" y="101"/>
                </a:lnTo>
                <a:lnTo>
                  <a:pt x="1831" y="101"/>
                </a:lnTo>
                <a:lnTo>
                  <a:pt x="1855" y="131"/>
                </a:lnTo>
                <a:lnTo>
                  <a:pt x="1896" y="148"/>
                </a:lnTo>
                <a:lnTo>
                  <a:pt x="1926" y="184"/>
                </a:lnTo>
                <a:lnTo>
                  <a:pt x="1920" y="200"/>
                </a:lnTo>
                <a:lnTo>
                  <a:pt x="1879" y="271"/>
                </a:lnTo>
                <a:lnTo>
                  <a:pt x="1855" y="331"/>
                </a:lnTo>
                <a:lnTo>
                  <a:pt x="1861" y="378"/>
                </a:lnTo>
                <a:lnTo>
                  <a:pt x="1909" y="378"/>
                </a:lnTo>
                <a:lnTo>
                  <a:pt x="1950" y="354"/>
                </a:lnTo>
                <a:lnTo>
                  <a:pt x="1985" y="390"/>
                </a:lnTo>
                <a:lnTo>
                  <a:pt x="2003" y="402"/>
                </a:lnTo>
                <a:lnTo>
                  <a:pt x="2015" y="408"/>
                </a:lnTo>
                <a:lnTo>
                  <a:pt x="2038" y="425"/>
                </a:lnTo>
                <a:lnTo>
                  <a:pt x="2056" y="431"/>
                </a:lnTo>
                <a:lnTo>
                  <a:pt x="2074" y="420"/>
                </a:lnTo>
                <a:lnTo>
                  <a:pt x="2086" y="420"/>
                </a:lnTo>
                <a:lnTo>
                  <a:pt x="2163" y="461"/>
                </a:lnTo>
                <a:lnTo>
                  <a:pt x="2216" y="473"/>
                </a:lnTo>
                <a:lnTo>
                  <a:pt x="2239" y="508"/>
                </a:lnTo>
                <a:lnTo>
                  <a:pt x="2239" y="520"/>
                </a:lnTo>
                <a:lnTo>
                  <a:pt x="2216" y="537"/>
                </a:lnTo>
                <a:lnTo>
                  <a:pt x="2227" y="590"/>
                </a:lnTo>
                <a:lnTo>
                  <a:pt x="2216" y="603"/>
                </a:lnTo>
                <a:lnTo>
                  <a:pt x="2204" y="615"/>
                </a:lnTo>
                <a:lnTo>
                  <a:pt x="2257" y="644"/>
                </a:lnTo>
                <a:lnTo>
                  <a:pt x="2274" y="679"/>
                </a:lnTo>
                <a:lnTo>
                  <a:pt x="2274" y="697"/>
                </a:lnTo>
                <a:lnTo>
                  <a:pt x="2269" y="709"/>
                </a:lnTo>
                <a:lnTo>
                  <a:pt x="2221" y="702"/>
                </a:lnTo>
                <a:lnTo>
                  <a:pt x="2216" y="720"/>
                </a:lnTo>
                <a:lnTo>
                  <a:pt x="2233" y="738"/>
                </a:lnTo>
                <a:lnTo>
                  <a:pt x="2239" y="732"/>
                </a:lnTo>
                <a:lnTo>
                  <a:pt x="2239" y="750"/>
                </a:lnTo>
                <a:lnTo>
                  <a:pt x="2216" y="762"/>
                </a:lnTo>
                <a:lnTo>
                  <a:pt x="2204" y="762"/>
                </a:lnTo>
                <a:lnTo>
                  <a:pt x="2198" y="768"/>
                </a:lnTo>
                <a:lnTo>
                  <a:pt x="2216" y="780"/>
                </a:lnTo>
                <a:lnTo>
                  <a:pt x="2251" y="785"/>
                </a:lnTo>
                <a:lnTo>
                  <a:pt x="2287" y="803"/>
                </a:lnTo>
                <a:lnTo>
                  <a:pt x="2298" y="815"/>
                </a:lnTo>
                <a:lnTo>
                  <a:pt x="2257" y="856"/>
                </a:lnTo>
                <a:lnTo>
                  <a:pt x="2239" y="856"/>
                </a:lnTo>
                <a:lnTo>
                  <a:pt x="2198" y="839"/>
                </a:lnTo>
                <a:lnTo>
                  <a:pt x="2198" y="856"/>
                </a:lnTo>
                <a:lnTo>
                  <a:pt x="2221" y="874"/>
                </a:lnTo>
                <a:lnTo>
                  <a:pt x="2257" y="897"/>
                </a:lnTo>
                <a:lnTo>
                  <a:pt x="2287" y="886"/>
                </a:lnTo>
                <a:lnTo>
                  <a:pt x="2322" y="856"/>
                </a:lnTo>
                <a:lnTo>
                  <a:pt x="2358" y="862"/>
                </a:lnTo>
                <a:lnTo>
                  <a:pt x="2404" y="856"/>
                </a:lnTo>
                <a:lnTo>
                  <a:pt x="2411" y="869"/>
                </a:lnTo>
                <a:lnTo>
                  <a:pt x="2446" y="980"/>
                </a:lnTo>
                <a:lnTo>
                  <a:pt x="2422" y="1004"/>
                </a:lnTo>
                <a:lnTo>
                  <a:pt x="2411" y="1004"/>
                </a:lnTo>
                <a:lnTo>
                  <a:pt x="2416" y="1021"/>
                </a:lnTo>
              </a:path>
            </a:pathLst>
          </a:custGeom>
          <a:solidFill>
            <a:schemeClr val="tx2">
              <a:lumMod val="60000"/>
              <a:lumOff val="40000"/>
              <a:alpha val="90000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" name="Freeform 77"/>
          <p:cNvSpPr>
            <a:spLocks/>
          </p:cNvSpPr>
          <p:nvPr/>
        </p:nvSpPr>
        <p:spPr bwMode="auto">
          <a:xfrm>
            <a:off x="6482258" y="3474393"/>
            <a:ext cx="1301896" cy="557167"/>
          </a:xfrm>
          <a:custGeom>
            <a:avLst/>
            <a:gdLst/>
            <a:ahLst/>
            <a:cxnLst>
              <a:cxn ang="0">
                <a:pos x="36" y="986"/>
              </a:cxn>
              <a:cxn ang="0">
                <a:pos x="77" y="933"/>
              </a:cxn>
              <a:cxn ang="0">
                <a:pos x="112" y="857"/>
              </a:cxn>
              <a:cxn ang="0">
                <a:pos x="331" y="745"/>
              </a:cxn>
              <a:cxn ang="0">
                <a:pos x="414" y="651"/>
              </a:cxn>
              <a:cxn ang="0">
                <a:pos x="455" y="633"/>
              </a:cxn>
              <a:cxn ang="0">
                <a:pos x="496" y="598"/>
              </a:cxn>
              <a:cxn ang="0">
                <a:pos x="549" y="585"/>
              </a:cxn>
              <a:cxn ang="0">
                <a:pos x="667" y="538"/>
              </a:cxn>
              <a:cxn ang="0">
                <a:pos x="768" y="396"/>
              </a:cxn>
              <a:cxn ang="0">
                <a:pos x="779" y="314"/>
              </a:cxn>
              <a:cxn ang="0">
                <a:pos x="863" y="307"/>
              </a:cxn>
              <a:cxn ang="0">
                <a:pos x="1004" y="296"/>
              </a:cxn>
              <a:cxn ang="0">
                <a:pos x="2671" y="13"/>
              </a:cxn>
              <a:cxn ang="0">
                <a:pos x="2712" y="48"/>
              </a:cxn>
              <a:cxn ang="0">
                <a:pos x="2759" y="119"/>
              </a:cxn>
              <a:cxn ang="0">
                <a:pos x="2735" y="119"/>
              </a:cxn>
              <a:cxn ang="0">
                <a:pos x="2682" y="119"/>
              </a:cxn>
              <a:cxn ang="0">
                <a:pos x="2676" y="149"/>
              </a:cxn>
              <a:cxn ang="0">
                <a:pos x="2552" y="225"/>
              </a:cxn>
              <a:cxn ang="0">
                <a:pos x="2493" y="279"/>
              </a:cxn>
              <a:cxn ang="0">
                <a:pos x="2570" y="249"/>
              </a:cxn>
              <a:cxn ang="0">
                <a:pos x="2699" y="219"/>
              </a:cxn>
              <a:cxn ang="0">
                <a:pos x="2706" y="266"/>
              </a:cxn>
              <a:cxn ang="0">
                <a:pos x="2741" y="254"/>
              </a:cxn>
              <a:cxn ang="0">
                <a:pos x="2812" y="254"/>
              </a:cxn>
              <a:cxn ang="0">
                <a:pos x="2824" y="355"/>
              </a:cxn>
              <a:cxn ang="0">
                <a:pos x="2770" y="426"/>
              </a:cxn>
              <a:cxn ang="0">
                <a:pos x="2688" y="479"/>
              </a:cxn>
              <a:cxn ang="0">
                <a:pos x="2611" y="474"/>
              </a:cxn>
              <a:cxn ang="0">
                <a:pos x="2593" y="438"/>
              </a:cxn>
              <a:cxn ang="0">
                <a:pos x="2564" y="431"/>
              </a:cxn>
              <a:cxn ang="0">
                <a:pos x="2557" y="491"/>
              </a:cxn>
              <a:cxn ang="0">
                <a:pos x="2617" y="538"/>
              </a:cxn>
              <a:cxn ang="0">
                <a:pos x="2552" y="656"/>
              </a:cxn>
              <a:cxn ang="0">
                <a:pos x="2475" y="656"/>
              </a:cxn>
              <a:cxn ang="0">
                <a:pos x="2557" y="674"/>
              </a:cxn>
              <a:cxn ang="0">
                <a:pos x="2664" y="615"/>
              </a:cxn>
              <a:cxn ang="0">
                <a:pos x="2682" y="686"/>
              </a:cxn>
              <a:cxn ang="0">
                <a:pos x="2552" y="768"/>
              </a:cxn>
              <a:cxn ang="0">
                <a:pos x="2410" y="869"/>
              </a:cxn>
              <a:cxn ang="0">
                <a:pos x="2346" y="928"/>
              </a:cxn>
              <a:cxn ang="0">
                <a:pos x="2257" y="1140"/>
              </a:cxn>
              <a:cxn ang="0">
                <a:pos x="2080" y="1199"/>
              </a:cxn>
              <a:cxn ang="0">
                <a:pos x="1264" y="969"/>
              </a:cxn>
              <a:cxn ang="0">
                <a:pos x="1157" y="880"/>
              </a:cxn>
              <a:cxn ang="0">
                <a:pos x="1152" y="845"/>
              </a:cxn>
              <a:cxn ang="0">
                <a:pos x="703" y="905"/>
              </a:cxn>
              <a:cxn ang="0">
                <a:pos x="584" y="963"/>
              </a:cxn>
            </a:cxnLst>
            <a:rect l="0" t="0" r="r" b="b"/>
            <a:pathLst>
              <a:path w="2830" h="1211">
                <a:moveTo>
                  <a:pt x="0" y="1082"/>
                </a:moveTo>
                <a:lnTo>
                  <a:pt x="6" y="981"/>
                </a:lnTo>
                <a:lnTo>
                  <a:pt x="36" y="986"/>
                </a:lnTo>
                <a:lnTo>
                  <a:pt x="53" y="981"/>
                </a:lnTo>
                <a:lnTo>
                  <a:pt x="77" y="958"/>
                </a:lnTo>
                <a:lnTo>
                  <a:pt x="77" y="933"/>
                </a:lnTo>
                <a:lnTo>
                  <a:pt x="77" y="910"/>
                </a:lnTo>
                <a:lnTo>
                  <a:pt x="82" y="887"/>
                </a:lnTo>
                <a:lnTo>
                  <a:pt x="112" y="857"/>
                </a:lnTo>
                <a:lnTo>
                  <a:pt x="178" y="834"/>
                </a:lnTo>
                <a:lnTo>
                  <a:pt x="254" y="809"/>
                </a:lnTo>
                <a:lnTo>
                  <a:pt x="331" y="745"/>
                </a:lnTo>
                <a:lnTo>
                  <a:pt x="360" y="733"/>
                </a:lnTo>
                <a:lnTo>
                  <a:pt x="408" y="692"/>
                </a:lnTo>
                <a:lnTo>
                  <a:pt x="414" y="651"/>
                </a:lnTo>
                <a:lnTo>
                  <a:pt x="426" y="651"/>
                </a:lnTo>
                <a:lnTo>
                  <a:pt x="444" y="651"/>
                </a:lnTo>
                <a:lnTo>
                  <a:pt x="455" y="633"/>
                </a:lnTo>
                <a:lnTo>
                  <a:pt x="461" y="621"/>
                </a:lnTo>
                <a:lnTo>
                  <a:pt x="490" y="598"/>
                </a:lnTo>
                <a:lnTo>
                  <a:pt x="496" y="598"/>
                </a:lnTo>
                <a:lnTo>
                  <a:pt x="520" y="615"/>
                </a:lnTo>
                <a:lnTo>
                  <a:pt x="543" y="598"/>
                </a:lnTo>
                <a:lnTo>
                  <a:pt x="549" y="585"/>
                </a:lnTo>
                <a:lnTo>
                  <a:pt x="584" y="556"/>
                </a:lnTo>
                <a:lnTo>
                  <a:pt x="614" y="544"/>
                </a:lnTo>
                <a:lnTo>
                  <a:pt x="667" y="538"/>
                </a:lnTo>
                <a:lnTo>
                  <a:pt x="721" y="449"/>
                </a:lnTo>
                <a:lnTo>
                  <a:pt x="768" y="420"/>
                </a:lnTo>
                <a:lnTo>
                  <a:pt x="768" y="396"/>
                </a:lnTo>
                <a:lnTo>
                  <a:pt x="779" y="373"/>
                </a:lnTo>
                <a:lnTo>
                  <a:pt x="768" y="343"/>
                </a:lnTo>
                <a:lnTo>
                  <a:pt x="779" y="314"/>
                </a:lnTo>
                <a:lnTo>
                  <a:pt x="779" y="307"/>
                </a:lnTo>
                <a:lnTo>
                  <a:pt x="868" y="290"/>
                </a:lnTo>
                <a:lnTo>
                  <a:pt x="863" y="307"/>
                </a:lnTo>
                <a:lnTo>
                  <a:pt x="951" y="296"/>
                </a:lnTo>
                <a:lnTo>
                  <a:pt x="987" y="290"/>
                </a:lnTo>
                <a:lnTo>
                  <a:pt x="1004" y="296"/>
                </a:lnTo>
                <a:lnTo>
                  <a:pt x="1849" y="154"/>
                </a:lnTo>
                <a:lnTo>
                  <a:pt x="2658" y="0"/>
                </a:lnTo>
                <a:lnTo>
                  <a:pt x="2671" y="13"/>
                </a:lnTo>
                <a:lnTo>
                  <a:pt x="2676" y="25"/>
                </a:lnTo>
                <a:lnTo>
                  <a:pt x="2699" y="43"/>
                </a:lnTo>
                <a:lnTo>
                  <a:pt x="2712" y="48"/>
                </a:lnTo>
                <a:lnTo>
                  <a:pt x="2729" y="66"/>
                </a:lnTo>
                <a:lnTo>
                  <a:pt x="2741" y="78"/>
                </a:lnTo>
                <a:lnTo>
                  <a:pt x="2759" y="119"/>
                </a:lnTo>
                <a:lnTo>
                  <a:pt x="2753" y="131"/>
                </a:lnTo>
                <a:lnTo>
                  <a:pt x="2741" y="131"/>
                </a:lnTo>
                <a:lnTo>
                  <a:pt x="2735" y="119"/>
                </a:lnTo>
                <a:lnTo>
                  <a:pt x="2712" y="125"/>
                </a:lnTo>
                <a:lnTo>
                  <a:pt x="2694" y="125"/>
                </a:lnTo>
                <a:lnTo>
                  <a:pt x="2682" y="119"/>
                </a:lnTo>
                <a:lnTo>
                  <a:pt x="2671" y="125"/>
                </a:lnTo>
                <a:lnTo>
                  <a:pt x="2676" y="137"/>
                </a:lnTo>
                <a:lnTo>
                  <a:pt x="2676" y="149"/>
                </a:lnTo>
                <a:lnTo>
                  <a:pt x="2600" y="184"/>
                </a:lnTo>
                <a:lnTo>
                  <a:pt x="2582" y="201"/>
                </a:lnTo>
                <a:lnTo>
                  <a:pt x="2552" y="225"/>
                </a:lnTo>
                <a:lnTo>
                  <a:pt x="2504" y="236"/>
                </a:lnTo>
                <a:lnTo>
                  <a:pt x="2493" y="266"/>
                </a:lnTo>
                <a:lnTo>
                  <a:pt x="2493" y="279"/>
                </a:lnTo>
                <a:lnTo>
                  <a:pt x="2504" y="279"/>
                </a:lnTo>
                <a:lnTo>
                  <a:pt x="2522" y="272"/>
                </a:lnTo>
                <a:lnTo>
                  <a:pt x="2570" y="249"/>
                </a:lnTo>
                <a:lnTo>
                  <a:pt x="2623" y="236"/>
                </a:lnTo>
                <a:lnTo>
                  <a:pt x="2653" y="219"/>
                </a:lnTo>
                <a:lnTo>
                  <a:pt x="2699" y="219"/>
                </a:lnTo>
                <a:lnTo>
                  <a:pt x="2706" y="225"/>
                </a:lnTo>
                <a:lnTo>
                  <a:pt x="2699" y="254"/>
                </a:lnTo>
                <a:lnTo>
                  <a:pt x="2706" y="266"/>
                </a:lnTo>
                <a:lnTo>
                  <a:pt x="2717" y="279"/>
                </a:lnTo>
                <a:lnTo>
                  <a:pt x="2735" y="272"/>
                </a:lnTo>
                <a:lnTo>
                  <a:pt x="2741" y="254"/>
                </a:lnTo>
                <a:lnTo>
                  <a:pt x="2770" y="219"/>
                </a:lnTo>
                <a:lnTo>
                  <a:pt x="2795" y="219"/>
                </a:lnTo>
                <a:lnTo>
                  <a:pt x="2812" y="254"/>
                </a:lnTo>
                <a:lnTo>
                  <a:pt x="2818" y="325"/>
                </a:lnTo>
                <a:lnTo>
                  <a:pt x="2830" y="343"/>
                </a:lnTo>
                <a:lnTo>
                  <a:pt x="2824" y="355"/>
                </a:lnTo>
                <a:lnTo>
                  <a:pt x="2783" y="385"/>
                </a:lnTo>
                <a:lnTo>
                  <a:pt x="2770" y="408"/>
                </a:lnTo>
                <a:lnTo>
                  <a:pt x="2770" y="426"/>
                </a:lnTo>
                <a:lnTo>
                  <a:pt x="2735" y="456"/>
                </a:lnTo>
                <a:lnTo>
                  <a:pt x="2712" y="461"/>
                </a:lnTo>
                <a:lnTo>
                  <a:pt x="2688" y="479"/>
                </a:lnTo>
                <a:lnTo>
                  <a:pt x="2635" y="474"/>
                </a:lnTo>
                <a:lnTo>
                  <a:pt x="2617" y="467"/>
                </a:lnTo>
                <a:lnTo>
                  <a:pt x="2611" y="474"/>
                </a:lnTo>
                <a:lnTo>
                  <a:pt x="2605" y="474"/>
                </a:lnTo>
                <a:lnTo>
                  <a:pt x="2593" y="449"/>
                </a:lnTo>
                <a:lnTo>
                  <a:pt x="2593" y="438"/>
                </a:lnTo>
                <a:lnTo>
                  <a:pt x="2587" y="426"/>
                </a:lnTo>
                <a:lnTo>
                  <a:pt x="2570" y="426"/>
                </a:lnTo>
                <a:lnTo>
                  <a:pt x="2564" y="431"/>
                </a:lnTo>
                <a:lnTo>
                  <a:pt x="2570" y="485"/>
                </a:lnTo>
                <a:lnTo>
                  <a:pt x="2564" y="497"/>
                </a:lnTo>
                <a:lnTo>
                  <a:pt x="2557" y="491"/>
                </a:lnTo>
                <a:lnTo>
                  <a:pt x="2570" y="515"/>
                </a:lnTo>
                <a:lnTo>
                  <a:pt x="2593" y="515"/>
                </a:lnTo>
                <a:lnTo>
                  <a:pt x="2617" y="538"/>
                </a:lnTo>
                <a:lnTo>
                  <a:pt x="2600" y="568"/>
                </a:lnTo>
                <a:lnTo>
                  <a:pt x="2611" y="580"/>
                </a:lnTo>
                <a:lnTo>
                  <a:pt x="2552" y="656"/>
                </a:lnTo>
                <a:lnTo>
                  <a:pt x="2529" y="662"/>
                </a:lnTo>
                <a:lnTo>
                  <a:pt x="2499" y="656"/>
                </a:lnTo>
                <a:lnTo>
                  <a:pt x="2475" y="656"/>
                </a:lnTo>
                <a:lnTo>
                  <a:pt x="2469" y="662"/>
                </a:lnTo>
                <a:lnTo>
                  <a:pt x="2487" y="680"/>
                </a:lnTo>
                <a:lnTo>
                  <a:pt x="2557" y="674"/>
                </a:lnTo>
                <a:lnTo>
                  <a:pt x="2600" y="662"/>
                </a:lnTo>
                <a:lnTo>
                  <a:pt x="2658" y="633"/>
                </a:lnTo>
                <a:lnTo>
                  <a:pt x="2664" y="615"/>
                </a:lnTo>
                <a:lnTo>
                  <a:pt x="2682" y="615"/>
                </a:lnTo>
                <a:lnTo>
                  <a:pt x="2699" y="639"/>
                </a:lnTo>
                <a:lnTo>
                  <a:pt x="2682" y="686"/>
                </a:lnTo>
                <a:lnTo>
                  <a:pt x="2628" y="745"/>
                </a:lnTo>
                <a:lnTo>
                  <a:pt x="2575" y="756"/>
                </a:lnTo>
                <a:lnTo>
                  <a:pt x="2552" y="768"/>
                </a:lnTo>
                <a:lnTo>
                  <a:pt x="2487" y="774"/>
                </a:lnTo>
                <a:lnTo>
                  <a:pt x="2434" y="862"/>
                </a:lnTo>
                <a:lnTo>
                  <a:pt x="2410" y="869"/>
                </a:lnTo>
                <a:lnTo>
                  <a:pt x="2410" y="880"/>
                </a:lnTo>
                <a:lnTo>
                  <a:pt x="2410" y="887"/>
                </a:lnTo>
                <a:lnTo>
                  <a:pt x="2346" y="928"/>
                </a:lnTo>
                <a:lnTo>
                  <a:pt x="2310" y="969"/>
                </a:lnTo>
                <a:lnTo>
                  <a:pt x="2280" y="1052"/>
                </a:lnTo>
                <a:lnTo>
                  <a:pt x="2257" y="1140"/>
                </a:lnTo>
                <a:lnTo>
                  <a:pt x="2245" y="1164"/>
                </a:lnTo>
                <a:lnTo>
                  <a:pt x="2209" y="1176"/>
                </a:lnTo>
                <a:lnTo>
                  <a:pt x="2080" y="1199"/>
                </a:lnTo>
                <a:lnTo>
                  <a:pt x="2068" y="1211"/>
                </a:lnTo>
                <a:lnTo>
                  <a:pt x="1631" y="922"/>
                </a:lnTo>
                <a:lnTo>
                  <a:pt x="1264" y="969"/>
                </a:lnTo>
                <a:lnTo>
                  <a:pt x="1258" y="916"/>
                </a:lnTo>
                <a:lnTo>
                  <a:pt x="1193" y="862"/>
                </a:lnTo>
                <a:lnTo>
                  <a:pt x="1157" y="880"/>
                </a:lnTo>
                <a:lnTo>
                  <a:pt x="1146" y="869"/>
                </a:lnTo>
                <a:lnTo>
                  <a:pt x="1152" y="851"/>
                </a:lnTo>
                <a:lnTo>
                  <a:pt x="1152" y="845"/>
                </a:lnTo>
                <a:lnTo>
                  <a:pt x="721" y="892"/>
                </a:lnTo>
                <a:lnTo>
                  <a:pt x="709" y="887"/>
                </a:lnTo>
                <a:lnTo>
                  <a:pt x="703" y="905"/>
                </a:lnTo>
                <a:lnTo>
                  <a:pt x="614" y="946"/>
                </a:lnTo>
                <a:lnTo>
                  <a:pt x="614" y="963"/>
                </a:lnTo>
                <a:lnTo>
                  <a:pt x="584" y="963"/>
                </a:lnTo>
                <a:lnTo>
                  <a:pt x="485" y="1011"/>
                </a:lnTo>
                <a:lnTo>
                  <a:pt x="0" y="108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6" name="Freeform 78"/>
          <p:cNvSpPr>
            <a:spLocks/>
          </p:cNvSpPr>
          <p:nvPr/>
        </p:nvSpPr>
        <p:spPr bwMode="auto">
          <a:xfrm>
            <a:off x="6466628" y="3474393"/>
            <a:ext cx="1301896" cy="557167"/>
          </a:xfrm>
          <a:custGeom>
            <a:avLst/>
            <a:gdLst/>
            <a:ahLst/>
            <a:cxnLst>
              <a:cxn ang="0">
                <a:pos x="36" y="986"/>
              </a:cxn>
              <a:cxn ang="0">
                <a:pos x="77" y="933"/>
              </a:cxn>
              <a:cxn ang="0">
                <a:pos x="112" y="857"/>
              </a:cxn>
              <a:cxn ang="0">
                <a:pos x="331" y="745"/>
              </a:cxn>
              <a:cxn ang="0">
                <a:pos x="414" y="651"/>
              </a:cxn>
              <a:cxn ang="0">
                <a:pos x="455" y="633"/>
              </a:cxn>
              <a:cxn ang="0">
                <a:pos x="496" y="598"/>
              </a:cxn>
              <a:cxn ang="0">
                <a:pos x="549" y="585"/>
              </a:cxn>
              <a:cxn ang="0">
                <a:pos x="667" y="538"/>
              </a:cxn>
              <a:cxn ang="0">
                <a:pos x="768" y="396"/>
              </a:cxn>
              <a:cxn ang="0">
                <a:pos x="779" y="314"/>
              </a:cxn>
              <a:cxn ang="0">
                <a:pos x="863" y="307"/>
              </a:cxn>
              <a:cxn ang="0">
                <a:pos x="1004" y="296"/>
              </a:cxn>
              <a:cxn ang="0">
                <a:pos x="2671" y="13"/>
              </a:cxn>
              <a:cxn ang="0">
                <a:pos x="2712" y="48"/>
              </a:cxn>
              <a:cxn ang="0">
                <a:pos x="2759" y="119"/>
              </a:cxn>
              <a:cxn ang="0">
                <a:pos x="2735" y="119"/>
              </a:cxn>
              <a:cxn ang="0">
                <a:pos x="2682" y="119"/>
              </a:cxn>
              <a:cxn ang="0">
                <a:pos x="2676" y="149"/>
              </a:cxn>
              <a:cxn ang="0">
                <a:pos x="2552" y="225"/>
              </a:cxn>
              <a:cxn ang="0">
                <a:pos x="2493" y="279"/>
              </a:cxn>
              <a:cxn ang="0">
                <a:pos x="2570" y="249"/>
              </a:cxn>
              <a:cxn ang="0">
                <a:pos x="2699" y="219"/>
              </a:cxn>
              <a:cxn ang="0">
                <a:pos x="2706" y="266"/>
              </a:cxn>
              <a:cxn ang="0">
                <a:pos x="2741" y="254"/>
              </a:cxn>
              <a:cxn ang="0">
                <a:pos x="2812" y="254"/>
              </a:cxn>
              <a:cxn ang="0">
                <a:pos x="2824" y="355"/>
              </a:cxn>
              <a:cxn ang="0">
                <a:pos x="2770" y="426"/>
              </a:cxn>
              <a:cxn ang="0">
                <a:pos x="2688" y="479"/>
              </a:cxn>
              <a:cxn ang="0">
                <a:pos x="2611" y="474"/>
              </a:cxn>
              <a:cxn ang="0">
                <a:pos x="2593" y="438"/>
              </a:cxn>
              <a:cxn ang="0">
                <a:pos x="2564" y="431"/>
              </a:cxn>
              <a:cxn ang="0">
                <a:pos x="2557" y="491"/>
              </a:cxn>
              <a:cxn ang="0">
                <a:pos x="2617" y="538"/>
              </a:cxn>
              <a:cxn ang="0">
                <a:pos x="2552" y="656"/>
              </a:cxn>
              <a:cxn ang="0">
                <a:pos x="2475" y="656"/>
              </a:cxn>
              <a:cxn ang="0">
                <a:pos x="2557" y="674"/>
              </a:cxn>
              <a:cxn ang="0">
                <a:pos x="2664" y="615"/>
              </a:cxn>
              <a:cxn ang="0">
                <a:pos x="2682" y="686"/>
              </a:cxn>
              <a:cxn ang="0">
                <a:pos x="2552" y="768"/>
              </a:cxn>
              <a:cxn ang="0">
                <a:pos x="2410" y="869"/>
              </a:cxn>
              <a:cxn ang="0">
                <a:pos x="2346" y="928"/>
              </a:cxn>
              <a:cxn ang="0">
                <a:pos x="2257" y="1140"/>
              </a:cxn>
              <a:cxn ang="0">
                <a:pos x="2080" y="1199"/>
              </a:cxn>
              <a:cxn ang="0">
                <a:pos x="1264" y="969"/>
              </a:cxn>
              <a:cxn ang="0">
                <a:pos x="1157" y="880"/>
              </a:cxn>
              <a:cxn ang="0">
                <a:pos x="1152" y="845"/>
              </a:cxn>
              <a:cxn ang="0">
                <a:pos x="703" y="905"/>
              </a:cxn>
              <a:cxn ang="0">
                <a:pos x="584" y="963"/>
              </a:cxn>
            </a:cxnLst>
            <a:rect l="0" t="0" r="r" b="b"/>
            <a:pathLst>
              <a:path w="2830" h="1211">
                <a:moveTo>
                  <a:pt x="0" y="1082"/>
                </a:moveTo>
                <a:lnTo>
                  <a:pt x="6" y="981"/>
                </a:lnTo>
                <a:lnTo>
                  <a:pt x="36" y="986"/>
                </a:lnTo>
                <a:lnTo>
                  <a:pt x="53" y="981"/>
                </a:lnTo>
                <a:lnTo>
                  <a:pt x="77" y="958"/>
                </a:lnTo>
                <a:lnTo>
                  <a:pt x="77" y="933"/>
                </a:lnTo>
                <a:lnTo>
                  <a:pt x="77" y="910"/>
                </a:lnTo>
                <a:lnTo>
                  <a:pt x="82" y="887"/>
                </a:lnTo>
                <a:lnTo>
                  <a:pt x="112" y="857"/>
                </a:lnTo>
                <a:lnTo>
                  <a:pt x="178" y="834"/>
                </a:lnTo>
                <a:lnTo>
                  <a:pt x="254" y="809"/>
                </a:lnTo>
                <a:lnTo>
                  <a:pt x="331" y="745"/>
                </a:lnTo>
                <a:lnTo>
                  <a:pt x="360" y="733"/>
                </a:lnTo>
                <a:lnTo>
                  <a:pt x="408" y="692"/>
                </a:lnTo>
                <a:lnTo>
                  <a:pt x="414" y="651"/>
                </a:lnTo>
                <a:lnTo>
                  <a:pt x="426" y="651"/>
                </a:lnTo>
                <a:lnTo>
                  <a:pt x="444" y="651"/>
                </a:lnTo>
                <a:lnTo>
                  <a:pt x="455" y="633"/>
                </a:lnTo>
                <a:lnTo>
                  <a:pt x="461" y="621"/>
                </a:lnTo>
                <a:lnTo>
                  <a:pt x="490" y="598"/>
                </a:lnTo>
                <a:lnTo>
                  <a:pt x="496" y="598"/>
                </a:lnTo>
                <a:lnTo>
                  <a:pt x="520" y="615"/>
                </a:lnTo>
                <a:lnTo>
                  <a:pt x="543" y="598"/>
                </a:lnTo>
                <a:lnTo>
                  <a:pt x="549" y="585"/>
                </a:lnTo>
                <a:lnTo>
                  <a:pt x="584" y="556"/>
                </a:lnTo>
                <a:lnTo>
                  <a:pt x="614" y="544"/>
                </a:lnTo>
                <a:lnTo>
                  <a:pt x="667" y="538"/>
                </a:lnTo>
                <a:lnTo>
                  <a:pt x="721" y="449"/>
                </a:lnTo>
                <a:lnTo>
                  <a:pt x="768" y="420"/>
                </a:lnTo>
                <a:lnTo>
                  <a:pt x="768" y="396"/>
                </a:lnTo>
                <a:lnTo>
                  <a:pt x="779" y="373"/>
                </a:lnTo>
                <a:lnTo>
                  <a:pt x="768" y="343"/>
                </a:lnTo>
                <a:lnTo>
                  <a:pt x="779" y="314"/>
                </a:lnTo>
                <a:lnTo>
                  <a:pt x="779" y="307"/>
                </a:lnTo>
                <a:lnTo>
                  <a:pt x="868" y="290"/>
                </a:lnTo>
                <a:lnTo>
                  <a:pt x="863" y="307"/>
                </a:lnTo>
                <a:lnTo>
                  <a:pt x="951" y="296"/>
                </a:lnTo>
                <a:lnTo>
                  <a:pt x="987" y="290"/>
                </a:lnTo>
                <a:lnTo>
                  <a:pt x="1004" y="296"/>
                </a:lnTo>
                <a:lnTo>
                  <a:pt x="1849" y="154"/>
                </a:lnTo>
                <a:lnTo>
                  <a:pt x="2658" y="0"/>
                </a:lnTo>
                <a:lnTo>
                  <a:pt x="2671" y="13"/>
                </a:lnTo>
                <a:lnTo>
                  <a:pt x="2676" y="25"/>
                </a:lnTo>
                <a:lnTo>
                  <a:pt x="2699" y="43"/>
                </a:lnTo>
                <a:lnTo>
                  <a:pt x="2712" y="48"/>
                </a:lnTo>
                <a:lnTo>
                  <a:pt x="2729" y="66"/>
                </a:lnTo>
                <a:lnTo>
                  <a:pt x="2741" y="78"/>
                </a:lnTo>
                <a:lnTo>
                  <a:pt x="2759" y="119"/>
                </a:lnTo>
                <a:lnTo>
                  <a:pt x="2753" y="131"/>
                </a:lnTo>
                <a:lnTo>
                  <a:pt x="2741" y="131"/>
                </a:lnTo>
                <a:lnTo>
                  <a:pt x="2735" y="119"/>
                </a:lnTo>
                <a:lnTo>
                  <a:pt x="2712" y="125"/>
                </a:lnTo>
                <a:lnTo>
                  <a:pt x="2694" y="125"/>
                </a:lnTo>
                <a:lnTo>
                  <a:pt x="2682" y="119"/>
                </a:lnTo>
                <a:lnTo>
                  <a:pt x="2671" y="125"/>
                </a:lnTo>
                <a:lnTo>
                  <a:pt x="2676" y="137"/>
                </a:lnTo>
                <a:lnTo>
                  <a:pt x="2676" y="149"/>
                </a:lnTo>
                <a:lnTo>
                  <a:pt x="2600" y="184"/>
                </a:lnTo>
                <a:lnTo>
                  <a:pt x="2582" y="201"/>
                </a:lnTo>
                <a:lnTo>
                  <a:pt x="2552" y="225"/>
                </a:lnTo>
                <a:lnTo>
                  <a:pt x="2504" y="236"/>
                </a:lnTo>
                <a:lnTo>
                  <a:pt x="2493" y="266"/>
                </a:lnTo>
                <a:lnTo>
                  <a:pt x="2493" y="279"/>
                </a:lnTo>
                <a:lnTo>
                  <a:pt x="2504" y="279"/>
                </a:lnTo>
                <a:lnTo>
                  <a:pt x="2522" y="272"/>
                </a:lnTo>
                <a:lnTo>
                  <a:pt x="2570" y="249"/>
                </a:lnTo>
                <a:lnTo>
                  <a:pt x="2623" y="236"/>
                </a:lnTo>
                <a:lnTo>
                  <a:pt x="2653" y="219"/>
                </a:lnTo>
                <a:lnTo>
                  <a:pt x="2699" y="219"/>
                </a:lnTo>
                <a:lnTo>
                  <a:pt x="2706" y="225"/>
                </a:lnTo>
                <a:lnTo>
                  <a:pt x="2699" y="254"/>
                </a:lnTo>
                <a:lnTo>
                  <a:pt x="2706" y="266"/>
                </a:lnTo>
                <a:lnTo>
                  <a:pt x="2717" y="279"/>
                </a:lnTo>
                <a:lnTo>
                  <a:pt x="2735" y="272"/>
                </a:lnTo>
                <a:lnTo>
                  <a:pt x="2741" y="254"/>
                </a:lnTo>
                <a:lnTo>
                  <a:pt x="2770" y="219"/>
                </a:lnTo>
                <a:lnTo>
                  <a:pt x="2795" y="219"/>
                </a:lnTo>
                <a:lnTo>
                  <a:pt x="2812" y="254"/>
                </a:lnTo>
                <a:lnTo>
                  <a:pt x="2818" y="325"/>
                </a:lnTo>
                <a:lnTo>
                  <a:pt x="2830" y="343"/>
                </a:lnTo>
                <a:lnTo>
                  <a:pt x="2824" y="355"/>
                </a:lnTo>
                <a:lnTo>
                  <a:pt x="2783" y="385"/>
                </a:lnTo>
                <a:lnTo>
                  <a:pt x="2770" y="408"/>
                </a:lnTo>
                <a:lnTo>
                  <a:pt x="2770" y="426"/>
                </a:lnTo>
                <a:lnTo>
                  <a:pt x="2735" y="456"/>
                </a:lnTo>
                <a:lnTo>
                  <a:pt x="2712" y="461"/>
                </a:lnTo>
                <a:lnTo>
                  <a:pt x="2688" y="479"/>
                </a:lnTo>
                <a:lnTo>
                  <a:pt x="2635" y="474"/>
                </a:lnTo>
                <a:lnTo>
                  <a:pt x="2617" y="467"/>
                </a:lnTo>
                <a:lnTo>
                  <a:pt x="2611" y="474"/>
                </a:lnTo>
                <a:lnTo>
                  <a:pt x="2605" y="474"/>
                </a:lnTo>
                <a:lnTo>
                  <a:pt x="2593" y="449"/>
                </a:lnTo>
                <a:lnTo>
                  <a:pt x="2593" y="438"/>
                </a:lnTo>
                <a:lnTo>
                  <a:pt x="2587" y="426"/>
                </a:lnTo>
                <a:lnTo>
                  <a:pt x="2570" y="426"/>
                </a:lnTo>
                <a:lnTo>
                  <a:pt x="2564" y="431"/>
                </a:lnTo>
                <a:lnTo>
                  <a:pt x="2570" y="485"/>
                </a:lnTo>
                <a:lnTo>
                  <a:pt x="2564" y="497"/>
                </a:lnTo>
                <a:lnTo>
                  <a:pt x="2557" y="491"/>
                </a:lnTo>
                <a:lnTo>
                  <a:pt x="2570" y="515"/>
                </a:lnTo>
                <a:lnTo>
                  <a:pt x="2593" y="515"/>
                </a:lnTo>
                <a:lnTo>
                  <a:pt x="2617" y="538"/>
                </a:lnTo>
                <a:lnTo>
                  <a:pt x="2600" y="568"/>
                </a:lnTo>
                <a:lnTo>
                  <a:pt x="2611" y="580"/>
                </a:lnTo>
                <a:lnTo>
                  <a:pt x="2552" y="656"/>
                </a:lnTo>
                <a:lnTo>
                  <a:pt x="2529" y="662"/>
                </a:lnTo>
                <a:lnTo>
                  <a:pt x="2499" y="656"/>
                </a:lnTo>
                <a:lnTo>
                  <a:pt x="2475" y="656"/>
                </a:lnTo>
                <a:lnTo>
                  <a:pt x="2469" y="662"/>
                </a:lnTo>
                <a:lnTo>
                  <a:pt x="2487" y="680"/>
                </a:lnTo>
                <a:lnTo>
                  <a:pt x="2557" y="674"/>
                </a:lnTo>
                <a:lnTo>
                  <a:pt x="2600" y="662"/>
                </a:lnTo>
                <a:lnTo>
                  <a:pt x="2658" y="633"/>
                </a:lnTo>
                <a:lnTo>
                  <a:pt x="2664" y="615"/>
                </a:lnTo>
                <a:lnTo>
                  <a:pt x="2682" y="615"/>
                </a:lnTo>
                <a:lnTo>
                  <a:pt x="2699" y="639"/>
                </a:lnTo>
                <a:lnTo>
                  <a:pt x="2682" y="686"/>
                </a:lnTo>
                <a:lnTo>
                  <a:pt x="2628" y="745"/>
                </a:lnTo>
                <a:lnTo>
                  <a:pt x="2575" y="756"/>
                </a:lnTo>
                <a:lnTo>
                  <a:pt x="2552" y="768"/>
                </a:lnTo>
                <a:lnTo>
                  <a:pt x="2487" y="774"/>
                </a:lnTo>
                <a:lnTo>
                  <a:pt x="2434" y="862"/>
                </a:lnTo>
                <a:lnTo>
                  <a:pt x="2410" y="869"/>
                </a:lnTo>
                <a:lnTo>
                  <a:pt x="2410" y="880"/>
                </a:lnTo>
                <a:lnTo>
                  <a:pt x="2410" y="887"/>
                </a:lnTo>
                <a:lnTo>
                  <a:pt x="2346" y="928"/>
                </a:lnTo>
                <a:lnTo>
                  <a:pt x="2310" y="969"/>
                </a:lnTo>
                <a:lnTo>
                  <a:pt x="2280" y="1052"/>
                </a:lnTo>
                <a:lnTo>
                  <a:pt x="2257" y="1140"/>
                </a:lnTo>
                <a:lnTo>
                  <a:pt x="2245" y="1164"/>
                </a:lnTo>
                <a:lnTo>
                  <a:pt x="2209" y="1176"/>
                </a:lnTo>
                <a:lnTo>
                  <a:pt x="2080" y="1199"/>
                </a:lnTo>
                <a:lnTo>
                  <a:pt x="2068" y="1211"/>
                </a:lnTo>
                <a:lnTo>
                  <a:pt x="1631" y="922"/>
                </a:lnTo>
                <a:lnTo>
                  <a:pt x="1264" y="969"/>
                </a:lnTo>
                <a:lnTo>
                  <a:pt x="1258" y="916"/>
                </a:lnTo>
                <a:lnTo>
                  <a:pt x="1193" y="862"/>
                </a:lnTo>
                <a:lnTo>
                  <a:pt x="1157" y="880"/>
                </a:lnTo>
                <a:lnTo>
                  <a:pt x="1146" y="869"/>
                </a:lnTo>
                <a:lnTo>
                  <a:pt x="1152" y="851"/>
                </a:lnTo>
                <a:lnTo>
                  <a:pt x="1152" y="845"/>
                </a:lnTo>
                <a:lnTo>
                  <a:pt x="721" y="892"/>
                </a:lnTo>
                <a:lnTo>
                  <a:pt x="709" y="887"/>
                </a:lnTo>
                <a:lnTo>
                  <a:pt x="703" y="905"/>
                </a:lnTo>
                <a:lnTo>
                  <a:pt x="614" y="946"/>
                </a:lnTo>
                <a:lnTo>
                  <a:pt x="614" y="963"/>
                </a:lnTo>
                <a:lnTo>
                  <a:pt x="584" y="963"/>
                </a:lnTo>
                <a:lnTo>
                  <a:pt x="485" y="1011"/>
                </a:lnTo>
                <a:lnTo>
                  <a:pt x="0" y="1082"/>
                </a:lnTo>
              </a:path>
            </a:pathLst>
          </a:custGeom>
          <a:solidFill>
            <a:schemeClr val="accent1">
              <a:lumMod val="75000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7" name="Freeform 79"/>
          <p:cNvSpPr>
            <a:spLocks/>
          </p:cNvSpPr>
          <p:nvPr/>
        </p:nvSpPr>
        <p:spPr bwMode="auto">
          <a:xfrm>
            <a:off x="6675336" y="3863306"/>
            <a:ext cx="758520" cy="568200"/>
          </a:xfrm>
          <a:custGeom>
            <a:avLst/>
            <a:gdLst/>
            <a:ahLst/>
            <a:cxnLst>
              <a:cxn ang="0">
                <a:pos x="976" y="1234"/>
              </a:cxn>
              <a:cxn ang="0">
                <a:pos x="910" y="1216"/>
              </a:cxn>
              <a:cxn ang="0">
                <a:pos x="880" y="1116"/>
              </a:cxn>
              <a:cxn ang="0">
                <a:pos x="792" y="1039"/>
              </a:cxn>
              <a:cxn ang="0">
                <a:pos x="733" y="921"/>
              </a:cxn>
              <a:cxn ang="0">
                <a:pos x="685" y="863"/>
              </a:cxn>
              <a:cxn ang="0">
                <a:pos x="591" y="792"/>
              </a:cxn>
              <a:cxn ang="0">
                <a:pos x="556" y="744"/>
              </a:cxn>
              <a:cxn ang="0">
                <a:pos x="520" y="691"/>
              </a:cxn>
              <a:cxn ang="0">
                <a:pos x="360" y="579"/>
              </a:cxn>
              <a:cxn ang="0">
                <a:pos x="302" y="531"/>
              </a:cxn>
              <a:cxn ang="0">
                <a:pos x="231" y="425"/>
              </a:cxn>
              <a:cxn ang="0">
                <a:pos x="183" y="372"/>
              </a:cxn>
              <a:cxn ang="0">
                <a:pos x="25" y="313"/>
              </a:cxn>
              <a:cxn ang="0">
                <a:pos x="30" y="225"/>
              </a:cxn>
              <a:cxn ang="0">
                <a:pos x="71" y="184"/>
              </a:cxn>
              <a:cxn ang="0">
                <a:pos x="66" y="166"/>
              </a:cxn>
              <a:cxn ang="0">
                <a:pos x="195" y="118"/>
              </a:cxn>
              <a:cxn ang="0">
                <a:pos x="284" y="60"/>
              </a:cxn>
              <a:cxn ang="0">
                <a:pos x="302" y="47"/>
              </a:cxn>
              <a:cxn ang="0">
                <a:pos x="733" y="6"/>
              </a:cxn>
              <a:cxn ang="0">
                <a:pos x="738" y="35"/>
              </a:cxn>
              <a:cxn ang="0">
                <a:pos x="839" y="71"/>
              </a:cxn>
              <a:cxn ang="0">
                <a:pos x="1212" y="77"/>
              </a:cxn>
              <a:cxn ang="0">
                <a:pos x="1631" y="379"/>
              </a:cxn>
              <a:cxn ang="0">
                <a:pos x="1565" y="443"/>
              </a:cxn>
              <a:cxn ang="0">
                <a:pos x="1496" y="555"/>
              </a:cxn>
              <a:cxn ang="0">
                <a:pos x="1483" y="643"/>
              </a:cxn>
              <a:cxn ang="0">
                <a:pos x="1471" y="697"/>
              </a:cxn>
              <a:cxn ang="0">
                <a:pos x="1436" y="721"/>
              </a:cxn>
              <a:cxn ang="0">
                <a:pos x="1395" y="762"/>
              </a:cxn>
              <a:cxn ang="0">
                <a:pos x="1354" y="827"/>
              </a:cxn>
              <a:cxn ang="0">
                <a:pos x="1271" y="909"/>
              </a:cxn>
              <a:cxn ang="0">
                <a:pos x="1205" y="962"/>
              </a:cxn>
              <a:cxn ang="0">
                <a:pos x="1159" y="1003"/>
              </a:cxn>
              <a:cxn ang="0">
                <a:pos x="1105" y="1028"/>
              </a:cxn>
              <a:cxn ang="0">
                <a:pos x="1099" y="1057"/>
              </a:cxn>
              <a:cxn ang="0">
                <a:pos x="1081" y="1092"/>
              </a:cxn>
              <a:cxn ang="0">
                <a:pos x="1029" y="1116"/>
              </a:cxn>
              <a:cxn ang="0">
                <a:pos x="1022" y="1128"/>
              </a:cxn>
              <a:cxn ang="0">
                <a:pos x="1034" y="1145"/>
              </a:cxn>
              <a:cxn ang="0">
                <a:pos x="1040" y="1163"/>
              </a:cxn>
              <a:cxn ang="0">
                <a:pos x="999" y="1205"/>
              </a:cxn>
              <a:cxn ang="0">
                <a:pos x="987" y="1234"/>
              </a:cxn>
            </a:cxnLst>
            <a:rect l="0" t="0" r="r" b="b"/>
            <a:pathLst>
              <a:path w="1649" h="1234">
                <a:moveTo>
                  <a:pt x="987" y="1234"/>
                </a:moveTo>
                <a:lnTo>
                  <a:pt x="976" y="1234"/>
                </a:lnTo>
                <a:lnTo>
                  <a:pt x="928" y="1228"/>
                </a:lnTo>
                <a:lnTo>
                  <a:pt x="910" y="1216"/>
                </a:lnTo>
                <a:lnTo>
                  <a:pt x="905" y="1198"/>
                </a:lnTo>
                <a:lnTo>
                  <a:pt x="880" y="1116"/>
                </a:lnTo>
                <a:lnTo>
                  <a:pt x="839" y="1063"/>
                </a:lnTo>
                <a:lnTo>
                  <a:pt x="792" y="1039"/>
                </a:lnTo>
                <a:lnTo>
                  <a:pt x="763" y="957"/>
                </a:lnTo>
                <a:lnTo>
                  <a:pt x="733" y="921"/>
                </a:lnTo>
                <a:lnTo>
                  <a:pt x="715" y="874"/>
                </a:lnTo>
                <a:lnTo>
                  <a:pt x="685" y="863"/>
                </a:lnTo>
                <a:lnTo>
                  <a:pt x="632" y="838"/>
                </a:lnTo>
                <a:lnTo>
                  <a:pt x="591" y="792"/>
                </a:lnTo>
                <a:lnTo>
                  <a:pt x="556" y="767"/>
                </a:lnTo>
                <a:lnTo>
                  <a:pt x="556" y="744"/>
                </a:lnTo>
                <a:lnTo>
                  <a:pt x="538" y="709"/>
                </a:lnTo>
                <a:lnTo>
                  <a:pt x="520" y="691"/>
                </a:lnTo>
                <a:lnTo>
                  <a:pt x="467" y="673"/>
                </a:lnTo>
                <a:lnTo>
                  <a:pt x="360" y="579"/>
                </a:lnTo>
                <a:lnTo>
                  <a:pt x="314" y="561"/>
                </a:lnTo>
                <a:lnTo>
                  <a:pt x="302" y="531"/>
                </a:lnTo>
                <a:lnTo>
                  <a:pt x="261" y="490"/>
                </a:lnTo>
                <a:lnTo>
                  <a:pt x="231" y="425"/>
                </a:lnTo>
                <a:lnTo>
                  <a:pt x="195" y="390"/>
                </a:lnTo>
                <a:lnTo>
                  <a:pt x="183" y="372"/>
                </a:lnTo>
                <a:lnTo>
                  <a:pt x="119" y="361"/>
                </a:lnTo>
                <a:lnTo>
                  <a:pt x="25" y="313"/>
                </a:lnTo>
                <a:lnTo>
                  <a:pt x="0" y="290"/>
                </a:lnTo>
                <a:lnTo>
                  <a:pt x="30" y="225"/>
                </a:lnTo>
                <a:lnTo>
                  <a:pt x="53" y="207"/>
                </a:lnTo>
                <a:lnTo>
                  <a:pt x="71" y="184"/>
                </a:lnTo>
                <a:lnTo>
                  <a:pt x="71" y="171"/>
                </a:lnTo>
                <a:lnTo>
                  <a:pt x="66" y="166"/>
                </a:lnTo>
                <a:lnTo>
                  <a:pt x="165" y="118"/>
                </a:lnTo>
                <a:lnTo>
                  <a:pt x="195" y="118"/>
                </a:lnTo>
                <a:lnTo>
                  <a:pt x="195" y="101"/>
                </a:lnTo>
                <a:lnTo>
                  <a:pt x="284" y="60"/>
                </a:lnTo>
                <a:lnTo>
                  <a:pt x="290" y="42"/>
                </a:lnTo>
                <a:lnTo>
                  <a:pt x="302" y="47"/>
                </a:lnTo>
                <a:lnTo>
                  <a:pt x="733" y="0"/>
                </a:lnTo>
                <a:lnTo>
                  <a:pt x="733" y="6"/>
                </a:lnTo>
                <a:lnTo>
                  <a:pt x="727" y="24"/>
                </a:lnTo>
                <a:lnTo>
                  <a:pt x="738" y="35"/>
                </a:lnTo>
                <a:lnTo>
                  <a:pt x="774" y="17"/>
                </a:lnTo>
                <a:lnTo>
                  <a:pt x="839" y="71"/>
                </a:lnTo>
                <a:lnTo>
                  <a:pt x="845" y="124"/>
                </a:lnTo>
                <a:lnTo>
                  <a:pt x="1212" y="77"/>
                </a:lnTo>
                <a:lnTo>
                  <a:pt x="1649" y="366"/>
                </a:lnTo>
                <a:lnTo>
                  <a:pt x="1631" y="379"/>
                </a:lnTo>
                <a:lnTo>
                  <a:pt x="1595" y="402"/>
                </a:lnTo>
                <a:lnTo>
                  <a:pt x="1565" y="443"/>
                </a:lnTo>
                <a:lnTo>
                  <a:pt x="1513" y="526"/>
                </a:lnTo>
                <a:lnTo>
                  <a:pt x="1496" y="555"/>
                </a:lnTo>
                <a:lnTo>
                  <a:pt x="1478" y="602"/>
                </a:lnTo>
                <a:lnTo>
                  <a:pt x="1483" y="643"/>
                </a:lnTo>
                <a:lnTo>
                  <a:pt x="1483" y="685"/>
                </a:lnTo>
                <a:lnTo>
                  <a:pt x="1471" y="697"/>
                </a:lnTo>
                <a:lnTo>
                  <a:pt x="1460" y="714"/>
                </a:lnTo>
                <a:lnTo>
                  <a:pt x="1436" y="721"/>
                </a:lnTo>
                <a:lnTo>
                  <a:pt x="1418" y="739"/>
                </a:lnTo>
                <a:lnTo>
                  <a:pt x="1395" y="762"/>
                </a:lnTo>
                <a:lnTo>
                  <a:pt x="1371" y="797"/>
                </a:lnTo>
                <a:lnTo>
                  <a:pt x="1354" y="827"/>
                </a:lnTo>
                <a:lnTo>
                  <a:pt x="1300" y="863"/>
                </a:lnTo>
                <a:lnTo>
                  <a:pt x="1271" y="909"/>
                </a:lnTo>
                <a:lnTo>
                  <a:pt x="1241" y="939"/>
                </a:lnTo>
                <a:lnTo>
                  <a:pt x="1205" y="962"/>
                </a:lnTo>
                <a:lnTo>
                  <a:pt x="1182" y="986"/>
                </a:lnTo>
                <a:lnTo>
                  <a:pt x="1159" y="1003"/>
                </a:lnTo>
                <a:lnTo>
                  <a:pt x="1129" y="1021"/>
                </a:lnTo>
                <a:lnTo>
                  <a:pt x="1105" y="1028"/>
                </a:lnTo>
                <a:lnTo>
                  <a:pt x="1099" y="1046"/>
                </a:lnTo>
                <a:lnTo>
                  <a:pt x="1099" y="1057"/>
                </a:lnTo>
                <a:lnTo>
                  <a:pt x="1093" y="1063"/>
                </a:lnTo>
                <a:lnTo>
                  <a:pt x="1081" y="1092"/>
                </a:lnTo>
                <a:lnTo>
                  <a:pt x="1052" y="1116"/>
                </a:lnTo>
                <a:lnTo>
                  <a:pt x="1029" y="1116"/>
                </a:lnTo>
                <a:lnTo>
                  <a:pt x="1022" y="1122"/>
                </a:lnTo>
                <a:lnTo>
                  <a:pt x="1022" y="1128"/>
                </a:lnTo>
                <a:lnTo>
                  <a:pt x="1029" y="1140"/>
                </a:lnTo>
                <a:lnTo>
                  <a:pt x="1034" y="1145"/>
                </a:lnTo>
                <a:lnTo>
                  <a:pt x="1047" y="1145"/>
                </a:lnTo>
                <a:lnTo>
                  <a:pt x="1040" y="1163"/>
                </a:lnTo>
                <a:lnTo>
                  <a:pt x="1029" y="1175"/>
                </a:lnTo>
                <a:lnTo>
                  <a:pt x="999" y="1205"/>
                </a:lnTo>
                <a:lnTo>
                  <a:pt x="987" y="1223"/>
                </a:lnTo>
                <a:lnTo>
                  <a:pt x="987" y="123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8" name="Freeform 80"/>
          <p:cNvSpPr>
            <a:spLocks/>
          </p:cNvSpPr>
          <p:nvPr/>
        </p:nvSpPr>
        <p:spPr bwMode="auto">
          <a:xfrm>
            <a:off x="6675336" y="3863306"/>
            <a:ext cx="758520" cy="568200"/>
          </a:xfrm>
          <a:custGeom>
            <a:avLst/>
            <a:gdLst/>
            <a:ahLst/>
            <a:cxnLst>
              <a:cxn ang="0">
                <a:pos x="976" y="1234"/>
              </a:cxn>
              <a:cxn ang="0">
                <a:pos x="910" y="1216"/>
              </a:cxn>
              <a:cxn ang="0">
                <a:pos x="880" y="1116"/>
              </a:cxn>
              <a:cxn ang="0">
                <a:pos x="792" y="1039"/>
              </a:cxn>
              <a:cxn ang="0">
                <a:pos x="733" y="921"/>
              </a:cxn>
              <a:cxn ang="0">
                <a:pos x="685" y="863"/>
              </a:cxn>
              <a:cxn ang="0">
                <a:pos x="591" y="792"/>
              </a:cxn>
              <a:cxn ang="0">
                <a:pos x="556" y="744"/>
              </a:cxn>
              <a:cxn ang="0">
                <a:pos x="520" y="691"/>
              </a:cxn>
              <a:cxn ang="0">
                <a:pos x="360" y="579"/>
              </a:cxn>
              <a:cxn ang="0">
                <a:pos x="302" y="531"/>
              </a:cxn>
              <a:cxn ang="0">
                <a:pos x="231" y="425"/>
              </a:cxn>
              <a:cxn ang="0">
                <a:pos x="183" y="372"/>
              </a:cxn>
              <a:cxn ang="0">
                <a:pos x="25" y="313"/>
              </a:cxn>
              <a:cxn ang="0">
                <a:pos x="30" y="225"/>
              </a:cxn>
              <a:cxn ang="0">
                <a:pos x="71" y="184"/>
              </a:cxn>
              <a:cxn ang="0">
                <a:pos x="66" y="166"/>
              </a:cxn>
              <a:cxn ang="0">
                <a:pos x="195" y="118"/>
              </a:cxn>
              <a:cxn ang="0">
                <a:pos x="284" y="60"/>
              </a:cxn>
              <a:cxn ang="0">
                <a:pos x="302" y="47"/>
              </a:cxn>
              <a:cxn ang="0">
                <a:pos x="733" y="6"/>
              </a:cxn>
              <a:cxn ang="0">
                <a:pos x="738" y="35"/>
              </a:cxn>
              <a:cxn ang="0">
                <a:pos x="839" y="71"/>
              </a:cxn>
              <a:cxn ang="0">
                <a:pos x="1212" y="77"/>
              </a:cxn>
              <a:cxn ang="0">
                <a:pos x="1631" y="379"/>
              </a:cxn>
              <a:cxn ang="0">
                <a:pos x="1565" y="443"/>
              </a:cxn>
              <a:cxn ang="0">
                <a:pos x="1496" y="555"/>
              </a:cxn>
              <a:cxn ang="0">
                <a:pos x="1483" y="643"/>
              </a:cxn>
              <a:cxn ang="0">
                <a:pos x="1471" y="697"/>
              </a:cxn>
              <a:cxn ang="0">
                <a:pos x="1436" y="721"/>
              </a:cxn>
              <a:cxn ang="0">
                <a:pos x="1395" y="762"/>
              </a:cxn>
              <a:cxn ang="0">
                <a:pos x="1354" y="827"/>
              </a:cxn>
              <a:cxn ang="0">
                <a:pos x="1271" y="909"/>
              </a:cxn>
              <a:cxn ang="0">
                <a:pos x="1205" y="962"/>
              </a:cxn>
              <a:cxn ang="0">
                <a:pos x="1159" y="1003"/>
              </a:cxn>
              <a:cxn ang="0">
                <a:pos x="1105" y="1028"/>
              </a:cxn>
              <a:cxn ang="0">
                <a:pos x="1099" y="1057"/>
              </a:cxn>
              <a:cxn ang="0">
                <a:pos x="1081" y="1092"/>
              </a:cxn>
              <a:cxn ang="0">
                <a:pos x="1029" y="1116"/>
              </a:cxn>
              <a:cxn ang="0">
                <a:pos x="1022" y="1128"/>
              </a:cxn>
              <a:cxn ang="0">
                <a:pos x="1034" y="1145"/>
              </a:cxn>
              <a:cxn ang="0">
                <a:pos x="1040" y="1163"/>
              </a:cxn>
              <a:cxn ang="0">
                <a:pos x="999" y="1205"/>
              </a:cxn>
              <a:cxn ang="0">
                <a:pos x="987" y="1234"/>
              </a:cxn>
            </a:cxnLst>
            <a:rect l="0" t="0" r="r" b="b"/>
            <a:pathLst>
              <a:path w="1649" h="1234">
                <a:moveTo>
                  <a:pt x="987" y="1234"/>
                </a:moveTo>
                <a:lnTo>
                  <a:pt x="976" y="1234"/>
                </a:lnTo>
                <a:lnTo>
                  <a:pt x="928" y="1228"/>
                </a:lnTo>
                <a:lnTo>
                  <a:pt x="910" y="1216"/>
                </a:lnTo>
                <a:lnTo>
                  <a:pt x="905" y="1198"/>
                </a:lnTo>
                <a:lnTo>
                  <a:pt x="880" y="1116"/>
                </a:lnTo>
                <a:lnTo>
                  <a:pt x="839" y="1063"/>
                </a:lnTo>
                <a:lnTo>
                  <a:pt x="792" y="1039"/>
                </a:lnTo>
                <a:lnTo>
                  <a:pt x="763" y="957"/>
                </a:lnTo>
                <a:lnTo>
                  <a:pt x="733" y="921"/>
                </a:lnTo>
                <a:lnTo>
                  <a:pt x="715" y="874"/>
                </a:lnTo>
                <a:lnTo>
                  <a:pt x="685" y="863"/>
                </a:lnTo>
                <a:lnTo>
                  <a:pt x="632" y="838"/>
                </a:lnTo>
                <a:lnTo>
                  <a:pt x="591" y="792"/>
                </a:lnTo>
                <a:lnTo>
                  <a:pt x="556" y="767"/>
                </a:lnTo>
                <a:lnTo>
                  <a:pt x="556" y="744"/>
                </a:lnTo>
                <a:lnTo>
                  <a:pt x="538" y="709"/>
                </a:lnTo>
                <a:lnTo>
                  <a:pt x="520" y="691"/>
                </a:lnTo>
                <a:lnTo>
                  <a:pt x="467" y="673"/>
                </a:lnTo>
                <a:lnTo>
                  <a:pt x="360" y="579"/>
                </a:lnTo>
                <a:lnTo>
                  <a:pt x="314" y="561"/>
                </a:lnTo>
                <a:lnTo>
                  <a:pt x="302" y="531"/>
                </a:lnTo>
                <a:lnTo>
                  <a:pt x="261" y="490"/>
                </a:lnTo>
                <a:lnTo>
                  <a:pt x="231" y="425"/>
                </a:lnTo>
                <a:lnTo>
                  <a:pt x="195" y="390"/>
                </a:lnTo>
                <a:lnTo>
                  <a:pt x="183" y="372"/>
                </a:lnTo>
                <a:lnTo>
                  <a:pt x="119" y="361"/>
                </a:lnTo>
                <a:lnTo>
                  <a:pt x="25" y="313"/>
                </a:lnTo>
                <a:lnTo>
                  <a:pt x="0" y="290"/>
                </a:lnTo>
                <a:lnTo>
                  <a:pt x="30" y="225"/>
                </a:lnTo>
                <a:lnTo>
                  <a:pt x="53" y="207"/>
                </a:lnTo>
                <a:lnTo>
                  <a:pt x="71" y="184"/>
                </a:lnTo>
                <a:lnTo>
                  <a:pt x="71" y="171"/>
                </a:lnTo>
                <a:lnTo>
                  <a:pt x="66" y="166"/>
                </a:lnTo>
                <a:lnTo>
                  <a:pt x="165" y="118"/>
                </a:lnTo>
                <a:lnTo>
                  <a:pt x="195" y="118"/>
                </a:lnTo>
                <a:lnTo>
                  <a:pt x="195" y="101"/>
                </a:lnTo>
                <a:lnTo>
                  <a:pt x="284" y="60"/>
                </a:lnTo>
                <a:lnTo>
                  <a:pt x="290" y="42"/>
                </a:lnTo>
                <a:lnTo>
                  <a:pt x="302" y="47"/>
                </a:lnTo>
                <a:lnTo>
                  <a:pt x="733" y="0"/>
                </a:lnTo>
                <a:lnTo>
                  <a:pt x="733" y="6"/>
                </a:lnTo>
                <a:lnTo>
                  <a:pt x="727" y="24"/>
                </a:lnTo>
                <a:lnTo>
                  <a:pt x="738" y="35"/>
                </a:lnTo>
                <a:lnTo>
                  <a:pt x="774" y="17"/>
                </a:lnTo>
                <a:lnTo>
                  <a:pt x="839" y="71"/>
                </a:lnTo>
                <a:lnTo>
                  <a:pt x="845" y="124"/>
                </a:lnTo>
                <a:lnTo>
                  <a:pt x="1212" y="77"/>
                </a:lnTo>
                <a:lnTo>
                  <a:pt x="1649" y="366"/>
                </a:lnTo>
                <a:lnTo>
                  <a:pt x="1631" y="379"/>
                </a:lnTo>
                <a:lnTo>
                  <a:pt x="1595" y="402"/>
                </a:lnTo>
                <a:lnTo>
                  <a:pt x="1565" y="443"/>
                </a:lnTo>
                <a:lnTo>
                  <a:pt x="1513" y="526"/>
                </a:lnTo>
                <a:lnTo>
                  <a:pt x="1496" y="555"/>
                </a:lnTo>
                <a:lnTo>
                  <a:pt x="1478" y="602"/>
                </a:lnTo>
                <a:lnTo>
                  <a:pt x="1483" y="643"/>
                </a:lnTo>
                <a:lnTo>
                  <a:pt x="1483" y="685"/>
                </a:lnTo>
                <a:lnTo>
                  <a:pt x="1471" y="697"/>
                </a:lnTo>
                <a:lnTo>
                  <a:pt x="1460" y="714"/>
                </a:lnTo>
                <a:lnTo>
                  <a:pt x="1436" y="721"/>
                </a:lnTo>
                <a:lnTo>
                  <a:pt x="1418" y="739"/>
                </a:lnTo>
                <a:lnTo>
                  <a:pt x="1395" y="762"/>
                </a:lnTo>
                <a:lnTo>
                  <a:pt x="1371" y="797"/>
                </a:lnTo>
                <a:lnTo>
                  <a:pt x="1354" y="827"/>
                </a:lnTo>
                <a:lnTo>
                  <a:pt x="1300" y="863"/>
                </a:lnTo>
                <a:lnTo>
                  <a:pt x="1271" y="909"/>
                </a:lnTo>
                <a:lnTo>
                  <a:pt x="1241" y="939"/>
                </a:lnTo>
                <a:lnTo>
                  <a:pt x="1205" y="962"/>
                </a:lnTo>
                <a:lnTo>
                  <a:pt x="1182" y="986"/>
                </a:lnTo>
                <a:lnTo>
                  <a:pt x="1159" y="1003"/>
                </a:lnTo>
                <a:lnTo>
                  <a:pt x="1129" y="1021"/>
                </a:lnTo>
                <a:lnTo>
                  <a:pt x="1105" y="1028"/>
                </a:lnTo>
                <a:lnTo>
                  <a:pt x="1099" y="1046"/>
                </a:lnTo>
                <a:lnTo>
                  <a:pt x="1099" y="1057"/>
                </a:lnTo>
                <a:lnTo>
                  <a:pt x="1093" y="1063"/>
                </a:lnTo>
                <a:lnTo>
                  <a:pt x="1081" y="1092"/>
                </a:lnTo>
                <a:lnTo>
                  <a:pt x="1052" y="1116"/>
                </a:lnTo>
                <a:lnTo>
                  <a:pt x="1029" y="1116"/>
                </a:lnTo>
                <a:lnTo>
                  <a:pt x="1022" y="1122"/>
                </a:lnTo>
                <a:lnTo>
                  <a:pt x="1022" y="1128"/>
                </a:lnTo>
                <a:lnTo>
                  <a:pt x="1029" y="1140"/>
                </a:lnTo>
                <a:lnTo>
                  <a:pt x="1034" y="1145"/>
                </a:lnTo>
                <a:lnTo>
                  <a:pt x="1047" y="1145"/>
                </a:lnTo>
                <a:lnTo>
                  <a:pt x="1040" y="1163"/>
                </a:lnTo>
                <a:lnTo>
                  <a:pt x="1029" y="1175"/>
                </a:lnTo>
                <a:lnTo>
                  <a:pt x="999" y="1205"/>
                </a:lnTo>
                <a:lnTo>
                  <a:pt x="987" y="1223"/>
                </a:lnTo>
                <a:lnTo>
                  <a:pt x="987" y="1234"/>
                </a:lnTo>
              </a:path>
            </a:pathLst>
          </a:custGeom>
          <a:solidFill>
            <a:schemeClr val="tx2">
              <a:lumMod val="60000"/>
              <a:lumOff val="40000"/>
              <a:alpha val="90000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9" name="Freeform 81"/>
          <p:cNvSpPr>
            <a:spLocks/>
          </p:cNvSpPr>
          <p:nvPr/>
        </p:nvSpPr>
        <p:spPr bwMode="auto">
          <a:xfrm>
            <a:off x="6330554" y="3940537"/>
            <a:ext cx="810927" cy="830234"/>
          </a:xfrm>
          <a:custGeom>
            <a:avLst/>
            <a:gdLst/>
            <a:ahLst/>
            <a:cxnLst>
              <a:cxn ang="0">
                <a:pos x="237" y="950"/>
              </a:cxn>
              <a:cxn ang="0">
                <a:pos x="278" y="1032"/>
              </a:cxn>
              <a:cxn ang="0">
                <a:pos x="325" y="1080"/>
              </a:cxn>
              <a:cxn ang="0">
                <a:pos x="331" y="1139"/>
              </a:cxn>
              <a:cxn ang="0">
                <a:pos x="354" y="1186"/>
              </a:cxn>
              <a:cxn ang="0">
                <a:pos x="325" y="1281"/>
              </a:cxn>
              <a:cxn ang="0">
                <a:pos x="313" y="1405"/>
              </a:cxn>
              <a:cxn ang="0">
                <a:pos x="342" y="1594"/>
              </a:cxn>
              <a:cxn ang="0">
                <a:pos x="390" y="1683"/>
              </a:cxn>
              <a:cxn ang="0">
                <a:pos x="425" y="1736"/>
              </a:cxn>
              <a:cxn ang="0">
                <a:pos x="443" y="1795"/>
              </a:cxn>
              <a:cxn ang="0">
                <a:pos x="1382" y="1783"/>
              </a:cxn>
              <a:cxn ang="0">
                <a:pos x="1442" y="1806"/>
              </a:cxn>
              <a:cxn ang="0">
                <a:pos x="1424" y="1671"/>
              </a:cxn>
              <a:cxn ang="0">
                <a:pos x="1442" y="1623"/>
              </a:cxn>
              <a:cxn ang="0">
                <a:pos x="1531" y="1635"/>
              </a:cxn>
              <a:cxn ang="0">
                <a:pos x="1619" y="1630"/>
              </a:cxn>
              <a:cxn ang="0">
                <a:pos x="1602" y="1529"/>
              </a:cxn>
              <a:cxn ang="0">
                <a:pos x="1607" y="1452"/>
              </a:cxn>
              <a:cxn ang="0">
                <a:pos x="1660" y="1251"/>
              </a:cxn>
              <a:cxn ang="0">
                <a:pos x="1713" y="1133"/>
              </a:cxn>
              <a:cxn ang="0">
                <a:pos x="1754" y="1098"/>
              </a:cxn>
              <a:cxn ang="0">
                <a:pos x="1743" y="1075"/>
              </a:cxn>
              <a:cxn ang="0">
                <a:pos x="1726" y="1068"/>
              </a:cxn>
              <a:cxn ang="0">
                <a:pos x="1660" y="1050"/>
              </a:cxn>
              <a:cxn ang="0">
                <a:pos x="1630" y="950"/>
              </a:cxn>
              <a:cxn ang="0">
                <a:pos x="1542" y="873"/>
              </a:cxn>
              <a:cxn ang="0">
                <a:pos x="1483" y="755"/>
              </a:cxn>
              <a:cxn ang="0">
                <a:pos x="1435" y="697"/>
              </a:cxn>
              <a:cxn ang="0">
                <a:pos x="1341" y="626"/>
              </a:cxn>
              <a:cxn ang="0">
                <a:pos x="1306" y="578"/>
              </a:cxn>
              <a:cxn ang="0">
                <a:pos x="1270" y="525"/>
              </a:cxn>
              <a:cxn ang="0">
                <a:pos x="1110" y="413"/>
              </a:cxn>
              <a:cxn ang="0">
                <a:pos x="1052" y="365"/>
              </a:cxn>
              <a:cxn ang="0">
                <a:pos x="981" y="259"/>
              </a:cxn>
              <a:cxn ang="0">
                <a:pos x="933" y="206"/>
              </a:cxn>
              <a:cxn ang="0">
                <a:pos x="775" y="147"/>
              </a:cxn>
              <a:cxn ang="0">
                <a:pos x="780" y="59"/>
              </a:cxn>
              <a:cxn ang="0">
                <a:pos x="821" y="18"/>
              </a:cxn>
              <a:cxn ang="0">
                <a:pos x="816" y="0"/>
              </a:cxn>
              <a:cxn ang="0">
                <a:pos x="0" y="106"/>
              </a:cxn>
            </a:cxnLst>
            <a:rect l="0" t="0" r="r" b="b"/>
            <a:pathLst>
              <a:path w="1761" h="1806">
                <a:moveTo>
                  <a:pt x="0" y="106"/>
                </a:moveTo>
                <a:lnTo>
                  <a:pt x="237" y="950"/>
                </a:lnTo>
                <a:lnTo>
                  <a:pt x="260" y="974"/>
                </a:lnTo>
                <a:lnTo>
                  <a:pt x="278" y="1032"/>
                </a:lnTo>
                <a:lnTo>
                  <a:pt x="290" y="1062"/>
                </a:lnTo>
                <a:lnTo>
                  <a:pt x="325" y="1080"/>
                </a:lnTo>
                <a:lnTo>
                  <a:pt x="342" y="1103"/>
                </a:lnTo>
                <a:lnTo>
                  <a:pt x="331" y="1139"/>
                </a:lnTo>
                <a:lnTo>
                  <a:pt x="360" y="1174"/>
                </a:lnTo>
                <a:lnTo>
                  <a:pt x="354" y="1186"/>
                </a:lnTo>
                <a:lnTo>
                  <a:pt x="325" y="1227"/>
                </a:lnTo>
                <a:lnTo>
                  <a:pt x="325" y="1281"/>
                </a:lnTo>
                <a:lnTo>
                  <a:pt x="301" y="1334"/>
                </a:lnTo>
                <a:lnTo>
                  <a:pt x="313" y="1405"/>
                </a:lnTo>
                <a:lnTo>
                  <a:pt x="349" y="1493"/>
                </a:lnTo>
                <a:lnTo>
                  <a:pt x="342" y="1594"/>
                </a:lnTo>
                <a:lnTo>
                  <a:pt x="384" y="1658"/>
                </a:lnTo>
                <a:lnTo>
                  <a:pt x="390" y="1683"/>
                </a:lnTo>
                <a:lnTo>
                  <a:pt x="395" y="1706"/>
                </a:lnTo>
                <a:lnTo>
                  <a:pt x="425" y="1736"/>
                </a:lnTo>
                <a:lnTo>
                  <a:pt x="425" y="1765"/>
                </a:lnTo>
                <a:lnTo>
                  <a:pt x="443" y="1795"/>
                </a:lnTo>
                <a:lnTo>
                  <a:pt x="1371" y="1736"/>
                </a:lnTo>
                <a:lnTo>
                  <a:pt x="1382" y="1783"/>
                </a:lnTo>
                <a:lnTo>
                  <a:pt x="1400" y="1800"/>
                </a:lnTo>
                <a:lnTo>
                  <a:pt x="1442" y="1806"/>
                </a:lnTo>
                <a:lnTo>
                  <a:pt x="1453" y="1759"/>
                </a:lnTo>
                <a:lnTo>
                  <a:pt x="1424" y="1671"/>
                </a:lnTo>
                <a:lnTo>
                  <a:pt x="1430" y="1641"/>
                </a:lnTo>
                <a:lnTo>
                  <a:pt x="1442" y="1623"/>
                </a:lnTo>
                <a:lnTo>
                  <a:pt x="1465" y="1605"/>
                </a:lnTo>
                <a:lnTo>
                  <a:pt x="1531" y="1635"/>
                </a:lnTo>
                <a:lnTo>
                  <a:pt x="1589" y="1635"/>
                </a:lnTo>
                <a:lnTo>
                  <a:pt x="1619" y="1630"/>
                </a:lnTo>
                <a:lnTo>
                  <a:pt x="1613" y="1564"/>
                </a:lnTo>
                <a:lnTo>
                  <a:pt x="1602" y="1529"/>
                </a:lnTo>
                <a:lnTo>
                  <a:pt x="1602" y="1481"/>
                </a:lnTo>
                <a:lnTo>
                  <a:pt x="1607" y="1452"/>
                </a:lnTo>
                <a:lnTo>
                  <a:pt x="1655" y="1311"/>
                </a:lnTo>
                <a:lnTo>
                  <a:pt x="1660" y="1251"/>
                </a:lnTo>
                <a:lnTo>
                  <a:pt x="1684" y="1192"/>
                </a:lnTo>
                <a:lnTo>
                  <a:pt x="1713" y="1133"/>
                </a:lnTo>
                <a:lnTo>
                  <a:pt x="1743" y="1110"/>
                </a:lnTo>
                <a:lnTo>
                  <a:pt x="1754" y="1098"/>
                </a:lnTo>
                <a:lnTo>
                  <a:pt x="1761" y="1080"/>
                </a:lnTo>
                <a:lnTo>
                  <a:pt x="1743" y="1075"/>
                </a:lnTo>
                <a:lnTo>
                  <a:pt x="1737" y="1068"/>
                </a:lnTo>
                <a:lnTo>
                  <a:pt x="1726" y="1068"/>
                </a:lnTo>
                <a:lnTo>
                  <a:pt x="1678" y="1062"/>
                </a:lnTo>
                <a:lnTo>
                  <a:pt x="1660" y="1050"/>
                </a:lnTo>
                <a:lnTo>
                  <a:pt x="1655" y="1032"/>
                </a:lnTo>
                <a:lnTo>
                  <a:pt x="1630" y="950"/>
                </a:lnTo>
                <a:lnTo>
                  <a:pt x="1589" y="897"/>
                </a:lnTo>
                <a:lnTo>
                  <a:pt x="1542" y="873"/>
                </a:lnTo>
                <a:lnTo>
                  <a:pt x="1513" y="791"/>
                </a:lnTo>
                <a:lnTo>
                  <a:pt x="1483" y="755"/>
                </a:lnTo>
                <a:lnTo>
                  <a:pt x="1465" y="708"/>
                </a:lnTo>
                <a:lnTo>
                  <a:pt x="1435" y="697"/>
                </a:lnTo>
                <a:lnTo>
                  <a:pt x="1382" y="672"/>
                </a:lnTo>
                <a:lnTo>
                  <a:pt x="1341" y="626"/>
                </a:lnTo>
                <a:lnTo>
                  <a:pt x="1306" y="601"/>
                </a:lnTo>
                <a:lnTo>
                  <a:pt x="1306" y="578"/>
                </a:lnTo>
                <a:lnTo>
                  <a:pt x="1288" y="543"/>
                </a:lnTo>
                <a:lnTo>
                  <a:pt x="1270" y="525"/>
                </a:lnTo>
                <a:lnTo>
                  <a:pt x="1217" y="507"/>
                </a:lnTo>
                <a:lnTo>
                  <a:pt x="1110" y="413"/>
                </a:lnTo>
                <a:lnTo>
                  <a:pt x="1064" y="395"/>
                </a:lnTo>
                <a:lnTo>
                  <a:pt x="1052" y="365"/>
                </a:lnTo>
                <a:lnTo>
                  <a:pt x="1011" y="324"/>
                </a:lnTo>
                <a:lnTo>
                  <a:pt x="981" y="259"/>
                </a:lnTo>
                <a:lnTo>
                  <a:pt x="945" y="224"/>
                </a:lnTo>
                <a:lnTo>
                  <a:pt x="933" y="206"/>
                </a:lnTo>
                <a:lnTo>
                  <a:pt x="869" y="195"/>
                </a:lnTo>
                <a:lnTo>
                  <a:pt x="775" y="147"/>
                </a:lnTo>
                <a:lnTo>
                  <a:pt x="750" y="124"/>
                </a:lnTo>
                <a:lnTo>
                  <a:pt x="780" y="59"/>
                </a:lnTo>
                <a:lnTo>
                  <a:pt x="803" y="41"/>
                </a:lnTo>
                <a:lnTo>
                  <a:pt x="821" y="18"/>
                </a:lnTo>
                <a:lnTo>
                  <a:pt x="821" y="5"/>
                </a:lnTo>
                <a:lnTo>
                  <a:pt x="816" y="0"/>
                </a:lnTo>
                <a:lnTo>
                  <a:pt x="331" y="71"/>
                </a:lnTo>
                <a:lnTo>
                  <a:pt x="0" y="10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0" name="Freeform 82"/>
          <p:cNvSpPr>
            <a:spLocks/>
          </p:cNvSpPr>
          <p:nvPr/>
        </p:nvSpPr>
        <p:spPr bwMode="auto">
          <a:xfrm>
            <a:off x="6330554" y="3940537"/>
            <a:ext cx="810927" cy="830234"/>
          </a:xfrm>
          <a:custGeom>
            <a:avLst/>
            <a:gdLst/>
            <a:ahLst/>
            <a:cxnLst>
              <a:cxn ang="0">
                <a:pos x="237" y="950"/>
              </a:cxn>
              <a:cxn ang="0">
                <a:pos x="278" y="1032"/>
              </a:cxn>
              <a:cxn ang="0">
                <a:pos x="325" y="1080"/>
              </a:cxn>
              <a:cxn ang="0">
                <a:pos x="331" y="1139"/>
              </a:cxn>
              <a:cxn ang="0">
                <a:pos x="354" y="1186"/>
              </a:cxn>
              <a:cxn ang="0">
                <a:pos x="325" y="1281"/>
              </a:cxn>
              <a:cxn ang="0">
                <a:pos x="313" y="1405"/>
              </a:cxn>
              <a:cxn ang="0">
                <a:pos x="342" y="1594"/>
              </a:cxn>
              <a:cxn ang="0">
                <a:pos x="390" y="1683"/>
              </a:cxn>
              <a:cxn ang="0">
                <a:pos x="425" y="1736"/>
              </a:cxn>
              <a:cxn ang="0">
                <a:pos x="443" y="1795"/>
              </a:cxn>
              <a:cxn ang="0">
                <a:pos x="1382" y="1783"/>
              </a:cxn>
              <a:cxn ang="0">
                <a:pos x="1442" y="1806"/>
              </a:cxn>
              <a:cxn ang="0">
                <a:pos x="1424" y="1671"/>
              </a:cxn>
              <a:cxn ang="0">
                <a:pos x="1442" y="1623"/>
              </a:cxn>
              <a:cxn ang="0">
                <a:pos x="1531" y="1635"/>
              </a:cxn>
              <a:cxn ang="0">
                <a:pos x="1619" y="1630"/>
              </a:cxn>
              <a:cxn ang="0">
                <a:pos x="1602" y="1529"/>
              </a:cxn>
              <a:cxn ang="0">
                <a:pos x="1607" y="1452"/>
              </a:cxn>
              <a:cxn ang="0">
                <a:pos x="1660" y="1251"/>
              </a:cxn>
              <a:cxn ang="0">
                <a:pos x="1713" y="1133"/>
              </a:cxn>
              <a:cxn ang="0">
                <a:pos x="1754" y="1098"/>
              </a:cxn>
              <a:cxn ang="0">
                <a:pos x="1743" y="1075"/>
              </a:cxn>
              <a:cxn ang="0">
                <a:pos x="1726" y="1068"/>
              </a:cxn>
              <a:cxn ang="0">
                <a:pos x="1660" y="1050"/>
              </a:cxn>
              <a:cxn ang="0">
                <a:pos x="1630" y="950"/>
              </a:cxn>
              <a:cxn ang="0">
                <a:pos x="1542" y="873"/>
              </a:cxn>
              <a:cxn ang="0">
                <a:pos x="1483" y="755"/>
              </a:cxn>
              <a:cxn ang="0">
                <a:pos x="1435" y="697"/>
              </a:cxn>
              <a:cxn ang="0">
                <a:pos x="1341" y="626"/>
              </a:cxn>
              <a:cxn ang="0">
                <a:pos x="1306" y="578"/>
              </a:cxn>
              <a:cxn ang="0">
                <a:pos x="1270" y="525"/>
              </a:cxn>
              <a:cxn ang="0">
                <a:pos x="1110" y="413"/>
              </a:cxn>
              <a:cxn ang="0">
                <a:pos x="1052" y="365"/>
              </a:cxn>
              <a:cxn ang="0">
                <a:pos x="981" y="259"/>
              </a:cxn>
              <a:cxn ang="0">
                <a:pos x="933" y="206"/>
              </a:cxn>
              <a:cxn ang="0">
                <a:pos x="775" y="147"/>
              </a:cxn>
              <a:cxn ang="0">
                <a:pos x="780" y="59"/>
              </a:cxn>
              <a:cxn ang="0">
                <a:pos x="821" y="18"/>
              </a:cxn>
              <a:cxn ang="0">
                <a:pos x="816" y="0"/>
              </a:cxn>
              <a:cxn ang="0">
                <a:pos x="0" y="106"/>
              </a:cxn>
            </a:cxnLst>
            <a:rect l="0" t="0" r="r" b="b"/>
            <a:pathLst>
              <a:path w="1761" h="1806">
                <a:moveTo>
                  <a:pt x="0" y="106"/>
                </a:moveTo>
                <a:lnTo>
                  <a:pt x="237" y="950"/>
                </a:lnTo>
                <a:lnTo>
                  <a:pt x="260" y="974"/>
                </a:lnTo>
                <a:lnTo>
                  <a:pt x="278" y="1032"/>
                </a:lnTo>
                <a:lnTo>
                  <a:pt x="290" y="1062"/>
                </a:lnTo>
                <a:lnTo>
                  <a:pt x="325" y="1080"/>
                </a:lnTo>
                <a:lnTo>
                  <a:pt x="342" y="1103"/>
                </a:lnTo>
                <a:lnTo>
                  <a:pt x="331" y="1139"/>
                </a:lnTo>
                <a:lnTo>
                  <a:pt x="360" y="1174"/>
                </a:lnTo>
                <a:lnTo>
                  <a:pt x="354" y="1186"/>
                </a:lnTo>
                <a:lnTo>
                  <a:pt x="325" y="1227"/>
                </a:lnTo>
                <a:lnTo>
                  <a:pt x="325" y="1281"/>
                </a:lnTo>
                <a:lnTo>
                  <a:pt x="301" y="1334"/>
                </a:lnTo>
                <a:lnTo>
                  <a:pt x="313" y="1405"/>
                </a:lnTo>
                <a:lnTo>
                  <a:pt x="349" y="1493"/>
                </a:lnTo>
                <a:lnTo>
                  <a:pt x="342" y="1594"/>
                </a:lnTo>
                <a:lnTo>
                  <a:pt x="384" y="1658"/>
                </a:lnTo>
                <a:lnTo>
                  <a:pt x="390" y="1683"/>
                </a:lnTo>
                <a:lnTo>
                  <a:pt x="395" y="1706"/>
                </a:lnTo>
                <a:lnTo>
                  <a:pt x="425" y="1736"/>
                </a:lnTo>
                <a:lnTo>
                  <a:pt x="425" y="1765"/>
                </a:lnTo>
                <a:lnTo>
                  <a:pt x="443" y="1795"/>
                </a:lnTo>
                <a:lnTo>
                  <a:pt x="1371" y="1736"/>
                </a:lnTo>
                <a:lnTo>
                  <a:pt x="1382" y="1783"/>
                </a:lnTo>
                <a:lnTo>
                  <a:pt x="1400" y="1800"/>
                </a:lnTo>
                <a:lnTo>
                  <a:pt x="1442" y="1806"/>
                </a:lnTo>
                <a:lnTo>
                  <a:pt x="1453" y="1759"/>
                </a:lnTo>
                <a:lnTo>
                  <a:pt x="1424" y="1671"/>
                </a:lnTo>
                <a:lnTo>
                  <a:pt x="1430" y="1641"/>
                </a:lnTo>
                <a:lnTo>
                  <a:pt x="1442" y="1623"/>
                </a:lnTo>
                <a:lnTo>
                  <a:pt x="1465" y="1605"/>
                </a:lnTo>
                <a:lnTo>
                  <a:pt x="1531" y="1635"/>
                </a:lnTo>
                <a:lnTo>
                  <a:pt x="1589" y="1635"/>
                </a:lnTo>
                <a:lnTo>
                  <a:pt x="1619" y="1630"/>
                </a:lnTo>
                <a:lnTo>
                  <a:pt x="1613" y="1564"/>
                </a:lnTo>
                <a:lnTo>
                  <a:pt x="1602" y="1529"/>
                </a:lnTo>
                <a:lnTo>
                  <a:pt x="1602" y="1481"/>
                </a:lnTo>
                <a:lnTo>
                  <a:pt x="1607" y="1452"/>
                </a:lnTo>
                <a:lnTo>
                  <a:pt x="1655" y="1311"/>
                </a:lnTo>
                <a:lnTo>
                  <a:pt x="1660" y="1251"/>
                </a:lnTo>
                <a:lnTo>
                  <a:pt x="1684" y="1192"/>
                </a:lnTo>
                <a:lnTo>
                  <a:pt x="1713" y="1133"/>
                </a:lnTo>
                <a:lnTo>
                  <a:pt x="1743" y="1110"/>
                </a:lnTo>
                <a:lnTo>
                  <a:pt x="1754" y="1098"/>
                </a:lnTo>
                <a:lnTo>
                  <a:pt x="1761" y="1080"/>
                </a:lnTo>
                <a:lnTo>
                  <a:pt x="1743" y="1075"/>
                </a:lnTo>
                <a:lnTo>
                  <a:pt x="1737" y="1068"/>
                </a:lnTo>
                <a:lnTo>
                  <a:pt x="1726" y="1068"/>
                </a:lnTo>
                <a:lnTo>
                  <a:pt x="1678" y="1062"/>
                </a:lnTo>
                <a:lnTo>
                  <a:pt x="1660" y="1050"/>
                </a:lnTo>
                <a:lnTo>
                  <a:pt x="1655" y="1032"/>
                </a:lnTo>
                <a:lnTo>
                  <a:pt x="1630" y="950"/>
                </a:lnTo>
                <a:lnTo>
                  <a:pt x="1589" y="897"/>
                </a:lnTo>
                <a:lnTo>
                  <a:pt x="1542" y="873"/>
                </a:lnTo>
                <a:lnTo>
                  <a:pt x="1513" y="791"/>
                </a:lnTo>
                <a:lnTo>
                  <a:pt x="1483" y="755"/>
                </a:lnTo>
                <a:lnTo>
                  <a:pt x="1465" y="708"/>
                </a:lnTo>
                <a:lnTo>
                  <a:pt x="1435" y="697"/>
                </a:lnTo>
                <a:lnTo>
                  <a:pt x="1382" y="672"/>
                </a:lnTo>
                <a:lnTo>
                  <a:pt x="1341" y="626"/>
                </a:lnTo>
                <a:lnTo>
                  <a:pt x="1306" y="601"/>
                </a:lnTo>
                <a:lnTo>
                  <a:pt x="1306" y="578"/>
                </a:lnTo>
                <a:lnTo>
                  <a:pt x="1288" y="543"/>
                </a:lnTo>
                <a:lnTo>
                  <a:pt x="1270" y="525"/>
                </a:lnTo>
                <a:lnTo>
                  <a:pt x="1217" y="507"/>
                </a:lnTo>
                <a:lnTo>
                  <a:pt x="1110" y="413"/>
                </a:lnTo>
                <a:lnTo>
                  <a:pt x="1064" y="395"/>
                </a:lnTo>
                <a:lnTo>
                  <a:pt x="1052" y="365"/>
                </a:lnTo>
                <a:lnTo>
                  <a:pt x="1011" y="324"/>
                </a:lnTo>
                <a:lnTo>
                  <a:pt x="981" y="259"/>
                </a:lnTo>
                <a:lnTo>
                  <a:pt x="945" y="224"/>
                </a:lnTo>
                <a:lnTo>
                  <a:pt x="933" y="206"/>
                </a:lnTo>
                <a:lnTo>
                  <a:pt x="869" y="195"/>
                </a:lnTo>
                <a:lnTo>
                  <a:pt x="775" y="147"/>
                </a:lnTo>
                <a:lnTo>
                  <a:pt x="750" y="124"/>
                </a:lnTo>
                <a:lnTo>
                  <a:pt x="780" y="59"/>
                </a:lnTo>
                <a:lnTo>
                  <a:pt x="803" y="41"/>
                </a:lnTo>
                <a:lnTo>
                  <a:pt x="821" y="18"/>
                </a:lnTo>
                <a:lnTo>
                  <a:pt x="821" y="5"/>
                </a:lnTo>
                <a:lnTo>
                  <a:pt x="816" y="0"/>
                </a:lnTo>
                <a:lnTo>
                  <a:pt x="331" y="71"/>
                </a:lnTo>
                <a:lnTo>
                  <a:pt x="0" y="106"/>
                </a:lnTo>
              </a:path>
            </a:pathLst>
          </a:custGeom>
          <a:solidFill>
            <a:srgbClr val="17375E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1" name="Freeform 83"/>
          <p:cNvSpPr>
            <a:spLocks/>
          </p:cNvSpPr>
          <p:nvPr/>
        </p:nvSpPr>
        <p:spPr bwMode="auto">
          <a:xfrm>
            <a:off x="6097808" y="4678408"/>
            <a:ext cx="1348786" cy="1017796"/>
          </a:xfrm>
          <a:custGeom>
            <a:avLst/>
            <a:gdLst/>
            <a:ahLst/>
            <a:cxnLst>
              <a:cxn ang="0">
                <a:pos x="6" y="183"/>
              </a:cxn>
              <a:cxn ang="0">
                <a:pos x="0" y="231"/>
              </a:cxn>
              <a:cxn ang="0">
                <a:pos x="59" y="289"/>
              </a:cxn>
              <a:cxn ang="0">
                <a:pos x="71" y="360"/>
              </a:cxn>
              <a:cxn ang="0">
                <a:pos x="94" y="390"/>
              </a:cxn>
              <a:cxn ang="0">
                <a:pos x="77" y="438"/>
              </a:cxn>
              <a:cxn ang="0">
                <a:pos x="160" y="420"/>
              </a:cxn>
              <a:cxn ang="0">
                <a:pos x="201" y="360"/>
              </a:cxn>
              <a:cxn ang="0">
                <a:pos x="248" y="355"/>
              </a:cxn>
              <a:cxn ang="0">
                <a:pos x="213" y="402"/>
              </a:cxn>
              <a:cxn ang="0">
                <a:pos x="443" y="337"/>
              </a:cxn>
              <a:cxn ang="0">
                <a:pos x="437" y="372"/>
              </a:cxn>
              <a:cxn ang="0">
                <a:pos x="591" y="408"/>
              </a:cxn>
              <a:cxn ang="0">
                <a:pos x="680" y="431"/>
              </a:cxn>
              <a:cxn ang="0">
                <a:pos x="750" y="449"/>
              </a:cxn>
              <a:cxn ang="0">
                <a:pos x="745" y="473"/>
              </a:cxn>
              <a:cxn ang="0">
                <a:pos x="850" y="573"/>
              </a:cxn>
              <a:cxn ang="0">
                <a:pos x="827" y="603"/>
              </a:cxn>
              <a:cxn ang="0">
                <a:pos x="821" y="621"/>
              </a:cxn>
              <a:cxn ang="0">
                <a:pos x="969" y="573"/>
              </a:cxn>
              <a:cxn ang="0">
                <a:pos x="1182" y="491"/>
              </a:cxn>
              <a:cxn ang="0">
                <a:pos x="1187" y="413"/>
              </a:cxn>
              <a:cxn ang="0">
                <a:pos x="1459" y="502"/>
              </a:cxn>
              <a:cxn ang="0">
                <a:pos x="1636" y="662"/>
              </a:cxn>
              <a:cxn ang="0">
                <a:pos x="1755" y="715"/>
              </a:cxn>
              <a:cxn ang="0">
                <a:pos x="1826" y="844"/>
              </a:cxn>
              <a:cxn ang="0">
                <a:pos x="1814" y="1135"/>
              </a:cxn>
              <a:cxn ang="0">
                <a:pos x="1890" y="1288"/>
              </a:cxn>
              <a:cxn ang="0">
                <a:pos x="1872" y="1187"/>
              </a:cxn>
              <a:cxn ang="0">
                <a:pos x="1938" y="1222"/>
              </a:cxn>
              <a:cxn ang="0">
                <a:pos x="1968" y="1187"/>
              </a:cxn>
              <a:cxn ang="0">
                <a:pos x="1968" y="1252"/>
              </a:cxn>
              <a:cxn ang="0">
                <a:pos x="1908" y="1353"/>
              </a:cxn>
              <a:cxn ang="0">
                <a:pos x="1968" y="1442"/>
              </a:cxn>
              <a:cxn ang="0">
                <a:pos x="2115" y="1619"/>
              </a:cxn>
              <a:cxn ang="0">
                <a:pos x="2163" y="1637"/>
              </a:cxn>
              <a:cxn ang="0">
                <a:pos x="2234" y="1749"/>
              </a:cxn>
              <a:cxn ang="0">
                <a:pos x="2351" y="1944"/>
              </a:cxn>
              <a:cxn ang="0">
                <a:pos x="2564" y="2096"/>
              </a:cxn>
              <a:cxn ang="0">
                <a:pos x="2640" y="2139"/>
              </a:cxn>
              <a:cxn ang="0">
                <a:pos x="2617" y="2162"/>
              </a:cxn>
              <a:cxn ang="0">
                <a:pos x="2594" y="2185"/>
              </a:cxn>
              <a:cxn ang="0">
                <a:pos x="2676" y="2197"/>
              </a:cxn>
              <a:cxn ang="0">
                <a:pos x="2883" y="2085"/>
              </a:cxn>
              <a:cxn ang="0">
                <a:pos x="2871" y="1955"/>
              </a:cxn>
              <a:cxn ang="0">
                <a:pos x="2894" y="1760"/>
              </a:cxn>
              <a:cxn ang="0">
                <a:pos x="2871" y="1453"/>
              </a:cxn>
              <a:cxn ang="0">
                <a:pos x="2694" y="1146"/>
              </a:cxn>
              <a:cxn ang="0">
                <a:pos x="2612" y="1011"/>
              </a:cxn>
              <a:cxn ang="0">
                <a:pos x="2612" y="892"/>
              </a:cxn>
              <a:cxn ang="0">
                <a:pos x="2458" y="685"/>
              </a:cxn>
              <a:cxn ang="0">
                <a:pos x="2346" y="562"/>
              </a:cxn>
              <a:cxn ang="0">
                <a:pos x="2186" y="190"/>
              </a:cxn>
              <a:cxn ang="0">
                <a:pos x="2151" y="148"/>
              </a:cxn>
              <a:cxn ang="0">
                <a:pos x="2097" y="30"/>
              </a:cxn>
              <a:cxn ang="0">
                <a:pos x="1950" y="18"/>
              </a:cxn>
              <a:cxn ang="0">
                <a:pos x="1961" y="154"/>
              </a:cxn>
              <a:cxn ang="0">
                <a:pos x="1890" y="178"/>
              </a:cxn>
              <a:cxn ang="0">
                <a:pos x="933" y="160"/>
              </a:cxn>
              <a:cxn ang="0">
                <a:pos x="898" y="78"/>
              </a:cxn>
            </a:cxnLst>
            <a:rect l="0" t="0" r="r" b="b"/>
            <a:pathLst>
              <a:path w="2930" h="2215">
                <a:moveTo>
                  <a:pt x="898" y="78"/>
                </a:moveTo>
                <a:lnTo>
                  <a:pt x="6" y="165"/>
                </a:lnTo>
                <a:lnTo>
                  <a:pt x="6" y="183"/>
                </a:lnTo>
                <a:lnTo>
                  <a:pt x="6" y="195"/>
                </a:lnTo>
                <a:lnTo>
                  <a:pt x="0" y="201"/>
                </a:lnTo>
                <a:lnTo>
                  <a:pt x="0" y="231"/>
                </a:lnTo>
                <a:lnTo>
                  <a:pt x="30" y="272"/>
                </a:lnTo>
                <a:lnTo>
                  <a:pt x="48" y="289"/>
                </a:lnTo>
                <a:lnTo>
                  <a:pt x="59" y="289"/>
                </a:lnTo>
                <a:lnTo>
                  <a:pt x="83" y="307"/>
                </a:lnTo>
                <a:lnTo>
                  <a:pt x="89" y="325"/>
                </a:lnTo>
                <a:lnTo>
                  <a:pt x="71" y="360"/>
                </a:lnTo>
                <a:lnTo>
                  <a:pt x="71" y="372"/>
                </a:lnTo>
                <a:lnTo>
                  <a:pt x="89" y="378"/>
                </a:lnTo>
                <a:lnTo>
                  <a:pt x="94" y="390"/>
                </a:lnTo>
                <a:lnTo>
                  <a:pt x="94" y="396"/>
                </a:lnTo>
                <a:lnTo>
                  <a:pt x="77" y="413"/>
                </a:lnTo>
                <a:lnTo>
                  <a:pt x="77" y="438"/>
                </a:lnTo>
                <a:lnTo>
                  <a:pt x="89" y="443"/>
                </a:lnTo>
                <a:lnTo>
                  <a:pt x="136" y="431"/>
                </a:lnTo>
                <a:lnTo>
                  <a:pt x="160" y="420"/>
                </a:lnTo>
                <a:lnTo>
                  <a:pt x="172" y="367"/>
                </a:lnTo>
                <a:lnTo>
                  <a:pt x="183" y="355"/>
                </a:lnTo>
                <a:lnTo>
                  <a:pt x="201" y="360"/>
                </a:lnTo>
                <a:lnTo>
                  <a:pt x="218" y="360"/>
                </a:lnTo>
                <a:lnTo>
                  <a:pt x="231" y="355"/>
                </a:lnTo>
                <a:lnTo>
                  <a:pt x="248" y="355"/>
                </a:lnTo>
                <a:lnTo>
                  <a:pt x="243" y="372"/>
                </a:lnTo>
                <a:lnTo>
                  <a:pt x="207" y="402"/>
                </a:lnTo>
                <a:lnTo>
                  <a:pt x="213" y="402"/>
                </a:lnTo>
                <a:lnTo>
                  <a:pt x="243" y="390"/>
                </a:lnTo>
                <a:lnTo>
                  <a:pt x="289" y="390"/>
                </a:lnTo>
                <a:lnTo>
                  <a:pt x="443" y="337"/>
                </a:lnTo>
                <a:lnTo>
                  <a:pt x="467" y="337"/>
                </a:lnTo>
                <a:lnTo>
                  <a:pt x="467" y="349"/>
                </a:lnTo>
                <a:lnTo>
                  <a:pt x="437" y="372"/>
                </a:lnTo>
                <a:lnTo>
                  <a:pt x="455" y="378"/>
                </a:lnTo>
                <a:lnTo>
                  <a:pt x="520" y="385"/>
                </a:lnTo>
                <a:lnTo>
                  <a:pt x="591" y="408"/>
                </a:lnTo>
                <a:lnTo>
                  <a:pt x="662" y="443"/>
                </a:lnTo>
                <a:lnTo>
                  <a:pt x="680" y="456"/>
                </a:lnTo>
                <a:lnTo>
                  <a:pt x="680" y="431"/>
                </a:lnTo>
                <a:lnTo>
                  <a:pt x="692" y="420"/>
                </a:lnTo>
                <a:lnTo>
                  <a:pt x="709" y="438"/>
                </a:lnTo>
                <a:lnTo>
                  <a:pt x="750" y="449"/>
                </a:lnTo>
                <a:lnTo>
                  <a:pt x="763" y="456"/>
                </a:lnTo>
                <a:lnTo>
                  <a:pt x="763" y="461"/>
                </a:lnTo>
                <a:lnTo>
                  <a:pt x="745" y="473"/>
                </a:lnTo>
                <a:lnTo>
                  <a:pt x="750" y="484"/>
                </a:lnTo>
                <a:lnTo>
                  <a:pt x="845" y="550"/>
                </a:lnTo>
                <a:lnTo>
                  <a:pt x="850" y="573"/>
                </a:lnTo>
                <a:lnTo>
                  <a:pt x="845" y="597"/>
                </a:lnTo>
                <a:lnTo>
                  <a:pt x="839" y="608"/>
                </a:lnTo>
                <a:lnTo>
                  <a:pt x="827" y="603"/>
                </a:lnTo>
                <a:lnTo>
                  <a:pt x="821" y="580"/>
                </a:lnTo>
                <a:lnTo>
                  <a:pt x="809" y="603"/>
                </a:lnTo>
                <a:lnTo>
                  <a:pt x="821" y="621"/>
                </a:lnTo>
                <a:lnTo>
                  <a:pt x="833" y="626"/>
                </a:lnTo>
                <a:lnTo>
                  <a:pt x="963" y="591"/>
                </a:lnTo>
                <a:lnTo>
                  <a:pt x="969" y="573"/>
                </a:lnTo>
                <a:lnTo>
                  <a:pt x="1010" y="573"/>
                </a:lnTo>
                <a:lnTo>
                  <a:pt x="1111" y="491"/>
                </a:lnTo>
                <a:lnTo>
                  <a:pt x="1182" y="491"/>
                </a:lnTo>
                <a:lnTo>
                  <a:pt x="1182" y="473"/>
                </a:lnTo>
                <a:lnTo>
                  <a:pt x="1170" y="456"/>
                </a:lnTo>
                <a:lnTo>
                  <a:pt x="1187" y="413"/>
                </a:lnTo>
                <a:lnTo>
                  <a:pt x="1294" y="402"/>
                </a:lnTo>
                <a:lnTo>
                  <a:pt x="1453" y="479"/>
                </a:lnTo>
                <a:lnTo>
                  <a:pt x="1459" y="502"/>
                </a:lnTo>
                <a:lnTo>
                  <a:pt x="1501" y="538"/>
                </a:lnTo>
                <a:lnTo>
                  <a:pt x="1536" y="591"/>
                </a:lnTo>
                <a:lnTo>
                  <a:pt x="1636" y="662"/>
                </a:lnTo>
                <a:lnTo>
                  <a:pt x="1648" y="692"/>
                </a:lnTo>
                <a:lnTo>
                  <a:pt x="1678" y="715"/>
                </a:lnTo>
                <a:lnTo>
                  <a:pt x="1755" y="715"/>
                </a:lnTo>
                <a:lnTo>
                  <a:pt x="1814" y="803"/>
                </a:lnTo>
                <a:lnTo>
                  <a:pt x="1831" y="816"/>
                </a:lnTo>
                <a:lnTo>
                  <a:pt x="1826" y="844"/>
                </a:lnTo>
                <a:lnTo>
                  <a:pt x="1849" y="933"/>
                </a:lnTo>
                <a:lnTo>
                  <a:pt x="1837" y="1028"/>
                </a:lnTo>
                <a:lnTo>
                  <a:pt x="1814" y="1135"/>
                </a:lnTo>
                <a:lnTo>
                  <a:pt x="1819" y="1222"/>
                </a:lnTo>
                <a:lnTo>
                  <a:pt x="1831" y="1252"/>
                </a:lnTo>
                <a:lnTo>
                  <a:pt x="1890" y="1288"/>
                </a:lnTo>
                <a:lnTo>
                  <a:pt x="1908" y="1252"/>
                </a:lnTo>
                <a:lnTo>
                  <a:pt x="1890" y="1240"/>
                </a:lnTo>
                <a:lnTo>
                  <a:pt x="1872" y="1187"/>
                </a:lnTo>
                <a:lnTo>
                  <a:pt x="1879" y="1176"/>
                </a:lnTo>
                <a:lnTo>
                  <a:pt x="1914" y="1164"/>
                </a:lnTo>
                <a:lnTo>
                  <a:pt x="1938" y="1222"/>
                </a:lnTo>
                <a:lnTo>
                  <a:pt x="1950" y="1217"/>
                </a:lnTo>
                <a:lnTo>
                  <a:pt x="1961" y="1193"/>
                </a:lnTo>
                <a:lnTo>
                  <a:pt x="1968" y="1187"/>
                </a:lnTo>
                <a:lnTo>
                  <a:pt x="1985" y="1199"/>
                </a:lnTo>
                <a:lnTo>
                  <a:pt x="1985" y="1222"/>
                </a:lnTo>
                <a:lnTo>
                  <a:pt x="1968" y="1252"/>
                </a:lnTo>
                <a:lnTo>
                  <a:pt x="1950" y="1275"/>
                </a:lnTo>
                <a:lnTo>
                  <a:pt x="1926" y="1346"/>
                </a:lnTo>
                <a:lnTo>
                  <a:pt x="1908" y="1353"/>
                </a:lnTo>
                <a:lnTo>
                  <a:pt x="1908" y="1388"/>
                </a:lnTo>
                <a:lnTo>
                  <a:pt x="1932" y="1412"/>
                </a:lnTo>
                <a:lnTo>
                  <a:pt x="1968" y="1442"/>
                </a:lnTo>
                <a:lnTo>
                  <a:pt x="2021" y="1566"/>
                </a:lnTo>
                <a:lnTo>
                  <a:pt x="2103" y="1619"/>
                </a:lnTo>
                <a:lnTo>
                  <a:pt x="2115" y="1619"/>
                </a:lnTo>
                <a:lnTo>
                  <a:pt x="2121" y="1589"/>
                </a:lnTo>
                <a:lnTo>
                  <a:pt x="2145" y="1589"/>
                </a:lnTo>
                <a:lnTo>
                  <a:pt x="2163" y="1637"/>
                </a:lnTo>
                <a:lnTo>
                  <a:pt x="2168" y="1665"/>
                </a:lnTo>
                <a:lnTo>
                  <a:pt x="2198" y="1731"/>
                </a:lnTo>
                <a:lnTo>
                  <a:pt x="2234" y="1749"/>
                </a:lnTo>
                <a:lnTo>
                  <a:pt x="2269" y="1760"/>
                </a:lnTo>
                <a:lnTo>
                  <a:pt x="2333" y="1931"/>
                </a:lnTo>
                <a:lnTo>
                  <a:pt x="2351" y="1944"/>
                </a:lnTo>
                <a:lnTo>
                  <a:pt x="2434" y="1961"/>
                </a:lnTo>
                <a:lnTo>
                  <a:pt x="2470" y="1979"/>
                </a:lnTo>
                <a:lnTo>
                  <a:pt x="2564" y="2096"/>
                </a:lnTo>
                <a:lnTo>
                  <a:pt x="2605" y="2126"/>
                </a:lnTo>
                <a:lnTo>
                  <a:pt x="2623" y="2132"/>
                </a:lnTo>
                <a:lnTo>
                  <a:pt x="2640" y="2139"/>
                </a:lnTo>
                <a:lnTo>
                  <a:pt x="2653" y="2167"/>
                </a:lnTo>
                <a:lnTo>
                  <a:pt x="2635" y="2167"/>
                </a:lnTo>
                <a:lnTo>
                  <a:pt x="2617" y="2162"/>
                </a:lnTo>
                <a:lnTo>
                  <a:pt x="2605" y="2162"/>
                </a:lnTo>
                <a:lnTo>
                  <a:pt x="2594" y="2167"/>
                </a:lnTo>
                <a:lnTo>
                  <a:pt x="2594" y="2185"/>
                </a:lnTo>
                <a:lnTo>
                  <a:pt x="2605" y="2203"/>
                </a:lnTo>
                <a:lnTo>
                  <a:pt x="2653" y="2215"/>
                </a:lnTo>
                <a:lnTo>
                  <a:pt x="2676" y="2197"/>
                </a:lnTo>
                <a:lnTo>
                  <a:pt x="2711" y="2191"/>
                </a:lnTo>
                <a:lnTo>
                  <a:pt x="2853" y="2139"/>
                </a:lnTo>
                <a:lnTo>
                  <a:pt x="2883" y="2085"/>
                </a:lnTo>
                <a:lnTo>
                  <a:pt x="2889" y="2068"/>
                </a:lnTo>
                <a:lnTo>
                  <a:pt x="2871" y="1997"/>
                </a:lnTo>
                <a:lnTo>
                  <a:pt x="2871" y="1955"/>
                </a:lnTo>
                <a:lnTo>
                  <a:pt x="2901" y="1890"/>
                </a:lnTo>
                <a:lnTo>
                  <a:pt x="2930" y="1896"/>
                </a:lnTo>
                <a:lnTo>
                  <a:pt x="2894" y="1760"/>
                </a:lnTo>
                <a:lnTo>
                  <a:pt x="2907" y="1689"/>
                </a:lnTo>
                <a:lnTo>
                  <a:pt x="2894" y="1559"/>
                </a:lnTo>
                <a:lnTo>
                  <a:pt x="2871" y="1453"/>
                </a:lnTo>
                <a:lnTo>
                  <a:pt x="2848" y="1417"/>
                </a:lnTo>
                <a:lnTo>
                  <a:pt x="2754" y="1288"/>
                </a:lnTo>
                <a:lnTo>
                  <a:pt x="2694" y="1146"/>
                </a:lnTo>
                <a:lnTo>
                  <a:pt x="2617" y="1046"/>
                </a:lnTo>
                <a:lnTo>
                  <a:pt x="2617" y="1028"/>
                </a:lnTo>
                <a:lnTo>
                  <a:pt x="2612" y="1011"/>
                </a:lnTo>
                <a:lnTo>
                  <a:pt x="2587" y="951"/>
                </a:lnTo>
                <a:lnTo>
                  <a:pt x="2587" y="928"/>
                </a:lnTo>
                <a:lnTo>
                  <a:pt x="2612" y="892"/>
                </a:lnTo>
                <a:lnTo>
                  <a:pt x="2612" y="874"/>
                </a:lnTo>
                <a:lnTo>
                  <a:pt x="2511" y="745"/>
                </a:lnTo>
                <a:lnTo>
                  <a:pt x="2458" y="685"/>
                </a:lnTo>
                <a:lnTo>
                  <a:pt x="2422" y="662"/>
                </a:lnTo>
                <a:lnTo>
                  <a:pt x="2410" y="644"/>
                </a:lnTo>
                <a:lnTo>
                  <a:pt x="2346" y="562"/>
                </a:lnTo>
                <a:lnTo>
                  <a:pt x="2262" y="408"/>
                </a:lnTo>
                <a:lnTo>
                  <a:pt x="2239" y="319"/>
                </a:lnTo>
                <a:lnTo>
                  <a:pt x="2186" y="190"/>
                </a:lnTo>
                <a:lnTo>
                  <a:pt x="2186" y="172"/>
                </a:lnTo>
                <a:lnTo>
                  <a:pt x="2163" y="154"/>
                </a:lnTo>
                <a:lnTo>
                  <a:pt x="2151" y="148"/>
                </a:lnTo>
                <a:lnTo>
                  <a:pt x="2138" y="53"/>
                </a:lnTo>
                <a:lnTo>
                  <a:pt x="2127" y="25"/>
                </a:lnTo>
                <a:lnTo>
                  <a:pt x="2097" y="30"/>
                </a:lnTo>
                <a:lnTo>
                  <a:pt x="2039" y="30"/>
                </a:lnTo>
                <a:lnTo>
                  <a:pt x="1973" y="0"/>
                </a:lnTo>
                <a:lnTo>
                  <a:pt x="1950" y="18"/>
                </a:lnTo>
                <a:lnTo>
                  <a:pt x="1938" y="36"/>
                </a:lnTo>
                <a:lnTo>
                  <a:pt x="1932" y="66"/>
                </a:lnTo>
                <a:lnTo>
                  <a:pt x="1961" y="154"/>
                </a:lnTo>
                <a:lnTo>
                  <a:pt x="1950" y="201"/>
                </a:lnTo>
                <a:lnTo>
                  <a:pt x="1908" y="195"/>
                </a:lnTo>
                <a:lnTo>
                  <a:pt x="1890" y="178"/>
                </a:lnTo>
                <a:lnTo>
                  <a:pt x="1879" y="131"/>
                </a:lnTo>
                <a:lnTo>
                  <a:pt x="951" y="190"/>
                </a:lnTo>
                <a:lnTo>
                  <a:pt x="933" y="160"/>
                </a:lnTo>
                <a:lnTo>
                  <a:pt x="933" y="131"/>
                </a:lnTo>
                <a:lnTo>
                  <a:pt x="903" y="101"/>
                </a:lnTo>
                <a:lnTo>
                  <a:pt x="898" y="7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3" name="Freeform 85"/>
          <p:cNvSpPr>
            <a:spLocks/>
          </p:cNvSpPr>
          <p:nvPr/>
        </p:nvSpPr>
        <p:spPr bwMode="auto">
          <a:xfrm>
            <a:off x="7097349" y="2881368"/>
            <a:ext cx="678530" cy="325474"/>
          </a:xfrm>
          <a:custGeom>
            <a:avLst/>
            <a:gdLst/>
            <a:ahLst/>
            <a:cxnLst>
              <a:cxn ang="0">
                <a:pos x="844" y="47"/>
              </a:cxn>
              <a:cxn ang="0">
                <a:pos x="47" y="419"/>
              </a:cxn>
              <a:cxn ang="0">
                <a:pos x="77" y="384"/>
              </a:cxn>
              <a:cxn ang="0">
                <a:pos x="172" y="306"/>
              </a:cxn>
              <a:cxn ang="0">
                <a:pos x="218" y="260"/>
              </a:cxn>
              <a:cxn ang="0">
                <a:pos x="254" y="242"/>
              </a:cxn>
              <a:cxn ang="0">
                <a:pos x="331" y="230"/>
              </a:cxn>
              <a:cxn ang="0">
                <a:pos x="443" y="171"/>
              </a:cxn>
              <a:cxn ang="0">
                <a:pos x="491" y="189"/>
              </a:cxn>
              <a:cxn ang="0">
                <a:pos x="532" y="207"/>
              </a:cxn>
              <a:cxn ang="0">
                <a:pos x="580" y="289"/>
              </a:cxn>
              <a:cxn ang="0">
                <a:pos x="632" y="295"/>
              </a:cxn>
              <a:cxn ang="0">
                <a:pos x="638" y="336"/>
              </a:cxn>
              <a:cxn ang="0">
                <a:pos x="738" y="372"/>
              </a:cxn>
              <a:cxn ang="0">
                <a:pos x="803" y="419"/>
              </a:cxn>
              <a:cxn ang="0">
                <a:pos x="827" y="471"/>
              </a:cxn>
              <a:cxn ang="0">
                <a:pos x="762" y="602"/>
              </a:cxn>
              <a:cxn ang="0">
                <a:pos x="816" y="649"/>
              </a:cxn>
              <a:cxn ang="0">
                <a:pos x="892" y="661"/>
              </a:cxn>
              <a:cxn ang="0">
                <a:pos x="910" y="661"/>
              </a:cxn>
              <a:cxn ang="0">
                <a:pos x="999" y="655"/>
              </a:cxn>
              <a:cxn ang="0">
                <a:pos x="1093" y="691"/>
              </a:cxn>
              <a:cxn ang="0">
                <a:pos x="1111" y="679"/>
              </a:cxn>
              <a:cxn ang="0">
                <a:pos x="1064" y="613"/>
              </a:cxn>
              <a:cxn ang="0">
                <a:pos x="1034" y="602"/>
              </a:cxn>
              <a:cxn ang="0">
                <a:pos x="1052" y="584"/>
              </a:cxn>
              <a:cxn ang="0">
                <a:pos x="1029" y="560"/>
              </a:cxn>
              <a:cxn ang="0">
                <a:pos x="975" y="448"/>
              </a:cxn>
              <a:cxn ang="0">
                <a:pos x="963" y="384"/>
              </a:cxn>
              <a:cxn ang="0">
                <a:pos x="975" y="289"/>
              </a:cxn>
              <a:cxn ang="0">
                <a:pos x="958" y="253"/>
              </a:cxn>
              <a:cxn ang="0">
                <a:pos x="975" y="224"/>
              </a:cxn>
              <a:cxn ang="0">
                <a:pos x="1040" y="159"/>
              </a:cxn>
              <a:cxn ang="0">
                <a:pos x="1064" y="88"/>
              </a:cxn>
              <a:cxn ang="0">
                <a:pos x="1111" y="111"/>
              </a:cxn>
              <a:cxn ang="0">
                <a:pos x="1064" y="189"/>
              </a:cxn>
              <a:cxn ang="0">
                <a:pos x="1029" y="248"/>
              </a:cxn>
              <a:cxn ang="0">
                <a:pos x="1075" y="295"/>
              </a:cxn>
              <a:cxn ang="0">
                <a:pos x="1087" y="384"/>
              </a:cxn>
              <a:cxn ang="0">
                <a:pos x="1052" y="425"/>
              </a:cxn>
              <a:cxn ang="0">
                <a:pos x="1093" y="455"/>
              </a:cxn>
              <a:cxn ang="0">
                <a:pos x="1093" y="501"/>
              </a:cxn>
              <a:cxn ang="0">
                <a:pos x="1111" y="572"/>
              </a:cxn>
              <a:cxn ang="0">
                <a:pos x="1176" y="602"/>
              </a:cxn>
              <a:cxn ang="0">
                <a:pos x="1217" y="590"/>
              </a:cxn>
              <a:cxn ang="0">
                <a:pos x="1222" y="620"/>
              </a:cxn>
              <a:cxn ang="0">
                <a:pos x="1252" y="679"/>
              </a:cxn>
              <a:cxn ang="0">
                <a:pos x="1306" y="702"/>
              </a:cxn>
              <a:cxn ang="0">
                <a:pos x="1336" y="679"/>
              </a:cxn>
              <a:cxn ang="0">
                <a:pos x="1435" y="625"/>
              </a:cxn>
              <a:cxn ang="0">
                <a:pos x="1477" y="466"/>
              </a:cxn>
              <a:cxn ang="0">
                <a:pos x="1265" y="496"/>
              </a:cxn>
            </a:cxnLst>
            <a:rect l="0" t="0" r="r" b="b"/>
            <a:pathLst>
              <a:path w="1477" h="709">
                <a:moveTo>
                  <a:pt x="1116" y="0"/>
                </a:moveTo>
                <a:lnTo>
                  <a:pt x="844" y="47"/>
                </a:lnTo>
                <a:lnTo>
                  <a:pt x="0" y="212"/>
                </a:lnTo>
                <a:lnTo>
                  <a:pt x="47" y="419"/>
                </a:lnTo>
                <a:lnTo>
                  <a:pt x="60" y="395"/>
                </a:lnTo>
                <a:lnTo>
                  <a:pt x="77" y="384"/>
                </a:lnTo>
                <a:lnTo>
                  <a:pt x="142" y="313"/>
                </a:lnTo>
                <a:lnTo>
                  <a:pt x="172" y="306"/>
                </a:lnTo>
                <a:lnTo>
                  <a:pt x="195" y="271"/>
                </a:lnTo>
                <a:lnTo>
                  <a:pt x="218" y="260"/>
                </a:lnTo>
                <a:lnTo>
                  <a:pt x="236" y="218"/>
                </a:lnTo>
                <a:lnTo>
                  <a:pt x="254" y="242"/>
                </a:lnTo>
                <a:lnTo>
                  <a:pt x="289" y="248"/>
                </a:lnTo>
                <a:lnTo>
                  <a:pt x="331" y="230"/>
                </a:lnTo>
                <a:lnTo>
                  <a:pt x="337" y="207"/>
                </a:lnTo>
                <a:lnTo>
                  <a:pt x="443" y="171"/>
                </a:lnTo>
                <a:lnTo>
                  <a:pt x="466" y="182"/>
                </a:lnTo>
                <a:lnTo>
                  <a:pt x="491" y="189"/>
                </a:lnTo>
                <a:lnTo>
                  <a:pt x="520" y="177"/>
                </a:lnTo>
                <a:lnTo>
                  <a:pt x="532" y="207"/>
                </a:lnTo>
                <a:lnTo>
                  <a:pt x="544" y="212"/>
                </a:lnTo>
                <a:lnTo>
                  <a:pt x="580" y="289"/>
                </a:lnTo>
                <a:lnTo>
                  <a:pt x="603" y="283"/>
                </a:lnTo>
                <a:lnTo>
                  <a:pt x="632" y="295"/>
                </a:lnTo>
                <a:lnTo>
                  <a:pt x="662" y="306"/>
                </a:lnTo>
                <a:lnTo>
                  <a:pt x="638" y="336"/>
                </a:lnTo>
                <a:lnTo>
                  <a:pt x="674" y="372"/>
                </a:lnTo>
                <a:lnTo>
                  <a:pt x="738" y="372"/>
                </a:lnTo>
                <a:lnTo>
                  <a:pt x="762" y="402"/>
                </a:lnTo>
                <a:lnTo>
                  <a:pt x="803" y="419"/>
                </a:lnTo>
                <a:lnTo>
                  <a:pt x="833" y="455"/>
                </a:lnTo>
                <a:lnTo>
                  <a:pt x="827" y="471"/>
                </a:lnTo>
                <a:lnTo>
                  <a:pt x="786" y="542"/>
                </a:lnTo>
                <a:lnTo>
                  <a:pt x="762" y="602"/>
                </a:lnTo>
                <a:lnTo>
                  <a:pt x="768" y="649"/>
                </a:lnTo>
                <a:lnTo>
                  <a:pt x="816" y="649"/>
                </a:lnTo>
                <a:lnTo>
                  <a:pt x="857" y="625"/>
                </a:lnTo>
                <a:lnTo>
                  <a:pt x="892" y="661"/>
                </a:lnTo>
                <a:lnTo>
                  <a:pt x="910" y="673"/>
                </a:lnTo>
                <a:lnTo>
                  <a:pt x="910" y="661"/>
                </a:lnTo>
                <a:lnTo>
                  <a:pt x="945" y="655"/>
                </a:lnTo>
                <a:lnTo>
                  <a:pt x="999" y="655"/>
                </a:lnTo>
                <a:lnTo>
                  <a:pt x="1064" y="679"/>
                </a:lnTo>
                <a:lnTo>
                  <a:pt x="1093" y="691"/>
                </a:lnTo>
                <a:lnTo>
                  <a:pt x="1111" y="691"/>
                </a:lnTo>
                <a:lnTo>
                  <a:pt x="1111" y="679"/>
                </a:lnTo>
                <a:lnTo>
                  <a:pt x="1093" y="661"/>
                </a:lnTo>
                <a:lnTo>
                  <a:pt x="1064" y="613"/>
                </a:lnTo>
                <a:lnTo>
                  <a:pt x="1040" y="608"/>
                </a:lnTo>
                <a:lnTo>
                  <a:pt x="1034" y="602"/>
                </a:lnTo>
                <a:lnTo>
                  <a:pt x="1040" y="584"/>
                </a:lnTo>
                <a:lnTo>
                  <a:pt x="1052" y="584"/>
                </a:lnTo>
                <a:lnTo>
                  <a:pt x="1057" y="572"/>
                </a:lnTo>
                <a:lnTo>
                  <a:pt x="1029" y="560"/>
                </a:lnTo>
                <a:lnTo>
                  <a:pt x="1004" y="519"/>
                </a:lnTo>
                <a:lnTo>
                  <a:pt x="975" y="448"/>
                </a:lnTo>
                <a:lnTo>
                  <a:pt x="969" y="419"/>
                </a:lnTo>
                <a:lnTo>
                  <a:pt x="963" y="384"/>
                </a:lnTo>
                <a:lnTo>
                  <a:pt x="975" y="306"/>
                </a:lnTo>
                <a:lnTo>
                  <a:pt x="975" y="289"/>
                </a:lnTo>
                <a:lnTo>
                  <a:pt x="963" y="278"/>
                </a:lnTo>
                <a:lnTo>
                  <a:pt x="958" y="253"/>
                </a:lnTo>
                <a:lnTo>
                  <a:pt x="963" y="242"/>
                </a:lnTo>
                <a:lnTo>
                  <a:pt x="975" y="224"/>
                </a:lnTo>
                <a:lnTo>
                  <a:pt x="981" y="200"/>
                </a:lnTo>
                <a:lnTo>
                  <a:pt x="1040" y="159"/>
                </a:lnTo>
                <a:lnTo>
                  <a:pt x="1052" y="147"/>
                </a:lnTo>
                <a:lnTo>
                  <a:pt x="1064" y="88"/>
                </a:lnTo>
                <a:lnTo>
                  <a:pt x="1093" y="94"/>
                </a:lnTo>
                <a:lnTo>
                  <a:pt x="1111" y="111"/>
                </a:lnTo>
                <a:lnTo>
                  <a:pt x="1082" y="159"/>
                </a:lnTo>
                <a:lnTo>
                  <a:pt x="1064" y="189"/>
                </a:lnTo>
                <a:lnTo>
                  <a:pt x="1046" y="212"/>
                </a:lnTo>
                <a:lnTo>
                  <a:pt x="1029" y="248"/>
                </a:lnTo>
                <a:lnTo>
                  <a:pt x="1046" y="289"/>
                </a:lnTo>
                <a:lnTo>
                  <a:pt x="1075" y="295"/>
                </a:lnTo>
                <a:lnTo>
                  <a:pt x="1093" y="372"/>
                </a:lnTo>
                <a:lnTo>
                  <a:pt x="1087" y="384"/>
                </a:lnTo>
                <a:lnTo>
                  <a:pt x="1046" y="407"/>
                </a:lnTo>
                <a:lnTo>
                  <a:pt x="1052" y="425"/>
                </a:lnTo>
                <a:lnTo>
                  <a:pt x="1087" y="437"/>
                </a:lnTo>
                <a:lnTo>
                  <a:pt x="1093" y="455"/>
                </a:lnTo>
                <a:lnTo>
                  <a:pt x="1087" y="484"/>
                </a:lnTo>
                <a:lnTo>
                  <a:pt x="1093" y="501"/>
                </a:lnTo>
                <a:lnTo>
                  <a:pt x="1093" y="525"/>
                </a:lnTo>
                <a:lnTo>
                  <a:pt x="1111" y="572"/>
                </a:lnTo>
                <a:lnTo>
                  <a:pt x="1152" y="602"/>
                </a:lnTo>
                <a:lnTo>
                  <a:pt x="1176" y="602"/>
                </a:lnTo>
                <a:lnTo>
                  <a:pt x="1194" y="584"/>
                </a:lnTo>
                <a:lnTo>
                  <a:pt x="1217" y="590"/>
                </a:lnTo>
                <a:lnTo>
                  <a:pt x="1229" y="596"/>
                </a:lnTo>
                <a:lnTo>
                  <a:pt x="1222" y="620"/>
                </a:lnTo>
                <a:lnTo>
                  <a:pt x="1247" y="661"/>
                </a:lnTo>
                <a:lnTo>
                  <a:pt x="1252" y="679"/>
                </a:lnTo>
                <a:lnTo>
                  <a:pt x="1265" y="702"/>
                </a:lnTo>
                <a:lnTo>
                  <a:pt x="1306" y="702"/>
                </a:lnTo>
                <a:lnTo>
                  <a:pt x="1306" y="709"/>
                </a:lnTo>
                <a:lnTo>
                  <a:pt x="1336" y="679"/>
                </a:lnTo>
                <a:lnTo>
                  <a:pt x="1435" y="643"/>
                </a:lnTo>
                <a:lnTo>
                  <a:pt x="1435" y="625"/>
                </a:lnTo>
                <a:lnTo>
                  <a:pt x="1448" y="602"/>
                </a:lnTo>
                <a:lnTo>
                  <a:pt x="1477" y="466"/>
                </a:lnTo>
                <a:lnTo>
                  <a:pt x="1471" y="455"/>
                </a:lnTo>
                <a:lnTo>
                  <a:pt x="1265" y="496"/>
                </a:lnTo>
                <a:lnTo>
                  <a:pt x="1116" y="0"/>
                </a:lnTo>
                <a:close/>
              </a:path>
            </a:pathLst>
          </a:custGeom>
          <a:solidFill>
            <a:srgbClr val="17375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4" name="Freeform 86"/>
          <p:cNvSpPr>
            <a:spLocks/>
          </p:cNvSpPr>
          <p:nvPr/>
        </p:nvSpPr>
        <p:spPr bwMode="auto">
          <a:xfrm>
            <a:off x="7097349" y="2881368"/>
            <a:ext cx="678530" cy="325474"/>
          </a:xfrm>
          <a:custGeom>
            <a:avLst/>
            <a:gdLst/>
            <a:ahLst/>
            <a:cxnLst>
              <a:cxn ang="0">
                <a:pos x="844" y="47"/>
              </a:cxn>
              <a:cxn ang="0">
                <a:pos x="47" y="419"/>
              </a:cxn>
              <a:cxn ang="0">
                <a:pos x="77" y="384"/>
              </a:cxn>
              <a:cxn ang="0">
                <a:pos x="172" y="306"/>
              </a:cxn>
              <a:cxn ang="0">
                <a:pos x="218" y="260"/>
              </a:cxn>
              <a:cxn ang="0">
                <a:pos x="254" y="242"/>
              </a:cxn>
              <a:cxn ang="0">
                <a:pos x="331" y="230"/>
              </a:cxn>
              <a:cxn ang="0">
                <a:pos x="443" y="171"/>
              </a:cxn>
              <a:cxn ang="0">
                <a:pos x="491" y="189"/>
              </a:cxn>
              <a:cxn ang="0">
                <a:pos x="532" y="207"/>
              </a:cxn>
              <a:cxn ang="0">
                <a:pos x="580" y="289"/>
              </a:cxn>
              <a:cxn ang="0">
                <a:pos x="632" y="295"/>
              </a:cxn>
              <a:cxn ang="0">
                <a:pos x="638" y="336"/>
              </a:cxn>
              <a:cxn ang="0">
                <a:pos x="738" y="372"/>
              </a:cxn>
              <a:cxn ang="0">
                <a:pos x="803" y="419"/>
              </a:cxn>
              <a:cxn ang="0">
                <a:pos x="827" y="471"/>
              </a:cxn>
              <a:cxn ang="0">
                <a:pos x="762" y="602"/>
              </a:cxn>
              <a:cxn ang="0">
                <a:pos x="816" y="649"/>
              </a:cxn>
              <a:cxn ang="0">
                <a:pos x="892" y="661"/>
              </a:cxn>
              <a:cxn ang="0">
                <a:pos x="910" y="661"/>
              </a:cxn>
              <a:cxn ang="0">
                <a:pos x="999" y="655"/>
              </a:cxn>
              <a:cxn ang="0">
                <a:pos x="1093" y="691"/>
              </a:cxn>
              <a:cxn ang="0">
                <a:pos x="1111" y="679"/>
              </a:cxn>
              <a:cxn ang="0">
                <a:pos x="1064" y="613"/>
              </a:cxn>
              <a:cxn ang="0">
                <a:pos x="1034" y="602"/>
              </a:cxn>
              <a:cxn ang="0">
                <a:pos x="1052" y="584"/>
              </a:cxn>
              <a:cxn ang="0">
                <a:pos x="1029" y="560"/>
              </a:cxn>
              <a:cxn ang="0">
                <a:pos x="975" y="448"/>
              </a:cxn>
              <a:cxn ang="0">
                <a:pos x="963" y="384"/>
              </a:cxn>
              <a:cxn ang="0">
                <a:pos x="975" y="289"/>
              </a:cxn>
              <a:cxn ang="0">
                <a:pos x="958" y="253"/>
              </a:cxn>
              <a:cxn ang="0">
                <a:pos x="975" y="224"/>
              </a:cxn>
              <a:cxn ang="0">
                <a:pos x="1040" y="159"/>
              </a:cxn>
              <a:cxn ang="0">
                <a:pos x="1064" y="88"/>
              </a:cxn>
              <a:cxn ang="0">
                <a:pos x="1111" y="111"/>
              </a:cxn>
              <a:cxn ang="0">
                <a:pos x="1064" y="189"/>
              </a:cxn>
              <a:cxn ang="0">
                <a:pos x="1029" y="248"/>
              </a:cxn>
              <a:cxn ang="0">
                <a:pos x="1075" y="295"/>
              </a:cxn>
              <a:cxn ang="0">
                <a:pos x="1087" y="384"/>
              </a:cxn>
              <a:cxn ang="0">
                <a:pos x="1052" y="425"/>
              </a:cxn>
              <a:cxn ang="0">
                <a:pos x="1093" y="455"/>
              </a:cxn>
              <a:cxn ang="0">
                <a:pos x="1093" y="501"/>
              </a:cxn>
              <a:cxn ang="0">
                <a:pos x="1111" y="572"/>
              </a:cxn>
              <a:cxn ang="0">
                <a:pos x="1176" y="602"/>
              </a:cxn>
              <a:cxn ang="0">
                <a:pos x="1217" y="590"/>
              </a:cxn>
              <a:cxn ang="0">
                <a:pos x="1222" y="620"/>
              </a:cxn>
              <a:cxn ang="0">
                <a:pos x="1252" y="679"/>
              </a:cxn>
              <a:cxn ang="0">
                <a:pos x="1306" y="702"/>
              </a:cxn>
              <a:cxn ang="0">
                <a:pos x="1336" y="679"/>
              </a:cxn>
              <a:cxn ang="0">
                <a:pos x="1435" y="625"/>
              </a:cxn>
              <a:cxn ang="0">
                <a:pos x="1477" y="466"/>
              </a:cxn>
              <a:cxn ang="0">
                <a:pos x="1265" y="496"/>
              </a:cxn>
            </a:cxnLst>
            <a:rect l="0" t="0" r="r" b="b"/>
            <a:pathLst>
              <a:path w="1477" h="709">
                <a:moveTo>
                  <a:pt x="1116" y="0"/>
                </a:moveTo>
                <a:lnTo>
                  <a:pt x="844" y="47"/>
                </a:lnTo>
                <a:lnTo>
                  <a:pt x="0" y="212"/>
                </a:lnTo>
                <a:lnTo>
                  <a:pt x="47" y="419"/>
                </a:lnTo>
                <a:lnTo>
                  <a:pt x="60" y="395"/>
                </a:lnTo>
                <a:lnTo>
                  <a:pt x="77" y="384"/>
                </a:lnTo>
                <a:lnTo>
                  <a:pt x="142" y="313"/>
                </a:lnTo>
                <a:lnTo>
                  <a:pt x="172" y="306"/>
                </a:lnTo>
                <a:lnTo>
                  <a:pt x="195" y="271"/>
                </a:lnTo>
                <a:lnTo>
                  <a:pt x="218" y="260"/>
                </a:lnTo>
                <a:lnTo>
                  <a:pt x="236" y="218"/>
                </a:lnTo>
                <a:lnTo>
                  <a:pt x="254" y="242"/>
                </a:lnTo>
                <a:lnTo>
                  <a:pt x="289" y="248"/>
                </a:lnTo>
                <a:lnTo>
                  <a:pt x="331" y="230"/>
                </a:lnTo>
                <a:lnTo>
                  <a:pt x="337" y="207"/>
                </a:lnTo>
                <a:lnTo>
                  <a:pt x="443" y="171"/>
                </a:lnTo>
                <a:lnTo>
                  <a:pt x="466" y="182"/>
                </a:lnTo>
                <a:lnTo>
                  <a:pt x="491" y="189"/>
                </a:lnTo>
                <a:lnTo>
                  <a:pt x="520" y="177"/>
                </a:lnTo>
                <a:lnTo>
                  <a:pt x="532" y="207"/>
                </a:lnTo>
                <a:lnTo>
                  <a:pt x="544" y="212"/>
                </a:lnTo>
                <a:lnTo>
                  <a:pt x="580" y="289"/>
                </a:lnTo>
                <a:lnTo>
                  <a:pt x="603" y="283"/>
                </a:lnTo>
                <a:lnTo>
                  <a:pt x="632" y="295"/>
                </a:lnTo>
                <a:lnTo>
                  <a:pt x="662" y="306"/>
                </a:lnTo>
                <a:lnTo>
                  <a:pt x="638" y="336"/>
                </a:lnTo>
                <a:lnTo>
                  <a:pt x="674" y="372"/>
                </a:lnTo>
                <a:lnTo>
                  <a:pt x="738" y="372"/>
                </a:lnTo>
                <a:lnTo>
                  <a:pt x="762" y="402"/>
                </a:lnTo>
                <a:lnTo>
                  <a:pt x="803" y="419"/>
                </a:lnTo>
                <a:lnTo>
                  <a:pt x="833" y="455"/>
                </a:lnTo>
                <a:lnTo>
                  <a:pt x="827" y="471"/>
                </a:lnTo>
                <a:lnTo>
                  <a:pt x="786" y="542"/>
                </a:lnTo>
                <a:lnTo>
                  <a:pt x="762" y="602"/>
                </a:lnTo>
                <a:lnTo>
                  <a:pt x="768" y="649"/>
                </a:lnTo>
                <a:lnTo>
                  <a:pt x="816" y="649"/>
                </a:lnTo>
                <a:lnTo>
                  <a:pt x="857" y="625"/>
                </a:lnTo>
                <a:lnTo>
                  <a:pt x="892" y="661"/>
                </a:lnTo>
                <a:lnTo>
                  <a:pt x="910" y="673"/>
                </a:lnTo>
                <a:lnTo>
                  <a:pt x="910" y="661"/>
                </a:lnTo>
                <a:lnTo>
                  <a:pt x="945" y="655"/>
                </a:lnTo>
                <a:lnTo>
                  <a:pt x="999" y="655"/>
                </a:lnTo>
                <a:lnTo>
                  <a:pt x="1064" y="679"/>
                </a:lnTo>
                <a:lnTo>
                  <a:pt x="1093" y="691"/>
                </a:lnTo>
                <a:lnTo>
                  <a:pt x="1111" y="691"/>
                </a:lnTo>
                <a:lnTo>
                  <a:pt x="1111" y="679"/>
                </a:lnTo>
                <a:lnTo>
                  <a:pt x="1093" y="661"/>
                </a:lnTo>
                <a:lnTo>
                  <a:pt x="1064" y="613"/>
                </a:lnTo>
                <a:lnTo>
                  <a:pt x="1040" y="608"/>
                </a:lnTo>
                <a:lnTo>
                  <a:pt x="1034" y="602"/>
                </a:lnTo>
                <a:lnTo>
                  <a:pt x="1040" y="584"/>
                </a:lnTo>
                <a:lnTo>
                  <a:pt x="1052" y="584"/>
                </a:lnTo>
                <a:lnTo>
                  <a:pt x="1057" y="572"/>
                </a:lnTo>
                <a:lnTo>
                  <a:pt x="1029" y="560"/>
                </a:lnTo>
                <a:lnTo>
                  <a:pt x="1004" y="519"/>
                </a:lnTo>
                <a:lnTo>
                  <a:pt x="975" y="448"/>
                </a:lnTo>
                <a:lnTo>
                  <a:pt x="969" y="419"/>
                </a:lnTo>
                <a:lnTo>
                  <a:pt x="963" y="384"/>
                </a:lnTo>
                <a:lnTo>
                  <a:pt x="975" y="306"/>
                </a:lnTo>
                <a:lnTo>
                  <a:pt x="975" y="289"/>
                </a:lnTo>
                <a:lnTo>
                  <a:pt x="963" y="278"/>
                </a:lnTo>
                <a:lnTo>
                  <a:pt x="958" y="253"/>
                </a:lnTo>
                <a:lnTo>
                  <a:pt x="963" y="242"/>
                </a:lnTo>
                <a:lnTo>
                  <a:pt x="975" y="224"/>
                </a:lnTo>
                <a:lnTo>
                  <a:pt x="981" y="200"/>
                </a:lnTo>
                <a:lnTo>
                  <a:pt x="1040" y="159"/>
                </a:lnTo>
                <a:lnTo>
                  <a:pt x="1052" y="147"/>
                </a:lnTo>
                <a:lnTo>
                  <a:pt x="1064" y="88"/>
                </a:lnTo>
                <a:lnTo>
                  <a:pt x="1093" y="94"/>
                </a:lnTo>
                <a:lnTo>
                  <a:pt x="1111" y="111"/>
                </a:lnTo>
                <a:lnTo>
                  <a:pt x="1082" y="159"/>
                </a:lnTo>
                <a:lnTo>
                  <a:pt x="1064" y="189"/>
                </a:lnTo>
                <a:lnTo>
                  <a:pt x="1046" y="212"/>
                </a:lnTo>
                <a:lnTo>
                  <a:pt x="1029" y="248"/>
                </a:lnTo>
                <a:lnTo>
                  <a:pt x="1046" y="289"/>
                </a:lnTo>
                <a:lnTo>
                  <a:pt x="1075" y="295"/>
                </a:lnTo>
                <a:lnTo>
                  <a:pt x="1093" y="372"/>
                </a:lnTo>
                <a:lnTo>
                  <a:pt x="1087" y="384"/>
                </a:lnTo>
                <a:lnTo>
                  <a:pt x="1046" y="407"/>
                </a:lnTo>
                <a:lnTo>
                  <a:pt x="1052" y="425"/>
                </a:lnTo>
                <a:lnTo>
                  <a:pt x="1087" y="437"/>
                </a:lnTo>
                <a:lnTo>
                  <a:pt x="1093" y="455"/>
                </a:lnTo>
                <a:lnTo>
                  <a:pt x="1087" y="484"/>
                </a:lnTo>
                <a:lnTo>
                  <a:pt x="1093" y="501"/>
                </a:lnTo>
                <a:lnTo>
                  <a:pt x="1093" y="525"/>
                </a:lnTo>
                <a:lnTo>
                  <a:pt x="1111" y="572"/>
                </a:lnTo>
                <a:lnTo>
                  <a:pt x="1152" y="602"/>
                </a:lnTo>
                <a:lnTo>
                  <a:pt x="1176" y="602"/>
                </a:lnTo>
                <a:lnTo>
                  <a:pt x="1194" y="584"/>
                </a:lnTo>
                <a:lnTo>
                  <a:pt x="1217" y="590"/>
                </a:lnTo>
                <a:lnTo>
                  <a:pt x="1229" y="596"/>
                </a:lnTo>
                <a:lnTo>
                  <a:pt x="1222" y="620"/>
                </a:lnTo>
                <a:lnTo>
                  <a:pt x="1247" y="661"/>
                </a:lnTo>
                <a:lnTo>
                  <a:pt x="1252" y="679"/>
                </a:lnTo>
                <a:lnTo>
                  <a:pt x="1265" y="702"/>
                </a:lnTo>
                <a:lnTo>
                  <a:pt x="1306" y="702"/>
                </a:lnTo>
                <a:lnTo>
                  <a:pt x="1306" y="709"/>
                </a:lnTo>
                <a:lnTo>
                  <a:pt x="1336" y="679"/>
                </a:lnTo>
                <a:lnTo>
                  <a:pt x="1435" y="643"/>
                </a:lnTo>
                <a:lnTo>
                  <a:pt x="1435" y="625"/>
                </a:lnTo>
                <a:lnTo>
                  <a:pt x="1448" y="602"/>
                </a:lnTo>
                <a:lnTo>
                  <a:pt x="1477" y="466"/>
                </a:lnTo>
                <a:lnTo>
                  <a:pt x="1471" y="455"/>
                </a:lnTo>
                <a:lnTo>
                  <a:pt x="1265" y="496"/>
                </a:lnTo>
                <a:lnTo>
                  <a:pt x="1116" y="0"/>
                </a:lnTo>
              </a:path>
            </a:pathLst>
          </a:custGeom>
          <a:noFill/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" name="Freeform 87"/>
          <p:cNvSpPr>
            <a:spLocks/>
          </p:cNvSpPr>
          <p:nvPr/>
        </p:nvSpPr>
        <p:spPr bwMode="auto">
          <a:xfrm>
            <a:off x="7610384" y="2851027"/>
            <a:ext cx="162737" cy="259276"/>
          </a:xfrm>
          <a:custGeom>
            <a:avLst/>
            <a:gdLst/>
            <a:ahLst/>
            <a:cxnLst>
              <a:cxn ang="0">
                <a:pos x="355" y="520"/>
              </a:cxn>
              <a:cxn ang="0">
                <a:pos x="349" y="484"/>
              </a:cxn>
              <a:cxn ang="0">
                <a:pos x="326" y="425"/>
              </a:cxn>
              <a:cxn ang="0">
                <a:pos x="284" y="389"/>
              </a:cxn>
              <a:cxn ang="0">
                <a:pos x="231" y="348"/>
              </a:cxn>
              <a:cxn ang="0">
                <a:pos x="207" y="325"/>
              </a:cxn>
              <a:cxn ang="0">
                <a:pos x="195" y="295"/>
              </a:cxn>
              <a:cxn ang="0">
                <a:pos x="154" y="224"/>
              </a:cxn>
              <a:cxn ang="0">
                <a:pos x="136" y="189"/>
              </a:cxn>
              <a:cxn ang="0">
                <a:pos x="101" y="148"/>
              </a:cxn>
              <a:cxn ang="0">
                <a:pos x="89" y="123"/>
              </a:cxn>
              <a:cxn ang="0">
                <a:pos x="83" y="100"/>
              </a:cxn>
              <a:cxn ang="0">
                <a:pos x="83" y="94"/>
              </a:cxn>
              <a:cxn ang="0">
                <a:pos x="83" y="82"/>
              </a:cxn>
              <a:cxn ang="0">
                <a:pos x="106" y="6"/>
              </a:cxn>
              <a:cxn ang="0">
                <a:pos x="78" y="0"/>
              </a:cxn>
              <a:cxn ang="0">
                <a:pos x="48" y="6"/>
              </a:cxn>
              <a:cxn ang="0">
                <a:pos x="18" y="35"/>
              </a:cxn>
              <a:cxn ang="0">
                <a:pos x="12" y="59"/>
              </a:cxn>
              <a:cxn ang="0">
                <a:pos x="7" y="65"/>
              </a:cxn>
              <a:cxn ang="0">
                <a:pos x="0" y="65"/>
              </a:cxn>
              <a:cxn ang="0">
                <a:pos x="149" y="561"/>
              </a:cxn>
              <a:cxn ang="0">
                <a:pos x="355" y="520"/>
              </a:cxn>
            </a:cxnLst>
            <a:rect l="0" t="0" r="r" b="b"/>
            <a:pathLst>
              <a:path w="355" h="561">
                <a:moveTo>
                  <a:pt x="355" y="520"/>
                </a:moveTo>
                <a:lnTo>
                  <a:pt x="349" y="484"/>
                </a:lnTo>
                <a:lnTo>
                  <a:pt x="326" y="425"/>
                </a:lnTo>
                <a:lnTo>
                  <a:pt x="284" y="389"/>
                </a:lnTo>
                <a:lnTo>
                  <a:pt x="231" y="348"/>
                </a:lnTo>
                <a:lnTo>
                  <a:pt x="207" y="325"/>
                </a:lnTo>
                <a:lnTo>
                  <a:pt x="195" y="295"/>
                </a:lnTo>
                <a:lnTo>
                  <a:pt x="154" y="224"/>
                </a:lnTo>
                <a:lnTo>
                  <a:pt x="136" y="189"/>
                </a:lnTo>
                <a:lnTo>
                  <a:pt x="101" y="148"/>
                </a:lnTo>
                <a:lnTo>
                  <a:pt x="89" y="123"/>
                </a:lnTo>
                <a:lnTo>
                  <a:pt x="83" y="100"/>
                </a:lnTo>
                <a:lnTo>
                  <a:pt x="83" y="94"/>
                </a:lnTo>
                <a:lnTo>
                  <a:pt x="83" y="82"/>
                </a:lnTo>
                <a:lnTo>
                  <a:pt x="106" y="6"/>
                </a:lnTo>
                <a:lnTo>
                  <a:pt x="78" y="0"/>
                </a:lnTo>
                <a:lnTo>
                  <a:pt x="48" y="6"/>
                </a:lnTo>
                <a:lnTo>
                  <a:pt x="18" y="35"/>
                </a:lnTo>
                <a:lnTo>
                  <a:pt x="12" y="59"/>
                </a:lnTo>
                <a:lnTo>
                  <a:pt x="7" y="65"/>
                </a:lnTo>
                <a:lnTo>
                  <a:pt x="0" y="65"/>
                </a:lnTo>
                <a:lnTo>
                  <a:pt x="149" y="561"/>
                </a:lnTo>
                <a:lnTo>
                  <a:pt x="355" y="52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6" name="Freeform 88"/>
          <p:cNvSpPr>
            <a:spLocks/>
          </p:cNvSpPr>
          <p:nvPr/>
        </p:nvSpPr>
        <p:spPr bwMode="auto">
          <a:xfrm>
            <a:off x="7610384" y="2851027"/>
            <a:ext cx="162737" cy="259276"/>
          </a:xfrm>
          <a:custGeom>
            <a:avLst/>
            <a:gdLst/>
            <a:ahLst/>
            <a:cxnLst>
              <a:cxn ang="0">
                <a:pos x="355" y="520"/>
              </a:cxn>
              <a:cxn ang="0">
                <a:pos x="349" y="484"/>
              </a:cxn>
              <a:cxn ang="0">
                <a:pos x="326" y="425"/>
              </a:cxn>
              <a:cxn ang="0">
                <a:pos x="284" y="389"/>
              </a:cxn>
              <a:cxn ang="0">
                <a:pos x="231" y="348"/>
              </a:cxn>
              <a:cxn ang="0">
                <a:pos x="207" y="325"/>
              </a:cxn>
              <a:cxn ang="0">
                <a:pos x="195" y="295"/>
              </a:cxn>
              <a:cxn ang="0">
                <a:pos x="154" y="224"/>
              </a:cxn>
              <a:cxn ang="0">
                <a:pos x="136" y="189"/>
              </a:cxn>
              <a:cxn ang="0">
                <a:pos x="101" y="148"/>
              </a:cxn>
              <a:cxn ang="0">
                <a:pos x="89" y="123"/>
              </a:cxn>
              <a:cxn ang="0">
                <a:pos x="83" y="100"/>
              </a:cxn>
              <a:cxn ang="0">
                <a:pos x="83" y="94"/>
              </a:cxn>
              <a:cxn ang="0">
                <a:pos x="83" y="82"/>
              </a:cxn>
              <a:cxn ang="0">
                <a:pos x="106" y="6"/>
              </a:cxn>
              <a:cxn ang="0">
                <a:pos x="78" y="0"/>
              </a:cxn>
              <a:cxn ang="0">
                <a:pos x="48" y="6"/>
              </a:cxn>
              <a:cxn ang="0">
                <a:pos x="18" y="35"/>
              </a:cxn>
              <a:cxn ang="0">
                <a:pos x="12" y="59"/>
              </a:cxn>
              <a:cxn ang="0">
                <a:pos x="7" y="65"/>
              </a:cxn>
              <a:cxn ang="0">
                <a:pos x="0" y="65"/>
              </a:cxn>
              <a:cxn ang="0">
                <a:pos x="149" y="561"/>
              </a:cxn>
              <a:cxn ang="0">
                <a:pos x="355" y="520"/>
              </a:cxn>
            </a:cxnLst>
            <a:rect l="0" t="0" r="r" b="b"/>
            <a:pathLst>
              <a:path w="355" h="561">
                <a:moveTo>
                  <a:pt x="355" y="520"/>
                </a:moveTo>
                <a:lnTo>
                  <a:pt x="349" y="484"/>
                </a:lnTo>
                <a:lnTo>
                  <a:pt x="326" y="425"/>
                </a:lnTo>
                <a:lnTo>
                  <a:pt x="284" y="389"/>
                </a:lnTo>
                <a:lnTo>
                  <a:pt x="231" y="348"/>
                </a:lnTo>
                <a:lnTo>
                  <a:pt x="207" y="325"/>
                </a:lnTo>
                <a:lnTo>
                  <a:pt x="195" y="295"/>
                </a:lnTo>
                <a:lnTo>
                  <a:pt x="154" y="224"/>
                </a:lnTo>
                <a:lnTo>
                  <a:pt x="136" y="189"/>
                </a:lnTo>
                <a:lnTo>
                  <a:pt x="101" y="148"/>
                </a:lnTo>
                <a:lnTo>
                  <a:pt x="89" y="123"/>
                </a:lnTo>
                <a:lnTo>
                  <a:pt x="83" y="100"/>
                </a:lnTo>
                <a:lnTo>
                  <a:pt x="83" y="94"/>
                </a:lnTo>
                <a:lnTo>
                  <a:pt x="83" y="82"/>
                </a:lnTo>
                <a:lnTo>
                  <a:pt x="106" y="6"/>
                </a:lnTo>
                <a:lnTo>
                  <a:pt x="78" y="0"/>
                </a:lnTo>
                <a:lnTo>
                  <a:pt x="48" y="6"/>
                </a:lnTo>
                <a:lnTo>
                  <a:pt x="18" y="35"/>
                </a:lnTo>
                <a:lnTo>
                  <a:pt x="12" y="59"/>
                </a:lnTo>
                <a:lnTo>
                  <a:pt x="7" y="65"/>
                </a:lnTo>
                <a:lnTo>
                  <a:pt x="0" y="65"/>
                </a:lnTo>
                <a:lnTo>
                  <a:pt x="149" y="561"/>
                </a:lnTo>
                <a:lnTo>
                  <a:pt x="355" y="520"/>
                </a:lnTo>
              </a:path>
            </a:pathLst>
          </a:custGeom>
          <a:solidFill>
            <a:srgbClr val="17375E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7" name="Freeform 89"/>
          <p:cNvSpPr>
            <a:spLocks/>
          </p:cNvSpPr>
          <p:nvPr/>
        </p:nvSpPr>
        <p:spPr bwMode="auto">
          <a:xfrm>
            <a:off x="7648999" y="2550378"/>
            <a:ext cx="201353" cy="452354"/>
          </a:xfrm>
          <a:custGeom>
            <a:avLst/>
            <a:gdLst/>
            <a:ahLst/>
            <a:cxnLst>
              <a:cxn ang="0">
                <a:pos x="0" y="738"/>
              </a:cxn>
              <a:cxn ang="0">
                <a:pos x="18" y="744"/>
              </a:cxn>
              <a:cxn ang="0">
                <a:pos x="59" y="809"/>
              </a:cxn>
              <a:cxn ang="0">
                <a:pos x="154" y="868"/>
              </a:cxn>
              <a:cxn ang="0">
                <a:pos x="231" y="886"/>
              </a:cxn>
              <a:cxn ang="0">
                <a:pos x="249" y="939"/>
              </a:cxn>
              <a:cxn ang="0">
                <a:pos x="266" y="986"/>
              </a:cxn>
              <a:cxn ang="0">
                <a:pos x="307" y="916"/>
              </a:cxn>
              <a:cxn ang="0">
                <a:pos x="343" y="815"/>
              </a:cxn>
              <a:cxn ang="0">
                <a:pos x="408" y="708"/>
              </a:cxn>
              <a:cxn ang="0">
                <a:pos x="444" y="609"/>
              </a:cxn>
              <a:cxn ang="0">
                <a:pos x="431" y="449"/>
              </a:cxn>
              <a:cxn ang="0">
                <a:pos x="403" y="307"/>
              </a:cxn>
              <a:cxn ang="0">
                <a:pos x="337" y="331"/>
              </a:cxn>
              <a:cxn ang="0">
                <a:pos x="319" y="319"/>
              </a:cxn>
              <a:cxn ang="0">
                <a:pos x="296" y="325"/>
              </a:cxn>
              <a:cxn ang="0">
                <a:pos x="319" y="254"/>
              </a:cxn>
              <a:cxn ang="0">
                <a:pos x="349" y="242"/>
              </a:cxn>
              <a:cxn ang="0">
                <a:pos x="355" y="171"/>
              </a:cxn>
              <a:cxn ang="0">
                <a:pos x="385" y="137"/>
              </a:cxn>
              <a:cxn ang="0">
                <a:pos x="107" y="0"/>
              </a:cxn>
              <a:cxn ang="0">
                <a:pos x="66" y="48"/>
              </a:cxn>
              <a:cxn ang="0">
                <a:pos x="53" y="124"/>
              </a:cxn>
              <a:cxn ang="0">
                <a:pos x="12" y="171"/>
              </a:cxn>
              <a:cxn ang="0">
                <a:pos x="36" y="206"/>
              </a:cxn>
              <a:cxn ang="0">
                <a:pos x="18" y="260"/>
              </a:cxn>
              <a:cxn ang="0">
                <a:pos x="30" y="337"/>
              </a:cxn>
              <a:cxn ang="0">
                <a:pos x="83" y="396"/>
              </a:cxn>
              <a:cxn ang="0">
                <a:pos x="130" y="419"/>
              </a:cxn>
              <a:cxn ang="0">
                <a:pos x="165" y="444"/>
              </a:cxn>
              <a:cxn ang="0">
                <a:pos x="207" y="490"/>
              </a:cxn>
              <a:cxn ang="0">
                <a:pos x="112" y="568"/>
              </a:cxn>
              <a:cxn ang="0">
                <a:pos x="23" y="662"/>
              </a:cxn>
            </a:cxnLst>
            <a:rect l="0" t="0" r="r" b="b"/>
            <a:pathLst>
              <a:path w="444" h="986">
                <a:moveTo>
                  <a:pt x="23" y="662"/>
                </a:moveTo>
                <a:lnTo>
                  <a:pt x="0" y="738"/>
                </a:lnTo>
                <a:lnTo>
                  <a:pt x="0" y="750"/>
                </a:lnTo>
                <a:lnTo>
                  <a:pt x="18" y="744"/>
                </a:lnTo>
                <a:lnTo>
                  <a:pt x="36" y="779"/>
                </a:lnTo>
                <a:lnTo>
                  <a:pt x="59" y="809"/>
                </a:lnTo>
                <a:lnTo>
                  <a:pt x="83" y="832"/>
                </a:lnTo>
                <a:lnTo>
                  <a:pt x="154" y="868"/>
                </a:lnTo>
                <a:lnTo>
                  <a:pt x="178" y="880"/>
                </a:lnTo>
                <a:lnTo>
                  <a:pt x="231" y="886"/>
                </a:lnTo>
                <a:lnTo>
                  <a:pt x="249" y="892"/>
                </a:lnTo>
                <a:lnTo>
                  <a:pt x="249" y="939"/>
                </a:lnTo>
                <a:lnTo>
                  <a:pt x="249" y="969"/>
                </a:lnTo>
                <a:lnTo>
                  <a:pt x="266" y="986"/>
                </a:lnTo>
                <a:lnTo>
                  <a:pt x="284" y="963"/>
                </a:lnTo>
                <a:lnTo>
                  <a:pt x="307" y="916"/>
                </a:lnTo>
                <a:lnTo>
                  <a:pt x="307" y="875"/>
                </a:lnTo>
                <a:lnTo>
                  <a:pt x="343" y="815"/>
                </a:lnTo>
                <a:lnTo>
                  <a:pt x="360" y="768"/>
                </a:lnTo>
                <a:lnTo>
                  <a:pt x="408" y="708"/>
                </a:lnTo>
                <a:lnTo>
                  <a:pt x="426" y="656"/>
                </a:lnTo>
                <a:lnTo>
                  <a:pt x="444" y="609"/>
                </a:lnTo>
                <a:lnTo>
                  <a:pt x="444" y="579"/>
                </a:lnTo>
                <a:lnTo>
                  <a:pt x="431" y="449"/>
                </a:lnTo>
                <a:lnTo>
                  <a:pt x="419" y="343"/>
                </a:lnTo>
                <a:lnTo>
                  <a:pt x="403" y="307"/>
                </a:lnTo>
                <a:lnTo>
                  <a:pt x="355" y="319"/>
                </a:lnTo>
                <a:lnTo>
                  <a:pt x="337" y="331"/>
                </a:lnTo>
                <a:lnTo>
                  <a:pt x="325" y="325"/>
                </a:lnTo>
                <a:lnTo>
                  <a:pt x="319" y="319"/>
                </a:lnTo>
                <a:lnTo>
                  <a:pt x="307" y="325"/>
                </a:lnTo>
                <a:lnTo>
                  <a:pt x="296" y="325"/>
                </a:lnTo>
                <a:lnTo>
                  <a:pt x="296" y="307"/>
                </a:lnTo>
                <a:lnTo>
                  <a:pt x="319" y="254"/>
                </a:lnTo>
                <a:lnTo>
                  <a:pt x="337" y="249"/>
                </a:lnTo>
                <a:lnTo>
                  <a:pt x="349" y="242"/>
                </a:lnTo>
                <a:lnTo>
                  <a:pt x="349" y="201"/>
                </a:lnTo>
                <a:lnTo>
                  <a:pt x="355" y="171"/>
                </a:lnTo>
                <a:lnTo>
                  <a:pt x="367" y="153"/>
                </a:lnTo>
                <a:lnTo>
                  <a:pt x="385" y="137"/>
                </a:lnTo>
                <a:lnTo>
                  <a:pt x="367" y="95"/>
                </a:lnTo>
                <a:lnTo>
                  <a:pt x="107" y="0"/>
                </a:lnTo>
                <a:lnTo>
                  <a:pt x="89" y="13"/>
                </a:lnTo>
                <a:lnTo>
                  <a:pt x="66" y="48"/>
                </a:lnTo>
                <a:lnTo>
                  <a:pt x="66" y="66"/>
                </a:lnTo>
                <a:lnTo>
                  <a:pt x="53" y="124"/>
                </a:lnTo>
                <a:lnTo>
                  <a:pt x="18" y="160"/>
                </a:lnTo>
                <a:lnTo>
                  <a:pt x="12" y="171"/>
                </a:lnTo>
                <a:lnTo>
                  <a:pt x="12" y="183"/>
                </a:lnTo>
                <a:lnTo>
                  <a:pt x="36" y="206"/>
                </a:lnTo>
                <a:lnTo>
                  <a:pt x="41" y="249"/>
                </a:lnTo>
                <a:lnTo>
                  <a:pt x="18" y="260"/>
                </a:lnTo>
                <a:lnTo>
                  <a:pt x="23" y="337"/>
                </a:lnTo>
                <a:lnTo>
                  <a:pt x="30" y="337"/>
                </a:lnTo>
                <a:lnTo>
                  <a:pt x="71" y="348"/>
                </a:lnTo>
                <a:lnTo>
                  <a:pt x="83" y="396"/>
                </a:lnTo>
                <a:lnTo>
                  <a:pt x="119" y="401"/>
                </a:lnTo>
                <a:lnTo>
                  <a:pt x="130" y="419"/>
                </a:lnTo>
                <a:lnTo>
                  <a:pt x="148" y="426"/>
                </a:lnTo>
                <a:lnTo>
                  <a:pt x="165" y="444"/>
                </a:lnTo>
                <a:lnTo>
                  <a:pt x="213" y="479"/>
                </a:lnTo>
                <a:lnTo>
                  <a:pt x="207" y="490"/>
                </a:lnTo>
                <a:lnTo>
                  <a:pt x="160" y="520"/>
                </a:lnTo>
                <a:lnTo>
                  <a:pt x="112" y="568"/>
                </a:lnTo>
                <a:lnTo>
                  <a:pt x="101" y="609"/>
                </a:lnTo>
                <a:lnTo>
                  <a:pt x="23" y="66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8" name="Freeform 90"/>
          <p:cNvSpPr>
            <a:spLocks/>
          </p:cNvSpPr>
          <p:nvPr/>
        </p:nvSpPr>
        <p:spPr bwMode="auto">
          <a:xfrm>
            <a:off x="7648999" y="2550378"/>
            <a:ext cx="201353" cy="452354"/>
          </a:xfrm>
          <a:custGeom>
            <a:avLst/>
            <a:gdLst/>
            <a:ahLst/>
            <a:cxnLst>
              <a:cxn ang="0">
                <a:pos x="0" y="738"/>
              </a:cxn>
              <a:cxn ang="0">
                <a:pos x="18" y="744"/>
              </a:cxn>
              <a:cxn ang="0">
                <a:pos x="59" y="809"/>
              </a:cxn>
              <a:cxn ang="0">
                <a:pos x="154" y="868"/>
              </a:cxn>
              <a:cxn ang="0">
                <a:pos x="231" y="886"/>
              </a:cxn>
              <a:cxn ang="0">
                <a:pos x="249" y="939"/>
              </a:cxn>
              <a:cxn ang="0">
                <a:pos x="266" y="986"/>
              </a:cxn>
              <a:cxn ang="0">
                <a:pos x="307" y="916"/>
              </a:cxn>
              <a:cxn ang="0">
                <a:pos x="343" y="815"/>
              </a:cxn>
              <a:cxn ang="0">
                <a:pos x="408" y="708"/>
              </a:cxn>
              <a:cxn ang="0">
                <a:pos x="444" y="609"/>
              </a:cxn>
              <a:cxn ang="0">
                <a:pos x="431" y="449"/>
              </a:cxn>
              <a:cxn ang="0">
                <a:pos x="403" y="307"/>
              </a:cxn>
              <a:cxn ang="0">
                <a:pos x="337" y="331"/>
              </a:cxn>
              <a:cxn ang="0">
                <a:pos x="319" y="319"/>
              </a:cxn>
              <a:cxn ang="0">
                <a:pos x="296" y="325"/>
              </a:cxn>
              <a:cxn ang="0">
                <a:pos x="319" y="254"/>
              </a:cxn>
              <a:cxn ang="0">
                <a:pos x="349" y="242"/>
              </a:cxn>
              <a:cxn ang="0">
                <a:pos x="355" y="171"/>
              </a:cxn>
              <a:cxn ang="0">
                <a:pos x="385" y="137"/>
              </a:cxn>
              <a:cxn ang="0">
                <a:pos x="107" y="0"/>
              </a:cxn>
              <a:cxn ang="0">
                <a:pos x="66" y="48"/>
              </a:cxn>
              <a:cxn ang="0">
                <a:pos x="53" y="124"/>
              </a:cxn>
              <a:cxn ang="0">
                <a:pos x="12" y="171"/>
              </a:cxn>
              <a:cxn ang="0">
                <a:pos x="36" y="206"/>
              </a:cxn>
              <a:cxn ang="0">
                <a:pos x="18" y="260"/>
              </a:cxn>
              <a:cxn ang="0">
                <a:pos x="30" y="337"/>
              </a:cxn>
              <a:cxn ang="0">
                <a:pos x="83" y="396"/>
              </a:cxn>
              <a:cxn ang="0">
                <a:pos x="130" y="419"/>
              </a:cxn>
              <a:cxn ang="0">
                <a:pos x="165" y="444"/>
              </a:cxn>
              <a:cxn ang="0">
                <a:pos x="207" y="490"/>
              </a:cxn>
              <a:cxn ang="0">
                <a:pos x="112" y="568"/>
              </a:cxn>
              <a:cxn ang="0">
                <a:pos x="23" y="662"/>
              </a:cxn>
            </a:cxnLst>
            <a:rect l="0" t="0" r="r" b="b"/>
            <a:pathLst>
              <a:path w="444" h="986">
                <a:moveTo>
                  <a:pt x="23" y="662"/>
                </a:moveTo>
                <a:lnTo>
                  <a:pt x="0" y="738"/>
                </a:lnTo>
                <a:lnTo>
                  <a:pt x="0" y="750"/>
                </a:lnTo>
                <a:lnTo>
                  <a:pt x="18" y="744"/>
                </a:lnTo>
                <a:lnTo>
                  <a:pt x="36" y="779"/>
                </a:lnTo>
                <a:lnTo>
                  <a:pt x="59" y="809"/>
                </a:lnTo>
                <a:lnTo>
                  <a:pt x="83" y="832"/>
                </a:lnTo>
                <a:lnTo>
                  <a:pt x="154" y="868"/>
                </a:lnTo>
                <a:lnTo>
                  <a:pt x="178" y="880"/>
                </a:lnTo>
                <a:lnTo>
                  <a:pt x="231" y="886"/>
                </a:lnTo>
                <a:lnTo>
                  <a:pt x="249" y="892"/>
                </a:lnTo>
                <a:lnTo>
                  <a:pt x="249" y="939"/>
                </a:lnTo>
                <a:lnTo>
                  <a:pt x="249" y="969"/>
                </a:lnTo>
                <a:lnTo>
                  <a:pt x="266" y="986"/>
                </a:lnTo>
                <a:lnTo>
                  <a:pt x="284" y="963"/>
                </a:lnTo>
                <a:lnTo>
                  <a:pt x="307" y="916"/>
                </a:lnTo>
                <a:lnTo>
                  <a:pt x="307" y="875"/>
                </a:lnTo>
                <a:lnTo>
                  <a:pt x="343" y="815"/>
                </a:lnTo>
                <a:lnTo>
                  <a:pt x="360" y="768"/>
                </a:lnTo>
                <a:lnTo>
                  <a:pt x="408" y="708"/>
                </a:lnTo>
                <a:lnTo>
                  <a:pt x="426" y="656"/>
                </a:lnTo>
                <a:lnTo>
                  <a:pt x="444" y="609"/>
                </a:lnTo>
                <a:lnTo>
                  <a:pt x="444" y="579"/>
                </a:lnTo>
                <a:lnTo>
                  <a:pt x="431" y="449"/>
                </a:lnTo>
                <a:lnTo>
                  <a:pt x="419" y="343"/>
                </a:lnTo>
                <a:lnTo>
                  <a:pt x="403" y="307"/>
                </a:lnTo>
                <a:lnTo>
                  <a:pt x="355" y="319"/>
                </a:lnTo>
                <a:lnTo>
                  <a:pt x="337" y="331"/>
                </a:lnTo>
                <a:lnTo>
                  <a:pt x="325" y="325"/>
                </a:lnTo>
                <a:lnTo>
                  <a:pt x="319" y="319"/>
                </a:lnTo>
                <a:lnTo>
                  <a:pt x="307" y="325"/>
                </a:lnTo>
                <a:lnTo>
                  <a:pt x="296" y="325"/>
                </a:lnTo>
                <a:lnTo>
                  <a:pt x="296" y="307"/>
                </a:lnTo>
                <a:lnTo>
                  <a:pt x="319" y="254"/>
                </a:lnTo>
                <a:lnTo>
                  <a:pt x="337" y="249"/>
                </a:lnTo>
                <a:lnTo>
                  <a:pt x="349" y="242"/>
                </a:lnTo>
                <a:lnTo>
                  <a:pt x="349" y="201"/>
                </a:lnTo>
                <a:lnTo>
                  <a:pt x="355" y="171"/>
                </a:lnTo>
                <a:lnTo>
                  <a:pt x="367" y="153"/>
                </a:lnTo>
                <a:lnTo>
                  <a:pt x="385" y="137"/>
                </a:lnTo>
                <a:lnTo>
                  <a:pt x="367" y="95"/>
                </a:lnTo>
                <a:lnTo>
                  <a:pt x="107" y="0"/>
                </a:lnTo>
                <a:lnTo>
                  <a:pt x="89" y="13"/>
                </a:lnTo>
                <a:lnTo>
                  <a:pt x="66" y="48"/>
                </a:lnTo>
                <a:lnTo>
                  <a:pt x="66" y="66"/>
                </a:lnTo>
                <a:lnTo>
                  <a:pt x="53" y="124"/>
                </a:lnTo>
                <a:lnTo>
                  <a:pt x="18" y="160"/>
                </a:lnTo>
                <a:lnTo>
                  <a:pt x="12" y="171"/>
                </a:lnTo>
                <a:lnTo>
                  <a:pt x="12" y="183"/>
                </a:lnTo>
                <a:lnTo>
                  <a:pt x="36" y="206"/>
                </a:lnTo>
                <a:lnTo>
                  <a:pt x="41" y="249"/>
                </a:lnTo>
                <a:lnTo>
                  <a:pt x="18" y="260"/>
                </a:lnTo>
                <a:lnTo>
                  <a:pt x="23" y="337"/>
                </a:lnTo>
                <a:lnTo>
                  <a:pt x="30" y="337"/>
                </a:lnTo>
                <a:lnTo>
                  <a:pt x="71" y="348"/>
                </a:lnTo>
                <a:lnTo>
                  <a:pt x="83" y="396"/>
                </a:lnTo>
                <a:lnTo>
                  <a:pt x="119" y="401"/>
                </a:lnTo>
                <a:lnTo>
                  <a:pt x="130" y="419"/>
                </a:lnTo>
                <a:lnTo>
                  <a:pt x="148" y="426"/>
                </a:lnTo>
                <a:lnTo>
                  <a:pt x="165" y="444"/>
                </a:lnTo>
                <a:lnTo>
                  <a:pt x="213" y="479"/>
                </a:lnTo>
                <a:lnTo>
                  <a:pt x="207" y="490"/>
                </a:lnTo>
                <a:lnTo>
                  <a:pt x="160" y="520"/>
                </a:lnTo>
                <a:lnTo>
                  <a:pt x="112" y="568"/>
                </a:lnTo>
                <a:lnTo>
                  <a:pt x="101" y="609"/>
                </a:lnTo>
                <a:lnTo>
                  <a:pt x="23" y="662"/>
                </a:lnTo>
              </a:path>
            </a:pathLst>
          </a:custGeom>
          <a:solidFill>
            <a:schemeClr val="accent1">
              <a:lumMod val="75000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9" name="Freeform 91"/>
          <p:cNvSpPr>
            <a:spLocks/>
          </p:cNvSpPr>
          <p:nvPr/>
        </p:nvSpPr>
        <p:spPr bwMode="auto">
          <a:xfrm>
            <a:off x="7836561" y="2332476"/>
            <a:ext cx="251001" cy="251001"/>
          </a:xfrm>
          <a:custGeom>
            <a:avLst/>
            <a:gdLst/>
            <a:ahLst/>
            <a:cxnLst>
              <a:cxn ang="0">
                <a:pos x="0" y="118"/>
              </a:cxn>
              <a:cxn ang="0">
                <a:pos x="183" y="71"/>
              </a:cxn>
              <a:cxn ang="0">
                <a:pos x="201" y="95"/>
              </a:cxn>
              <a:cxn ang="0">
                <a:pos x="206" y="89"/>
              </a:cxn>
              <a:cxn ang="0">
                <a:pos x="213" y="77"/>
              </a:cxn>
              <a:cxn ang="0">
                <a:pos x="485" y="0"/>
              </a:cxn>
              <a:cxn ang="0">
                <a:pos x="549" y="224"/>
              </a:cxn>
              <a:cxn ang="0">
                <a:pos x="538" y="247"/>
              </a:cxn>
              <a:cxn ang="0">
                <a:pos x="531" y="260"/>
              </a:cxn>
              <a:cxn ang="0">
                <a:pos x="538" y="272"/>
              </a:cxn>
              <a:cxn ang="0">
                <a:pos x="538" y="283"/>
              </a:cxn>
              <a:cxn ang="0">
                <a:pos x="502" y="283"/>
              </a:cxn>
              <a:cxn ang="0">
                <a:pos x="414" y="325"/>
              </a:cxn>
              <a:cxn ang="0">
                <a:pos x="384" y="318"/>
              </a:cxn>
              <a:cxn ang="0">
                <a:pos x="378" y="331"/>
              </a:cxn>
              <a:cxn ang="0">
                <a:pos x="378" y="348"/>
              </a:cxn>
              <a:cxn ang="0">
                <a:pos x="373" y="354"/>
              </a:cxn>
              <a:cxn ang="0">
                <a:pos x="319" y="360"/>
              </a:cxn>
              <a:cxn ang="0">
                <a:pos x="242" y="396"/>
              </a:cxn>
              <a:cxn ang="0">
                <a:pos x="231" y="384"/>
              </a:cxn>
              <a:cxn ang="0">
                <a:pos x="183" y="431"/>
              </a:cxn>
              <a:cxn ang="0">
                <a:pos x="82" y="520"/>
              </a:cxn>
              <a:cxn ang="0">
                <a:pos x="41" y="543"/>
              </a:cxn>
              <a:cxn ang="0">
                <a:pos x="6" y="508"/>
              </a:cxn>
              <a:cxn ang="0">
                <a:pos x="53" y="460"/>
              </a:cxn>
              <a:cxn ang="0">
                <a:pos x="59" y="442"/>
              </a:cxn>
              <a:cxn ang="0">
                <a:pos x="36" y="419"/>
              </a:cxn>
              <a:cxn ang="0">
                <a:pos x="0" y="118"/>
              </a:cxn>
            </a:cxnLst>
            <a:rect l="0" t="0" r="r" b="b"/>
            <a:pathLst>
              <a:path w="549" h="543">
                <a:moveTo>
                  <a:pt x="0" y="118"/>
                </a:moveTo>
                <a:lnTo>
                  <a:pt x="183" y="71"/>
                </a:lnTo>
                <a:lnTo>
                  <a:pt x="201" y="95"/>
                </a:lnTo>
                <a:lnTo>
                  <a:pt x="206" y="89"/>
                </a:lnTo>
                <a:lnTo>
                  <a:pt x="213" y="77"/>
                </a:lnTo>
                <a:lnTo>
                  <a:pt x="485" y="0"/>
                </a:lnTo>
                <a:lnTo>
                  <a:pt x="549" y="224"/>
                </a:lnTo>
                <a:lnTo>
                  <a:pt x="538" y="247"/>
                </a:lnTo>
                <a:lnTo>
                  <a:pt x="531" y="260"/>
                </a:lnTo>
                <a:lnTo>
                  <a:pt x="538" y="272"/>
                </a:lnTo>
                <a:lnTo>
                  <a:pt x="538" y="283"/>
                </a:lnTo>
                <a:lnTo>
                  <a:pt x="502" y="283"/>
                </a:lnTo>
                <a:lnTo>
                  <a:pt x="414" y="325"/>
                </a:lnTo>
                <a:lnTo>
                  <a:pt x="384" y="318"/>
                </a:lnTo>
                <a:lnTo>
                  <a:pt x="378" y="331"/>
                </a:lnTo>
                <a:lnTo>
                  <a:pt x="378" y="348"/>
                </a:lnTo>
                <a:lnTo>
                  <a:pt x="373" y="354"/>
                </a:lnTo>
                <a:lnTo>
                  <a:pt x="319" y="360"/>
                </a:lnTo>
                <a:lnTo>
                  <a:pt x="242" y="396"/>
                </a:lnTo>
                <a:lnTo>
                  <a:pt x="231" y="384"/>
                </a:lnTo>
                <a:lnTo>
                  <a:pt x="183" y="431"/>
                </a:lnTo>
                <a:lnTo>
                  <a:pt x="82" y="520"/>
                </a:lnTo>
                <a:lnTo>
                  <a:pt x="41" y="543"/>
                </a:lnTo>
                <a:lnTo>
                  <a:pt x="6" y="508"/>
                </a:lnTo>
                <a:lnTo>
                  <a:pt x="53" y="460"/>
                </a:lnTo>
                <a:lnTo>
                  <a:pt x="59" y="442"/>
                </a:lnTo>
                <a:lnTo>
                  <a:pt x="36" y="419"/>
                </a:lnTo>
                <a:lnTo>
                  <a:pt x="0" y="11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0" name="Freeform 92"/>
          <p:cNvSpPr>
            <a:spLocks/>
          </p:cNvSpPr>
          <p:nvPr/>
        </p:nvSpPr>
        <p:spPr bwMode="auto">
          <a:xfrm>
            <a:off x="7836561" y="2332476"/>
            <a:ext cx="251001" cy="251001"/>
          </a:xfrm>
          <a:custGeom>
            <a:avLst/>
            <a:gdLst/>
            <a:ahLst/>
            <a:cxnLst>
              <a:cxn ang="0">
                <a:pos x="0" y="118"/>
              </a:cxn>
              <a:cxn ang="0">
                <a:pos x="183" y="71"/>
              </a:cxn>
              <a:cxn ang="0">
                <a:pos x="201" y="95"/>
              </a:cxn>
              <a:cxn ang="0">
                <a:pos x="206" y="89"/>
              </a:cxn>
              <a:cxn ang="0">
                <a:pos x="213" y="77"/>
              </a:cxn>
              <a:cxn ang="0">
                <a:pos x="485" y="0"/>
              </a:cxn>
              <a:cxn ang="0">
                <a:pos x="549" y="224"/>
              </a:cxn>
              <a:cxn ang="0">
                <a:pos x="538" y="247"/>
              </a:cxn>
              <a:cxn ang="0">
                <a:pos x="531" y="260"/>
              </a:cxn>
              <a:cxn ang="0">
                <a:pos x="538" y="272"/>
              </a:cxn>
              <a:cxn ang="0">
                <a:pos x="538" y="283"/>
              </a:cxn>
              <a:cxn ang="0">
                <a:pos x="502" y="283"/>
              </a:cxn>
              <a:cxn ang="0">
                <a:pos x="414" y="325"/>
              </a:cxn>
              <a:cxn ang="0">
                <a:pos x="384" y="318"/>
              </a:cxn>
              <a:cxn ang="0">
                <a:pos x="378" y="331"/>
              </a:cxn>
              <a:cxn ang="0">
                <a:pos x="378" y="348"/>
              </a:cxn>
              <a:cxn ang="0">
                <a:pos x="373" y="354"/>
              </a:cxn>
              <a:cxn ang="0">
                <a:pos x="319" y="360"/>
              </a:cxn>
              <a:cxn ang="0">
                <a:pos x="242" y="396"/>
              </a:cxn>
              <a:cxn ang="0">
                <a:pos x="231" y="384"/>
              </a:cxn>
              <a:cxn ang="0">
                <a:pos x="183" y="431"/>
              </a:cxn>
              <a:cxn ang="0">
                <a:pos x="82" y="520"/>
              </a:cxn>
              <a:cxn ang="0">
                <a:pos x="41" y="543"/>
              </a:cxn>
              <a:cxn ang="0">
                <a:pos x="6" y="508"/>
              </a:cxn>
              <a:cxn ang="0">
                <a:pos x="53" y="460"/>
              </a:cxn>
              <a:cxn ang="0">
                <a:pos x="59" y="442"/>
              </a:cxn>
              <a:cxn ang="0">
                <a:pos x="36" y="419"/>
              </a:cxn>
              <a:cxn ang="0">
                <a:pos x="0" y="118"/>
              </a:cxn>
            </a:cxnLst>
            <a:rect l="0" t="0" r="r" b="b"/>
            <a:pathLst>
              <a:path w="549" h="543">
                <a:moveTo>
                  <a:pt x="0" y="118"/>
                </a:moveTo>
                <a:lnTo>
                  <a:pt x="183" y="71"/>
                </a:lnTo>
                <a:lnTo>
                  <a:pt x="201" y="95"/>
                </a:lnTo>
                <a:lnTo>
                  <a:pt x="206" y="89"/>
                </a:lnTo>
                <a:lnTo>
                  <a:pt x="213" y="77"/>
                </a:lnTo>
                <a:lnTo>
                  <a:pt x="485" y="0"/>
                </a:lnTo>
                <a:lnTo>
                  <a:pt x="549" y="224"/>
                </a:lnTo>
                <a:lnTo>
                  <a:pt x="538" y="247"/>
                </a:lnTo>
                <a:lnTo>
                  <a:pt x="531" y="260"/>
                </a:lnTo>
                <a:lnTo>
                  <a:pt x="538" y="272"/>
                </a:lnTo>
                <a:lnTo>
                  <a:pt x="538" y="283"/>
                </a:lnTo>
                <a:lnTo>
                  <a:pt x="502" y="283"/>
                </a:lnTo>
                <a:lnTo>
                  <a:pt x="414" y="325"/>
                </a:lnTo>
                <a:lnTo>
                  <a:pt x="384" y="318"/>
                </a:lnTo>
                <a:lnTo>
                  <a:pt x="378" y="331"/>
                </a:lnTo>
                <a:lnTo>
                  <a:pt x="378" y="348"/>
                </a:lnTo>
                <a:lnTo>
                  <a:pt x="373" y="354"/>
                </a:lnTo>
                <a:lnTo>
                  <a:pt x="319" y="360"/>
                </a:lnTo>
                <a:lnTo>
                  <a:pt x="242" y="396"/>
                </a:lnTo>
                <a:lnTo>
                  <a:pt x="231" y="384"/>
                </a:lnTo>
                <a:lnTo>
                  <a:pt x="183" y="431"/>
                </a:lnTo>
                <a:lnTo>
                  <a:pt x="82" y="520"/>
                </a:lnTo>
                <a:lnTo>
                  <a:pt x="41" y="543"/>
                </a:lnTo>
                <a:lnTo>
                  <a:pt x="6" y="508"/>
                </a:lnTo>
                <a:lnTo>
                  <a:pt x="53" y="460"/>
                </a:lnTo>
                <a:lnTo>
                  <a:pt x="59" y="442"/>
                </a:lnTo>
                <a:lnTo>
                  <a:pt x="36" y="419"/>
                </a:lnTo>
                <a:lnTo>
                  <a:pt x="0" y="118"/>
                </a:lnTo>
              </a:path>
            </a:pathLst>
          </a:custGeom>
          <a:noFill/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1" name="Freeform 93"/>
          <p:cNvSpPr>
            <a:spLocks/>
          </p:cNvSpPr>
          <p:nvPr/>
        </p:nvSpPr>
        <p:spPr bwMode="auto">
          <a:xfrm>
            <a:off x="7828286" y="2147673"/>
            <a:ext cx="490969" cy="253759"/>
          </a:xfrm>
          <a:custGeom>
            <a:avLst/>
            <a:gdLst/>
            <a:ahLst/>
            <a:cxnLst>
              <a:cxn ang="0">
                <a:pos x="218" y="178"/>
              </a:cxn>
              <a:cxn ang="0">
                <a:pos x="567" y="89"/>
              </a:cxn>
              <a:cxn ang="0">
                <a:pos x="585" y="89"/>
              </a:cxn>
              <a:cxn ang="0">
                <a:pos x="585" y="53"/>
              </a:cxn>
              <a:cxn ang="0">
                <a:pos x="638" y="6"/>
              </a:cxn>
              <a:cxn ang="0">
                <a:pos x="679" y="12"/>
              </a:cxn>
              <a:cxn ang="0">
                <a:pos x="733" y="89"/>
              </a:cxn>
              <a:cxn ang="0">
                <a:pos x="738" y="119"/>
              </a:cxn>
              <a:cxn ang="0">
                <a:pos x="703" y="165"/>
              </a:cxn>
              <a:cxn ang="0">
                <a:pos x="692" y="236"/>
              </a:cxn>
              <a:cxn ang="0">
                <a:pos x="774" y="254"/>
              </a:cxn>
              <a:cxn ang="0">
                <a:pos x="857" y="355"/>
              </a:cxn>
              <a:cxn ang="0">
                <a:pos x="958" y="396"/>
              </a:cxn>
              <a:cxn ang="0">
                <a:pos x="1022" y="332"/>
              </a:cxn>
              <a:cxn ang="0">
                <a:pos x="981" y="296"/>
              </a:cxn>
              <a:cxn ang="0">
                <a:pos x="945" y="254"/>
              </a:cxn>
              <a:cxn ang="0">
                <a:pos x="987" y="261"/>
              </a:cxn>
              <a:cxn ang="0">
                <a:pos x="1063" y="396"/>
              </a:cxn>
              <a:cxn ang="0">
                <a:pos x="1034" y="408"/>
              </a:cxn>
              <a:cxn ang="0">
                <a:pos x="951" y="456"/>
              </a:cxn>
              <a:cxn ang="0">
                <a:pos x="875" y="502"/>
              </a:cxn>
              <a:cxn ang="0">
                <a:pos x="875" y="479"/>
              </a:cxn>
              <a:cxn ang="0">
                <a:pos x="851" y="443"/>
              </a:cxn>
              <a:cxn ang="0">
                <a:pos x="786" y="538"/>
              </a:cxn>
              <a:cxn ang="0">
                <a:pos x="756" y="520"/>
              </a:cxn>
              <a:cxn ang="0">
                <a:pos x="738" y="508"/>
              </a:cxn>
              <a:cxn ang="0">
                <a:pos x="709" y="484"/>
              </a:cxn>
              <a:cxn ang="0">
                <a:pos x="656" y="461"/>
              </a:cxn>
              <a:cxn ang="0">
                <a:pos x="621" y="413"/>
              </a:cxn>
              <a:cxn ang="0">
                <a:pos x="497" y="402"/>
              </a:cxn>
              <a:cxn ang="0">
                <a:pos x="218" y="491"/>
              </a:cxn>
              <a:cxn ang="0">
                <a:pos x="195" y="473"/>
              </a:cxn>
              <a:cxn ang="0">
                <a:pos x="0" y="508"/>
              </a:cxn>
            </a:cxnLst>
            <a:rect l="0" t="0" r="r" b="b"/>
            <a:pathLst>
              <a:path w="1063" h="550">
                <a:moveTo>
                  <a:pt x="0" y="231"/>
                </a:moveTo>
                <a:lnTo>
                  <a:pt x="218" y="178"/>
                </a:lnTo>
                <a:lnTo>
                  <a:pt x="561" y="101"/>
                </a:lnTo>
                <a:lnTo>
                  <a:pt x="567" y="89"/>
                </a:lnTo>
                <a:lnTo>
                  <a:pt x="579" y="83"/>
                </a:lnTo>
                <a:lnTo>
                  <a:pt x="585" y="89"/>
                </a:lnTo>
                <a:lnTo>
                  <a:pt x="591" y="83"/>
                </a:lnTo>
                <a:lnTo>
                  <a:pt x="585" y="53"/>
                </a:lnTo>
                <a:lnTo>
                  <a:pt x="614" y="48"/>
                </a:lnTo>
                <a:lnTo>
                  <a:pt x="638" y="6"/>
                </a:lnTo>
                <a:lnTo>
                  <a:pt x="662" y="0"/>
                </a:lnTo>
                <a:lnTo>
                  <a:pt x="679" y="12"/>
                </a:lnTo>
                <a:lnTo>
                  <a:pt x="697" y="59"/>
                </a:lnTo>
                <a:lnTo>
                  <a:pt x="733" y="89"/>
                </a:lnTo>
                <a:lnTo>
                  <a:pt x="745" y="107"/>
                </a:lnTo>
                <a:lnTo>
                  <a:pt x="738" y="119"/>
                </a:lnTo>
                <a:lnTo>
                  <a:pt x="720" y="130"/>
                </a:lnTo>
                <a:lnTo>
                  <a:pt x="703" y="165"/>
                </a:lnTo>
                <a:lnTo>
                  <a:pt x="685" y="213"/>
                </a:lnTo>
                <a:lnTo>
                  <a:pt x="692" y="236"/>
                </a:lnTo>
                <a:lnTo>
                  <a:pt x="733" y="236"/>
                </a:lnTo>
                <a:lnTo>
                  <a:pt x="774" y="254"/>
                </a:lnTo>
                <a:lnTo>
                  <a:pt x="834" y="319"/>
                </a:lnTo>
                <a:lnTo>
                  <a:pt x="857" y="355"/>
                </a:lnTo>
                <a:lnTo>
                  <a:pt x="887" y="396"/>
                </a:lnTo>
                <a:lnTo>
                  <a:pt x="958" y="396"/>
                </a:lnTo>
                <a:lnTo>
                  <a:pt x="999" y="378"/>
                </a:lnTo>
                <a:lnTo>
                  <a:pt x="1022" y="332"/>
                </a:lnTo>
                <a:lnTo>
                  <a:pt x="1010" y="319"/>
                </a:lnTo>
                <a:lnTo>
                  <a:pt x="981" y="296"/>
                </a:lnTo>
                <a:lnTo>
                  <a:pt x="945" y="278"/>
                </a:lnTo>
                <a:lnTo>
                  <a:pt x="945" y="254"/>
                </a:lnTo>
                <a:lnTo>
                  <a:pt x="975" y="261"/>
                </a:lnTo>
                <a:lnTo>
                  <a:pt x="987" y="261"/>
                </a:lnTo>
                <a:lnTo>
                  <a:pt x="1040" y="332"/>
                </a:lnTo>
                <a:lnTo>
                  <a:pt x="1063" y="396"/>
                </a:lnTo>
                <a:lnTo>
                  <a:pt x="1063" y="431"/>
                </a:lnTo>
                <a:lnTo>
                  <a:pt x="1034" y="408"/>
                </a:lnTo>
                <a:lnTo>
                  <a:pt x="999" y="438"/>
                </a:lnTo>
                <a:lnTo>
                  <a:pt x="951" y="456"/>
                </a:lnTo>
                <a:lnTo>
                  <a:pt x="898" y="502"/>
                </a:lnTo>
                <a:lnTo>
                  <a:pt x="875" y="502"/>
                </a:lnTo>
                <a:lnTo>
                  <a:pt x="869" y="497"/>
                </a:lnTo>
                <a:lnTo>
                  <a:pt x="875" y="479"/>
                </a:lnTo>
                <a:lnTo>
                  <a:pt x="862" y="443"/>
                </a:lnTo>
                <a:lnTo>
                  <a:pt x="851" y="443"/>
                </a:lnTo>
                <a:lnTo>
                  <a:pt x="821" y="491"/>
                </a:lnTo>
                <a:lnTo>
                  <a:pt x="786" y="538"/>
                </a:lnTo>
                <a:lnTo>
                  <a:pt x="774" y="550"/>
                </a:lnTo>
                <a:lnTo>
                  <a:pt x="756" y="520"/>
                </a:lnTo>
                <a:lnTo>
                  <a:pt x="750" y="514"/>
                </a:lnTo>
                <a:lnTo>
                  <a:pt x="738" y="508"/>
                </a:lnTo>
                <a:lnTo>
                  <a:pt x="733" y="502"/>
                </a:lnTo>
                <a:lnTo>
                  <a:pt x="709" y="484"/>
                </a:lnTo>
                <a:lnTo>
                  <a:pt x="709" y="479"/>
                </a:lnTo>
                <a:lnTo>
                  <a:pt x="656" y="461"/>
                </a:lnTo>
                <a:lnTo>
                  <a:pt x="638" y="420"/>
                </a:lnTo>
                <a:lnTo>
                  <a:pt x="621" y="413"/>
                </a:lnTo>
                <a:lnTo>
                  <a:pt x="609" y="378"/>
                </a:lnTo>
                <a:lnTo>
                  <a:pt x="497" y="402"/>
                </a:lnTo>
                <a:lnTo>
                  <a:pt x="225" y="479"/>
                </a:lnTo>
                <a:lnTo>
                  <a:pt x="218" y="491"/>
                </a:lnTo>
                <a:lnTo>
                  <a:pt x="213" y="497"/>
                </a:lnTo>
                <a:lnTo>
                  <a:pt x="195" y="473"/>
                </a:lnTo>
                <a:lnTo>
                  <a:pt x="12" y="520"/>
                </a:lnTo>
                <a:lnTo>
                  <a:pt x="0" y="508"/>
                </a:lnTo>
                <a:lnTo>
                  <a:pt x="0" y="23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2" name="Freeform 94"/>
          <p:cNvSpPr>
            <a:spLocks/>
          </p:cNvSpPr>
          <p:nvPr/>
        </p:nvSpPr>
        <p:spPr bwMode="auto">
          <a:xfrm>
            <a:off x="7828286" y="2147673"/>
            <a:ext cx="490969" cy="237211"/>
          </a:xfrm>
          <a:custGeom>
            <a:avLst/>
            <a:gdLst/>
            <a:ahLst/>
            <a:cxnLst>
              <a:cxn ang="0">
                <a:pos x="218" y="178"/>
              </a:cxn>
              <a:cxn ang="0">
                <a:pos x="567" y="89"/>
              </a:cxn>
              <a:cxn ang="0">
                <a:pos x="585" y="89"/>
              </a:cxn>
              <a:cxn ang="0">
                <a:pos x="585" y="53"/>
              </a:cxn>
              <a:cxn ang="0">
                <a:pos x="638" y="6"/>
              </a:cxn>
              <a:cxn ang="0">
                <a:pos x="679" y="12"/>
              </a:cxn>
              <a:cxn ang="0">
                <a:pos x="733" y="89"/>
              </a:cxn>
              <a:cxn ang="0">
                <a:pos x="738" y="119"/>
              </a:cxn>
              <a:cxn ang="0">
                <a:pos x="703" y="165"/>
              </a:cxn>
              <a:cxn ang="0">
                <a:pos x="692" y="236"/>
              </a:cxn>
              <a:cxn ang="0">
                <a:pos x="774" y="254"/>
              </a:cxn>
              <a:cxn ang="0">
                <a:pos x="857" y="355"/>
              </a:cxn>
              <a:cxn ang="0">
                <a:pos x="958" y="396"/>
              </a:cxn>
              <a:cxn ang="0">
                <a:pos x="1022" y="332"/>
              </a:cxn>
              <a:cxn ang="0">
                <a:pos x="981" y="296"/>
              </a:cxn>
              <a:cxn ang="0">
                <a:pos x="945" y="254"/>
              </a:cxn>
              <a:cxn ang="0">
                <a:pos x="987" y="261"/>
              </a:cxn>
              <a:cxn ang="0">
                <a:pos x="1063" y="396"/>
              </a:cxn>
              <a:cxn ang="0">
                <a:pos x="1034" y="408"/>
              </a:cxn>
              <a:cxn ang="0">
                <a:pos x="951" y="456"/>
              </a:cxn>
              <a:cxn ang="0">
                <a:pos x="875" y="502"/>
              </a:cxn>
              <a:cxn ang="0">
                <a:pos x="875" y="479"/>
              </a:cxn>
              <a:cxn ang="0">
                <a:pos x="851" y="443"/>
              </a:cxn>
              <a:cxn ang="0">
                <a:pos x="786" y="538"/>
              </a:cxn>
              <a:cxn ang="0">
                <a:pos x="756" y="520"/>
              </a:cxn>
              <a:cxn ang="0">
                <a:pos x="738" y="508"/>
              </a:cxn>
              <a:cxn ang="0">
                <a:pos x="709" y="484"/>
              </a:cxn>
              <a:cxn ang="0">
                <a:pos x="656" y="461"/>
              </a:cxn>
              <a:cxn ang="0">
                <a:pos x="621" y="413"/>
              </a:cxn>
              <a:cxn ang="0">
                <a:pos x="497" y="402"/>
              </a:cxn>
              <a:cxn ang="0">
                <a:pos x="218" y="491"/>
              </a:cxn>
              <a:cxn ang="0">
                <a:pos x="195" y="473"/>
              </a:cxn>
              <a:cxn ang="0">
                <a:pos x="0" y="508"/>
              </a:cxn>
            </a:cxnLst>
            <a:rect l="0" t="0" r="r" b="b"/>
            <a:pathLst>
              <a:path w="1063" h="550">
                <a:moveTo>
                  <a:pt x="0" y="231"/>
                </a:moveTo>
                <a:lnTo>
                  <a:pt x="218" y="178"/>
                </a:lnTo>
                <a:lnTo>
                  <a:pt x="561" y="101"/>
                </a:lnTo>
                <a:lnTo>
                  <a:pt x="567" y="89"/>
                </a:lnTo>
                <a:lnTo>
                  <a:pt x="579" y="83"/>
                </a:lnTo>
                <a:lnTo>
                  <a:pt x="585" y="89"/>
                </a:lnTo>
                <a:lnTo>
                  <a:pt x="591" y="83"/>
                </a:lnTo>
                <a:lnTo>
                  <a:pt x="585" y="53"/>
                </a:lnTo>
                <a:lnTo>
                  <a:pt x="614" y="48"/>
                </a:lnTo>
                <a:lnTo>
                  <a:pt x="638" y="6"/>
                </a:lnTo>
                <a:lnTo>
                  <a:pt x="662" y="0"/>
                </a:lnTo>
                <a:lnTo>
                  <a:pt x="679" y="12"/>
                </a:lnTo>
                <a:lnTo>
                  <a:pt x="697" y="59"/>
                </a:lnTo>
                <a:lnTo>
                  <a:pt x="733" y="89"/>
                </a:lnTo>
                <a:lnTo>
                  <a:pt x="745" y="107"/>
                </a:lnTo>
                <a:lnTo>
                  <a:pt x="738" y="119"/>
                </a:lnTo>
                <a:lnTo>
                  <a:pt x="720" y="130"/>
                </a:lnTo>
                <a:lnTo>
                  <a:pt x="703" y="165"/>
                </a:lnTo>
                <a:lnTo>
                  <a:pt x="685" y="213"/>
                </a:lnTo>
                <a:lnTo>
                  <a:pt x="692" y="236"/>
                </a:lnTo>
                <a:lnTo>
                  <a:pt x="733" y="236"/>
                </a:lnTo>
                <a:lnTo>
                  <a:pt x="774" y="254"/>
                </a:lnTo>
                <a:lnTo>
                  <a:pt x="834" y="319"/>
                </a:lnTo>
                <a:lnTo>
                  <a:pt x="857" y="355"/>
                </a:lnTo>
                <a:lnTo>
                  <a:pt x="887" y="396"/>
                </a:lnTo>
                <a:lnTo>
                  <a:pt x="958" y="396"/>
                </a:lnTo>
                <a:lnTo>
                  <a:pt x="999" y="378"/>
                </a:lnTo>
                <a:lnTo>
                  <a:pt x="1022" y="332"/>
                </a:lnTo>
                <a:lnTo>
                  <a:pt x="1010" y="319"/>
                </a:lnTo>
                <a:lnTo>
                  <a:pt x="981" y="296"/>
                </a:lnTo>
                <a:lnTo>
                  <a:pt x="945" y="278"/>
                </a:lnTo>
                <a:lnTo>
                  <a:pt x="945" y="254"/>
                </a:lnTo>
                <a:lnTo>
                  <a:pt x="975" y="261"/>
                </a:lnTo>
                <a:lnTo>
                  <a:pt x="987" y="261"/>
                </a:lnTo>
                <a:lnTo>
                  <a:pt x="1040" y="332"/>
                </a:lnTo>
                <a:lnTo>
                  <a:pt x="1063" y="396"/>
                </a:lnTo>
                <a:lnTo>
                  <a:pt x="1063" y="431"/>
                </a:lnTo>
                <a:lnTo>
                  <a:pt x="1034" y="408"/>
                </a:lnTo>
                <a:lnTo>
                  <a:pt x="999" y="438"/>
                </a:lnTo>
                <a:lnTo>
                  <a:pt x="951" y="456"/>
                </a:lnTo>
                <a:lnTo>
                  <a:pt x="898" y="502"/>
                </a:lnTo>
                <a:lnTo>
                  <a:pt x="875" y="502"/>
                </a:lnTo>
                <a:lnTo>
                  <a:pt x="869" y="497"/>
                </a:lnTo>
                <a:lnTo>
                  <a:pt x="875" y="479"/>
                </a:lnTo>
                <a:lnTo>
                  <a:pt x="862" y="443"/>
                </a:lnTo>
                <a:lnTo>
                  <a:pt x="851" y="443"/>
                </a:lnTo>
                <a:lnTo>
                  <a:pt x="821" y="491"/>
                </a:lnTo>
                <a:lnTo>
                  <a:pt x="786" y="538"/>
                </a:lnTo>
                <a:lnTo>
                  <a:pt x="774" y="550"/>
                </a:lnTo>
                <a:lnTo>
                  <a:pt x="756" y="520"/>
                </a:lnTo>
                <a:lnTo>
                  <a:pt x="750" y="514"/>
                </a:lnTo>
                <a:lnTo>
                  <a:pt x="738" y="508"/>
                </a:lnTo>
                <a:lnTo>
                  <a:pt x="733" y="502"/>
                </a:lnTo>
                <a:lnTo>
                  <a:pt x="709" y="484"/>
                </a:lnTo>
                <a:lnTo>
                  <a:pt x="709" y="479"/>
                </a:lnTo>
                <a:lnTo>
                  <a:pt x="656" y="461"/>
                </a:lnTo>
                <a:lnTo>
                  <a:pt x="638" y="420"/>
                </a:lnTo>
                <a:lnTo>
                  <a:pt x="621" y="413"/>
                </a:lnTo>
                <a:lnTo>
                  <a:pt x="609" y="378"/>
                </a:lnTo>
                <a:lnTo>
                  <a:pt x="497" y="402"/>
                </a:lnTo>
                <a:lnTo>
                  <a:pt x="225" y="479"/>
                </a:lnTo>
                <a:lnTo>
                  <a:pt x="218" y="491"/>
                </a:lnTo>
                <a:lnTo>
                  <a:pt x="213" y="497"/>
                </a:lnTo>
                <a:lnTo>
                  <a:pt x="195" y="473"/>
                </a:lnTo>
                <a:lnTo>
                  <a:pt x="12" y="520"/>
                </a:lnTo>
                <a:lnTo>
                  <a:pt x="0" y="508"/>
                </a:lnTo>
                <a:lnTo>
                  <a:pt x="0" y="231"/>
                </a:lnTo>
              </a:path>
            </a:pathLst>
          </a:custGeom>
          <a:noFill/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3" name="Freeform 95"/>
          <p:cNvSpPr>
            <a:spLocks/>
          </p:cNvSpPr>
          <p:nvPr/>
        </p:nvSpPr>
        <p:spPr bwMode="auto">
          <a:xfrm>
            <a:off x="8057221" y="2321443"/>
            <a:ext cx="126880" cy="140671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64" y="248"/>
              </a:cxn>
              <a:cxn ang="0">
                <a:pos x="53" y="271"/>
              </a:cxn>
              <a:cxn ang="0">
                <a:pos x="46" y="284"/>
              </a:cxn>
              <a:cxn ang="0">
                <a:pos x="53" y="296"/>
              </a:cxn>
              <a:cxn ang="0">
                <a:pos x="53" y="307"/>
              </a:cxn>
              <a:cxn ang="0">
                <a:pos x="70" y="307"/>
              </a:cxn>
              <a:cxn ang="0">
                <a:pos x="129" y="271"/>
              </a:cxn>
              <a:cxn ang="0">
                <a:pos x="159" y="243"/>
              </a:cxn>
              <a:cxn ang="0">
                <a:pos x="159" y="213"/>
              </a:cxn>
              <a:cxn ang="0">
                <a:pos x="153" y="195"/>
              </a:cxn>
              <a:cxn ang="0">
                <a:pos x="153" y="160"/>
              </a:cxn>
              <a:cxn ang="0">
                <a:pos x="177" y="136"/>
              </a:cxn>
              <a:cxn ang="0">
                <a:pos x="188" y="142"/>
              </a:cxn>
              <a:cxn ang="0">
                <a:pos x="188" y="165"/>
              </a:cxn>
              <a:cxn ang="0">
                <a:pos x="188" y="213"/>
              </a:cxn>
              <a:cxn ang="0">
                <a:pos x="200" y="230"/>
              </a:cxn>
              <a:cxn ang="0">
                <a:pos x="218" y="225"/>
              </a:cxn>
              <a:cxn ang="0">
                <a:pos x="218" y="195"/>
              </a:cxn>
              <a:cxn ang="0">
                <a:pos x="230" y="195"/>
              </a:cxn>
              <a:cxn ang="0">
                <a:pos x="248" y="177"/>
              </a:cxn>
              <a:cxn ang="0">
                <a:pos x="277" y="177"/>
              </a:cxn>
              <a:cxn ang="0">
                <a:pos x="277" y="172"/>
              </a:cxn>
              <a:cxn ang="0">
                <a:pos x="259" y="142"/>
              </a:cxn>
              <a:cxn ang="0">
                <a:pos x="253" y="136"/>
              </a:cxn>
              <a:cxn ang="0">
                <a:pos x="241" y="130"/>
              </a:cxn>
              <a:cxn ang="0">
                <a:pos x="236" y="124"/>
              </a:cxn>
              <a:cxn ang="0">
                <a:pos x="212" y="106"/>
              </a:cxn>
              <a:cxn ang="0">
                <a:pos x="212" y="101"/>
              </a:cxn>
              <a:cxn ang="0">
                <a:pos x="159" y="83"/>
              </a:cxn>
              <a:cxn ang="0">
                <a:pos x="141" y="42"/>
              </a:cxn>
              <a:cxn ang="0">
                <a:pos x="124" y="35"/>
              </a:cxn>
              <a:cxn ang="0">
                <a:pos x="112" y="0"/>
              </a:cxn>
              <a:cxn ang="0">
                <a:pos x="0" y="24"/>
              </a:cxn>
            </a:cxnLst>
            <a:rect l="0" t="0" r="r" b="b"/>
            <a:pathLst>
              <a:path w="277" h="307">
                <a:moveTo>
                  <a:pt x="0" y="24"/>
                </a:moveTo>
                <a:lnTo>
                  <a:pt x="64" y="248"/>
                </a:lnTo>
                <a:lnTo>
                  <a:pt x="53" y="271"/>
                </a:lnTo>
                <a:lnTo>
                  <a:pt x="46" y="284"/>
                </a:lnTo>
                <a:lnTo>
                  <a:pt x="53" y="296"/>
                </a:lnTo>
                <a:lnTo>
                  <a:pt x="53" y="307"/>
                </a:lnTo>
                <a:lnTo>
                  <a:pt x="70" y="307"/>
                </a:lnTo>
                <a:lnTo>
                  <a:pt x="129" y="271"/>
                </a:lnTo>
                <a:lnTo>
                  <a:pt x="159" y="243"/>
                </a:lnTo>
                <a:lnTo>
                  <a:pt x="159" y="213"/>
                </a:lnTo>
                <a:lnTo>
                  <a:pt x="153" y="195"/>
                </a:lnTo>
                <a:lnTo>
                  <a:pt x="153" y="160"/>
                </a:lnTo>
                <a:lnTo>
                  <a:pt x="177" y="136"/>
                </a:lnTo>
                <a:lnTo>
                  <a:pt x="188" y="142"/>
                </a:lnTo>
                <a:lnTo>
                  <a:pt x="188" y="165"/>
                </a:lnTo>
                <a:lnTo>
                  <a:pt x="188" y="213"/>
                </a:lnTo>
                <a:lnTo>
                  <a:pt x="200" y="230"/>
                </a:lnTo>
                <a:lnTo>
                  <a:pt x="218" y="225"/>
                </a:lnTo>
                <a:lnTo>
                  <a:pt x="218" y="195"/>
                </a:lnTo>
                <a:lnTo>
                  <a:pt x="230" y="195"/>
                </a:lnTo>
                <a:lnTo>
                  <a:pt x="248" y="177"/>
                </a:lnTo>
                <a:lnTo>
                  <a:pt x="277" y="177"/>
                </a:lnTo>
                <a:lnTo>
                  <a:pt x="277" y="172"/>
                </a:lnTo>
                <a:lnTo>
                  <a:pt x="259" y="142"/>
                </a:lnTo>
                <a:lnTo>
                  <a:pt x="253" y="136"/>
                </a:lnTo>
                <a:lnTo>
                  <a:pt x="241" y="130"/>
                </a:lnTo>
                <a:lnTo>
                  <a:pt x="236" y="124"/>
                </a:lnTo>
                <a:lnTo>
                  <a:pt x="212" y="106"/>
                </a:lnTo>
                <a:lnTo>
                  <a:pt x="212" y="101"/>
                </a:lnTo>
                <a:lnTo>
                  <a:pt x="159" y="83"/>
                </a:lnTo>
                <a:lnTo>
                  <a:pt x="141" y="42"/>
                </a:lnTo>
                <a:lnTo>
                  <a:pt x="124" y="35"/>
                </a:lnTo>
                <a:lnTo>
                  <a:pt x="112" y="0"/>
                </a:lnTo>
                <a:lnTo>
                  <a:pt x="0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4" name="Freeform 96"/>
          <p:cNvSpPr>
            <a:spLocks/>
          </p:cNvSpPr>
          <p:nvPr/>
        </p:nvSpPr>
        <p:spPr bwMode="auto">
          <a:xfrm>
            <a:off x="8057221" y="2321443"/>
            <a:ext cx="126880" cy="140671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64" y="248"/>
              </a:cxn>
              <a:cxn ang="0">
                <a:pos x="53" y="271"/>
              </a:cxn>
              <a:cxn ang="0">
                <a:pos x="46" y="284"/>
              </a:cxn>
              <a:cxn ang="0">
                <a:pos x="53" y="296"/>
              </a:cxn>
              <a:cxn ang="0">
                <a:pos x="53" y="307"/>
              </a:cxn>
              <a:cxn ang="0">
                <a:pos x="70" y="307"/>
              </a:cxn>
              <a:cxn ang="0">
                <a:pos x="129" y="271"/>
              </a:cxn>
              <a:cxn ang="0">
                <a:pos x="159" y="243"/>
              </a:cxn>
              <a:cxn ang="0">
                <a:pos x="159" y="213"/>
              </a:cxn>
              <a:cxn ang="0">
                <a:pos x="153" y="195"/>
              </a:cxn>
              <a:cxn ang="0">
                <a:pos x="153" y="160"/>
              </a:cxn>
              <a:cxn ang="0">
                <a:pos x="177" y="136"/>
              </a:cxn>
              <a:cxn ang="0">
                <a:pos x="188" y="142"/>
              </a:cxn>
              <a:cxn ang="0">
                <a:pos x="188" y="165"/>
              </a:cxn>
              <a:cxn ang="0">
                <a:pos x="188" y="213"/>
              </a:cxn>
              <a:cxn ang="0">
                <a:pos x="200" y="230"/>
              </a:cxn>
              <a:cxn ang="0">
                <a:pos x="218" y="225"/>
              </a:cxn>
              <a:cxn ang="0">
                <a:pos x="218" y="195"/>
              </a:cxn>
              <a:cxn ang="0">
                <a:pos x="230" y="195"/>
              </a:cxn>
              <a:cxn ang="0">
                <a:pos x="248" y="177"/>
              </a:cxn>
              <a:cxn ang="0">
                <a:pos x="277" y="177"/>
              </a:cxn>
              <a:cxn ang="0">
                <a:pos x="277" y="172"/>
              </a:cxn>
              <a:cxn ang="0">
                <a:pos x="259" y="142"/>
              </a:cxn>
              <a:cxn ang="0">
                <a:pos x="253" y="136"/>
              </a:cxn>
              <a:cxn ang="0">
                <a:pos x="241" y="130"/>
              </a:cxn>
              <a:cxn ang="0">
                <a:pos x="236" y="124"/>
              </a:cxn>
              <a:cxn ang="0">
                <a:pos x="212" y="106"/>
              </a:cxn>
              <a:cxn ang="0">
                <a:pos x="212" y="101"/>
              </a:cxn>
              <a:cxn ang="0">
                <a:pos x="159" y="83"/>
              </a:cxn>
              <a:cxn ang="0">
                <a:pos x="141" y="42"/>
              </a:cxn>
              <a:cxn ang="0">
                <a:pos x="124" y="35"/>
              </a:cxn>
              <a:cxn ang="0">
                <a:pos x="112" y="0"/>
              </a:cxn>
              <a:cxn ang="0">
                <a:pos x="0" y="24"/>
              </a:cxn>
            </a:cxnLst>
            <a:rect l="0" t="0" r="r" b="b"/>
            <a:pathLst>
              <a:path w="277" h="307">
                <a:moveTo>
                  <a:pt x="0" y="24"/>
                </a:moveTo>
                <a:lnTo>
                  <a:pt x="64" y="248"/>
                </a:lnTo>
                <a:lnTo>
                  <a:pt x="53" y="271"/>
                </a:lnTo>
                <a:lnTo>
                  <a:pt x="46" y="284"/>
                </a:lnTo>
                <a:lnTo>
                  <a:pt x="53" y="296"/>
                </a:lnTo>
                <a:lnTo>
                  <a:pt x="53" y="307"/>
                </a:lnTo>
                <a:lnTo>
                  <a:pt x="70" y="307"/>
                </a:lnTo>
                <a:lnTo>
                  <a:pt x="129" y="271"/>
                </a:lnTo>
                <a:lnTo>
                  <a:pt x="159" y="243"/>
                </a:lnTo>
                <a:lnTo>
                  <a:pt x="159" y="213"/>
                </a:lnTo>
                <a:lnTo>
                  <a:pt x="153" y="195"/>
                </a:lnTo>
                <a:lnTo>
                  <a:pt x="153" y="160"/>
                </a:lnTo>
                <a:lnTo>
                  <a:pt x="177" y="136"/>
                </a:lnTo>
                <a:lnTo>
                  <a:pt x="188" y="142"/>
                </a:lnTo>
                <a:lnTo>
                  <a:pt x="188" y="165"/>
                </a:lnTo>
                <a:lnTo>
                  <a:pt x="188" y="213"/>
                </a:lnTo>
                <a:lnTo>
                  <a:pt x="200" y="230"/>
                </a:lnTo>
                <a:lnTo>
                  <a:pt x="218" y="225"/>
                </a:lnTo>
                <a:lnTo>
                  <a:pt x="218" y="195"/>
                </a:lnTo>
                <a:lnTo>
                  <a:pt x="230" y="195"/>
                </a:lnTo>
                <a:lnTo>
                  <a:pt x="248" y="177"/>
                </a:lnTo>
                <a:lnTo>
                  <a:pt x="277" y="177"/>
                </a:lnTo>
                <a:lnTo>
                  <a:pt x="277" y="172"/>
                </a:lnTo>
                <a:lnTo>
                  <a:pt x="259" y="142"/>
                </a:lnTo>
                <a:lnTo>
                  <a:pt x="253" y="136"/>
                </a:lnTo>
                <a:lnTo>
                  <a:pt x="241" y="130"/>
                </a:lnTo>
                <a:lnTo>
                  <a:pt x="236" y="124"/>
                </a:lnTo>
                <a:lnTo>
                  <a:pt x="212" y="106"/>
                </a:lnTo>
                <a:lnTo>
                  <a:pt x="212" y="101"/>
                </a:lnTo>
                <a:lnTo>
                  <a:pt x="159" y="83"/>
                </a:lnTo>
                <a:lnTo>
                  <a:pt x="141" y="42"/>
                </a:lnTo>
                <a:lnTo>
                  <a:pt x="124" y="35"/>
                </a:lnTo>
                <a:lnTo>
                  <a:pt x="112" y="0"/>
                </a:lnTo>
                <a:lnTo>
                  <a:pt x="0" y="24"/>
                </a:lnTo>
              </a:path>
            </a:pathLst>
          </a:custGeom>
          <a:noFill/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5" name="Freeform 97"/>
          <p:cNvSpPr>
            <a:spLocks/>
          </p:cNvSpPr>
          <p:nvPr/>
        </p:nvSpPr>
        <p:spPr bwMode="auto">
          <a:xfrm>
            <a:off x="7712439" y="1786341"/>
            <a:ext cx="256518" cy="468903"/>
          </a:xfrm>
          <a:custGeom>
            <a:avLst/>
            <a:gdLst/>
            <a:ahLst/>
            <a:cxnLst>
              <a:cxn ang="0">
                <a:pos x="0" y="130"/>
              </a:cxn>
              <a:cxn ang="0">
                <a:pos x="18" y="171"/>
              </a:cxn>
              <a:cxn ang="0">
                <a:pos x="12" y="189"/>
              </a:cxn>
              <a:cxn ang="0">
                <a:pos x="23" y="207"/>
              </a:cxn>
              <a:cxn ang="0">
                <a:pos x="30" y="219"/>
              </a:cxn>
              <a:cxn ang="0">
                <a:pos x="77" y="337"/>
              </a:cxn>
              <a:cxn ang="0">
                <a:pos x="89" y="420"/>
              </a:cxn>
              <a:cxn ang="0">
                <a:pos x="71" y="466"/>
              </a:cxn>
              <a:cxn ang="0">
                <a:pos x="77" y="508"/>
              </a:cxn>
              <a:cxn ang="0">
                <a:pos x="124" y="620"/>
              </a:cxn>
              <a:cxn ang="0">
                <a:pos x="119" y="673"/>
              </a:cxn>
              <a:cxn ang="0">
                <a:pos x="130" y="691"/>
              </a:cxn>
              <a:cxn ang="0">
                <a:pos x="136" y="691"/>
              </a:cxn>
              <a:cxn ang="0">
                <a:pos x="136" y="679"/>
              </a:cxn>
              <a:cxn ang="0">
                <a:pos x="154" y="673"/>
              </a:cxn>
              <a:cxn ang="0">
                <a:pos x="183" y="727"/>
              </a:cxn>
              <a:cxn ang="0">
                <a:pos x="201" y="826"/>
              </a:cxn>
              <a:cxn ang="0">
                <a:pos x="201" y="879"/>
              </a:cxn>
              <a:cxn ang="0">
                <a:pos x="225" y="950"/>
              </a:cxn>
              <a:cxn ang="0">
                <a:pos x="254" y="1016"/>
              </a:cxn>
              <a:cxn ang="0">
                <a:pos x="472" y="963"/>
              </a:cxn>
              <a:cxn ang="0">
                <a:pos x="467" y="945"/>
              </a:cxn>
              <a:cxn ang="0">
                <a:pos x="443" y="922"/>
              </a:cxn>
              <a:cxn ang="0">
                <a:pos x="443" y="879"/>
              </a:cxn>
              <a:cxn ang="0">
                <a:pos x="455" y="862"/>
              </a:cxn>
              <a:cxn ang="0">
                <a:pos x="443" y="826"/>
              </a:cxn>
              <a:cxn ang="0">
                <a:pos x="426" y="661"/>
              </a:cxn>
              <a:cxn ang="0">
                <a:pos x="426" y="608"/>
              </a:cxn>
              <a:cxn ang="0">
                <a:pos x="449" y="519"/>
              </a:cxn>
              <a:cxn ang="0">
                <a:pos x="461" y="455"/>
              </a:cxn>
              <a:cxn ang="0">
                <a:pos x="467" y="407"/>
              </a:cxn>
              <a:cxn ang="0">
                <a:pos x="449" y="372"/>
              </a:cxn>
              <a:cxn ang="0">
                <a:pos x="449" y="337"/>
              </a:cxn>
              <a:cxn ang="0">
                <a:pos x="461" y="313"/>
              </a:cxn>
              <a:cxn ang="0">
                <a:pos x="526" y="260"/>
              </a:cxn>
              <a:cxn ang="0">
                <a:pos x="555" y="171"/>
              </a:cxn>
              <a:cxn ang="0">
                <a:pos x="526" y="118"/>
              </a:cxn>
              <a:cxn ang="0">
                <a:pos x="520" y="95"/>
              </a:cxn>
              <a:cxn ang="0">
                <a:pos x="532" y="77"/>
              </a:cxn>
              <a:cxn ang="0">
                <a:pos x="526" y="60"/>
              </a:cxn>
              <a:cxn ang="0">
                <a:pos x="514" y="0"/>
              </a:cxn>
              <a:cxn ang="0">
                <a:pos x="0" y="130"/>
              </a:cxn>
            </a:cxnLst>
            <a:rect l="0" t="0" r="r" b="b"/>
            <a:pathLst>
              <a:path w="555" h="1016">
                <a:moveTo>
                  <a:pt x="0" y="130"/>
                </a:moveTo>
                <a:lnTo>
                  <a:pt x="18" y="171"/>
                </a:lnTo>
                <a:lnTo>
                  <a:pt x="12" y="189"/>
                </a:lnTo>
                <a:lnTo>
                  <a:pt x="23" y="207"/>
                </a:lnTo>
                <a:lnTo>
                  <a:pt x="30" y="219"/>
                </a:lnTo>
                <a:lnTo>
                  <a:pt x="77" y="337"/>
                </a:lnTo>
                <a:lnTo>
                  <a:pt x="89" y="420"/>
                </a:lnTo>
                <a:lnTo>
                  <a:pt x="71" y="466"/>
                </a:lnTo>
                <a:lnTo>
                  <a:pt x="77" y="508"/>
                </a:lnTo>
                <a:lnTo>
                  <a:pt x="124" y="620"/>
                </a:lnTo>
                <a:lnTo>
                  <a:pt x="119" y="673"/>
                </a:lnTo>
                <a:lnTo>
                  <a:pt x="130" y="691"/>
                </a:lnTo>
                <a:lnTo>
                  <a:pt x="136" y="691"/>
                </a:lnTo>
                <a:lnTo>
                  <a:pt x="136" y="679"/>
                </a:lnTo>
                <a:lnTo>
                  <a:pt x="154" y="673"/>
                </a:lnTo>
                <a:lnTo>
                  <a:pt x="183" y="727"/>
                </a:lnTo>
                <a:lnTo>
                  <a:pt x="201" y="826"/>
                </a:lnTo>
                <a:lnTo>
                  <a:pt x="201" y="879"/>
                </a:lnTo>
                <a:lnTo>
                  <a:pt x="225" y="950"/>
                </a:lnTo>
                <a:lnTo>
                  <a:pt x="254" y="1016"/>
                </a:lnTo>
                <a:lnTo>
                  <a:pt x="472" y="963"/>
                </a:lnTo>
                <a:lnTo>
                  <a:pt x="467" y="945"/>
                </a:lnTo>
                <a:lnTo>
                  <a:pt x="443" y="922"/>
                </a:lnTo>
                <a:lnTo>
                  <a:pt x="443" y="879"/>
                </a:lnTo>
                <a:lnTo>
                  <a:pt x="455" y="862"/>
                </a:lnTo>
                <a:lnTo>
                  <a:pt x="443" y="826"/>
                </a:lnTo>
                <a:lnTo>
                  <a:pt x="426" y="661"/>
                </a:lnTo>
                <a:lnTo>
                  <a:pt x="426" y="608"/>
                </a:lnTo>
                <a:lnTo>
                  <a:pt x="449" y="519"/>
                </a:lnTo>
                <a:lnTo>
                  <a:pt x="461" y="455"/>
                </a:lnTo>
                <a:lnTo>
                  <a:pt x="467" y="407"/>
                </a:lnTo>
                <a:lnTo>
                  <a:pt x="449" y="372"/>
                </a:lnTo>
                <a:lnTo>
                  <a:pt x="449" y="337"/>
                </a:lnTo>
                <a:lnTo>
                  <a:pt x="461" y="313"/>
                </a:lnTo>
                <a:lnTo>
                  <a:pt x="526" y="260"/>
                </a:lnTo>
                <a:lnTo>
                  <a:pt x="555" y="171"/>
                </a:lnTo>
                <a:lnTo>
                  <a:pt x="526" y="118"/>
                </a:lnTo>
                <a:lnTo>
                  <a:pt x="520" y="95"/>
                </a:lnTo>
                <a:lnTo>
                  <a:pt x="532" y="77"/>
                </a:lnTo>
                <a:lnTo>
                  <a:pt x="526" y="60"/>
                </a:lnTo>
                <a:lnTo>
                  <a:pt x="514" y="0"/>
                </a:lnTo>
                <a:lnTo>
                  <a:pt x="0" y="13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6" name="Freeform 98"/>
          <p:cNvSpPr>
            <a:spLocks/>
          </p:cNvSpPr>
          <p:nvPr/>
        </p:nvSpPr>
        <p:spPr bwMode="auto">
          <a:xfrm>
            <a:off x="7712439" y="1786341"/>
            <a:ext cx="256518" cy="468903"/>
          </a:xfrm>
          <a:custGeom>
            <a:avLst/>
            <a:gdLst/>
            <a:ahLst/>
            <a:cxnLst>
              <a:cxn ang="0">
                <a:pos x="0" y="130"/>
              </a:cxn>
              <a:cxn ang="0">
                <a:pos x="18" y="171"/>
              </a:cxn>
              <a:cxn ang="0">
                <a:pos x="12" y="189"/>
              </a:cxn>
              <a:cxn ang="0">
                <a:pos x="23" y="207"/>
              </a:cxn>
              <a:cxn ang="0">
                <a:pos x="30" y="219"/>
              </a:cxn>
              <a:cxn ang="0">
                <a:pos x="77" y="337"/>
              </a:cxn>
              <a:cxn ang="0">
                <a:pos x="89" y="420"/>
              </a:cxn>
              <a:cxn ang="0">
                <a:pos x="71" y="466"/>
              </a:cxn>
              <a:cxn ang="0">
                <a:pos x="77" y="508"/>
              </a:cxn>
              <a:cxn ang="0">
                <a:pos x="124" y="620"/>
              </a:cxn>
              <a:cxn ang="0">
                <a:pos x="119" y="673"/>
              </a:cxn>
              <a:cxn ang="0">
                <a:pos x="130" y="691"/>
              </a:cxn>
              <a:cxn ang="0">
                <a:pos x="136" y="691"/>
              </a:cxn>
              <a:cxn ang="0">
                <a:pos x="136" y="679"/>
              </a:cxn>
              <a:cxn ang="0">
                <a:pos x="154" y="673"/>
              </a:cxn>
              <a:cxn ang="0">
                <a:pos x="183" y="727"/>
              </a:cxn>
              <a:cxn ang="0">
                <a:pos x="201" y="826"/>
              </a:cxn>
              <a:cxn ang="0">
                <a:pos x="201" y="879"/>
              </a:cxn>
              <a:cxn ang="0">
                <a:pos x="225" y="950"/>
              </a:cxn>
              <a:cxn ang="0">
                <a:pos x="254" y="1016"/>
              </a:cxn>
              <a:cxn ang="0">
                <a:pos x="472" y="963"/>
              </a:cxn>
              <a:cxn ang="0">
                <a:pos x="467" y="945"/>
              </a:cxn>
              <a:cxn ang="0">
                <a:pos x="443" y="922"/>
              </a:cxn>
              <a:cxn ang="0">
                <a:pos x="443" y="879"/>
              </a:cxn>
              <a:cxn ang="0">
                <a:pos x="455" y="862"/>
              </a:cxn>
              <a:cxn ang="0">
                <a:pos x="443" y="826"/>
              </a:cxn>
              <a:cxn ang="0">
                <a:pos x="426" y="661"/>
              </a:cxn>
              <a:cxn ang="0">
                <a:pos x="426" y="608"/>
              </a:cxn>
              <a:cxn ang="0">
                <a:pos x="449" y="519"/>
              </a:cxn>
              <a:cxn ang="0">
                <a:pos x="461" y="455"/>
              </a:cxn>
              <a:cxn ang="0">
                <a:pos x="467" y="407"/>
              </a:cxn>
              <a:cxn ang="0">
                <a:pos x="449" y="372"/>
              </a:cxn>
              <a:cxn ang="0">
                <a:pos x="449" y="337"/>
              </a:cxn>
              <a:cxn ang="0">
                <a:pos x="461" y="313"/>
              </a:cxn>
              <a:cxn ang="0">
                <a:pos x="526" y="260"/>
              </a:cxn>
              <a:cxn ang="0">
                <a:pos x="555" y="171"/>
              </a:cxn>
              <a:cxn ang="0">
                <a:pos x="526" y="118"/>
              </a:cxn>
              <a:cxn ang="0">
                <a:pos x="520" y="95"/>
              </a:cxn>
              <a:cxn ang="0">
                <a:pos x="532" y="77"/>
              </a:cxn>
              <a:cxn ang="0">
                <a:pos x="526" y="60"/>
              </a:cxn>
              <a:cxn ang="0">
                <a:pos x="514" y="0"/>
              </a:cxn>
              <a:cxn ang="0">
                <a:pos x="0" y="130"/>
              </a:cxn>
            </a:cxnLst>
            <a:rect l="0" t="0" r="r" b="b"/>
            <a:pathLst>
              <a:path w="555" h="1016">
                <a:moveTo>
                  <a:pt x="0" y="130"/>
                </a:moveTo>
                <a:lnTo>
                  <a:pt x="18" y="171"/>
                </a:lnTo>
                <a:lnTo>
                  <a:pt x="12" y="189"/>
                </a:lnTo>
                <a:lnTo>
                  <a:pt x="23" y="207"/>
                </a:lnTo>
                <a:lnTo>
                  <a:pt x="30" y="219"/>
                </a:lnTo>
                <a:lnTo>
                  <a:pt x="77" y="337"/>
                </a:lnTo>
                <a:lnTo>
                  <a:pt x="89" y="420"/>
                </a:lnTo>
                <a:lnTo>
                  <a:pt x="71" y="466"/>
                </a:lnTo>
                <a:lnTo>
                  <a:pt x="77" y="508"/>
                </a:lnTo>
                <a:lnTo>
                  <a:pt x="124" y="620"/>
                </a:lnTo>
                <a:lnTo>
                  <a:pt x="119" y="673"/>
                </a:lnTo>
                <a:lnTo>
                  <a:pt x="130" y="691"/>
                </a:lnTo>
                <a:lnTo>
                  <a:pt x="136" y="691"/>
                </a:lnTo>
                <a:lnTo>
                  <a:pt x="136" y="679"/>
                </a:lnTo>
                <a:lnTo>
                  <a:pt x="154" y="673"/>
                </a:lnTo>
                <a:lnTo>
                  <a:pt x="183" y="727"/>
                </a:lnTo>
                <a:lnTo>
                  <a:pt x="201" y="826"/>
                </a:lnTo>
                <a:lnTo>
                  <a:pt x="201" y="879"/>
                </a:lnTo>
                <a:lnTo>
                  <a:pt x="225" y="950"/>
                </a:lnTo>
                <a:lnTo>
                  <a:pt x="254" y="1016"/>
                </a:lnTo>
                <a:lnTo>
                  <a:pt x="472" y="963"/>
                </a:lnTo>
                <a:lnTo>
                  <a:pt x="467" y="945"/>
                </a:lnTo>
                <a:lnTo>
                  <a:pt x="443" y="922"/>
                </a:lnTo>
                <a:lnTo>
                  <a:pt x="443" y="879"/>
                </a:lnTo>
                <a:lnTo>
                  <a:pt x="455" y="862"/>
                </a:lnTo>
                <a:lnTo>
                  <a:pt x="443" y="826"/>
                </a:lnTo>
                <a:lnTo>
                  <a:pt x="426" y="661"/>
                </a:lnTo>
                <a:lnTo>
                  <a:pt x="426" y="608"/>
                </a:lnTo>
                <a:lnTo>
                  <a:pt x="449" y="519"/>
                </a:lnTo>
                <a:lnTo>
                  <a:pt x="461" y="455"/>
                </a:lnTo>
                <a:lnTo>
                  <a:pt x="467" y="407"/>
                </a:lnTo>
                <a:lnTo>
                  <a:pt x="449" y="372"/>
                </a:lnTo>
                <a:lnTo>
                  <a:pt x="449" y="337"/>
                </a:lnTo>
                <a:lnTo>
                  <a:pt x="461" y="313"/>
                </a:lnTo>
                <a:lnTo>
                  <a:pt x="526" y="260"/>
                </a:lnTo>
                <a:lnTo>
                  <a:pt x="555" y="171"/>
                </a:lnTo>
                <a:lnTo>
                  <a:pt x="526" y="118"/>
                </a:lnTo>
                <a:lnTo>
                  <a:pt x="520" y="95"/>
                </a:lnTo>
                <a:lnTo>
                  <a:pt x="532" y="77"/>
                </a:lnTo>
                <a:lnTo>
                  <a:pt x="526" y="60"/>
                </a:lnTo>
                <a:lnTo>
                  <a:pt x="514" y="0"/>
                </a:lnTo>
                <a:lnTo>
                  <a:pt x="0" y="130"/>
                </a:lnTo>
              </a:path>
            </a:pathLst>
          </a:custGeom>
          <a:noFill/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7" name="Freeform 99"/>
          <p:cNvSpPr>
            <a:spLocks/>
          </p:cNvSpPr>
          <p:nvPr/>
        </p:nvSpPr>
        <p:spPr bwMode="auto">
          <a:xfrm>
            <a:off x="7908275" y="1720143"/>
            <a:ext cx="237210" cy="510277"/>
          </a:xfrm>
          <a:custGeom>
            <a:avLst/>
            <a:gdLst/>
            <a:ahLst/>
            <a:cxnLst>
              <a:cxn ang="0">
                <a:pos x="507" y="945"/>
              </a:cxn>
              <a:cxn ang="0">
                <a:pos x="490" y="933"/>
              </a:cxn>
              <a:cxn ang="0">
                <a:pos x="466" y="939"/>
              </a:cxn>
              <a:cxn ang="0">
                <a:pos x="442" y="981"/>
              </a:cxn>
              <a:cxn ang="0">
                <a:pos x="413" y="986"/>
              </a:cxn>
              <a:cxn ang="0">
                <a:pos x="419" y="1016"/>
              </a:cxn>
              <a:cxn ang="0">
                <a:pos x="413" y="1022"/>
              </a:cxn>
              <a:cxn ang="0">
                <a:pos x="407" y="1016"/>
              </a:cxn>
              <a:cxn ang="0">
                <a:pos x="395" y="1022"/>
              </a:cxn>
              <a:cxn ang="0">
                <a:pos x="389" y="1034"/>
              </a:cxn>
              <a:cxn ang="0">
                <a:pos x="46" y="1111"/>
              </a:cxn>
              <a:cxn ang="0">
                <a:pos x="41" y="1093"/>
              </a:cxn>
              <a:cxn ang="0">
                <a:pos x="17" y="1070"/>
              </a:cxn>
              <a:cxn ang="0">
                <a:pos x="17" y="1027"/>
              </a:cxn>
              <a:cxn ang="0">
                <a:pos x="29" y="1010"/>
              </a:cxn>
              <a:cxn ang="0">
                <a:pos x="17" y="974"/>
              </a:cxn>
              <a:cxn ang="0">
                <a:pos x="0" y="809"/>
              </a:cxn>
              <a:cxn ang="0">
                <a:pos x="0" y="756"/>
              </a:cxn>
              <a:cxn ang="0">
                <a:pos x="23" y="667"/>
              </a:cxn>
              <a:cxn ang="0">
                <a:pos x="35" y="603"/>
              </a:cxn>
              <a:cxn ang="0">
                <a:pos x="41" y="555"/>
              </a:cxn>
              <a:cxn ang="0">
                <a:pos x="23" y="520"/>
              </a:cxn>
              <a:cxn ang="0">
                <a:pos x="23" y="485"/>
              </a:cxn>
              <a:cxn ang="0">
                <a:pos x="35" y="461"/>
              </a:cxn>
              <a:cxn ang="0">
                <a:pos x="100" y="408"/>
              </a:cxn>
              <a:cxn ang="0">
                <a:pos x="129" y="319"/>
              </a:cxn>
              <a:cxn ang="0">
                <a:pos x="100" y="266"/>
              </a:cxn>
              <a:cxn ang="0">
                <a:pos x="94" y="243"/>
              </a:cxn>
              <a:cxn ang="0">
                <a:pos x="106" y="225"/>
              </a:cxn>
              <a:cxn ang="0">
                <a:pos x="100" y="208"/>
              </a:cxn>
              <a:cxn ang="0">
                <a:pos x="88" y="148"/>
              </a:cxn>
              <a:cxn ang="0">
                <a:pos x="100" y="77"/>
              </a:cxn>
              <a:cxn ang="0">
                <a:pos x="82" y="48"/>
              </a:cxn>
              <a:cxn ang="0">
                <a:pos x="88" y="41"/>
              </a:cxn>
              <a:cxn ang="0">
                <a:pos x="112" y="41"/>
              </a:cxn>
              <a:cxn ang="0">
                <a:pos x="124" y="13"/>
              </a:cxn>
              <a:cxn ang="0">
                <a:pos x="142" y="24"/>
              </a:cxn>
              <a:cxn ang="0">
                <a:pos x="159" y="18"/>
              </a:cxn>
              <a:cxn ang="0">
                <a:pos x="177" y="0"/>
              </a:cxn>
              <a:cxn ang="0">
                <a:pos x="401" y="685"/>
              </a:cxn>
              <a:cxn ang="0">
                <a:pos x="407" y="697"/>
              </a:cxn>
              <a:cxn ang="0">
                <a:pos x="407" y="727"/>
              </a:cxn>
              <a:cxn ang="0">
                <a:pos x="407" y="738"/>
              </a:cxn>
              <a:cxn ang="0">
                <a:pos x="466" y="786"/>
              </a:cxn>
              <a:cxn ang="0">
                <a:pos x="478" y="786"/>
              </a:cxn>
              <a:cxn ang="0">
                <a:pos x="484" y="809"/>
              </a:cxn>
              <a:cxn ang="0">
                <a:pos x="484" y="821"/>
              </a:cxn>
              <a:cxn ang="0">
                <a:pos x="513" y="880"/>
              </a:cxn>
              <a:cxn ang="0">
                <a:pos x="513" y="892"/>
              </a:cxn>
              <a:cxn ang="0">
                <a:pos x="507" y="916"/>
              </a:cxn>
              <a:cxn ang="0">
                <a:pos x="507" y="945"/>
              </a:cxn>
            </a:cxnLst>
            <a:rect l="0" t="0" r="r" b="b"/>
            <a:pathLst>
              <a:path w="513" h="1111">
                <a:moveTo>
                  <a:pt x="507" y="945"/>
                </a:moveTo>
                <a:lnTo>
                  <a:pt x="490" y="933"/>
                </a:lnTo>
                <a:lnTo>
                  <a:pt x="466" y="939"/>
                </a:lnTo>
                <a:lnTo>
                  <a:pt x="442" y="981"/>
                </a:lnTo>
                <a:lnTo>
                  <a:pt x="413" y="986"/>
                </a:lnTo>
                <a:lnTo>
                  <a:pt x="419" y="1016"/>
                </a:lnTo>
                <a:lnTo>
                  <a:pt x="413" y="1022"/>
                </a:lnTo>
                <a:lnTo>
                  <a:pt x="407" y="1016"/>
                </a:lnTo>
                <a:lnTo>
                  <a:pt x="395" y="1022"/>
                </a:lnTo>
                <a:lnTo>
                  <a:pt x="389" y="1034"/>
                </a:lnTo>
                <a:lnTo>
                  <a:pt x="46" y="1111"/>
                </a:lnTo>
                <a:lnTo>
                  <a:pt x="41" y="1093"/>
                </a:lnTo>
                <a:lnTo>
                  <a:pt x="17" y="1070"/>
                </a:lnTo>
                <a:lnTo>
                  <a:pt x="17" y="1027"/>
                </a:lnTo>
                <a:lnTo>
                  <a:pt x="29" y="1010"/>
                </a:lnTo>
                <a:lnTo>
                  <a:pt x="17" y="974"/>
                </a:lnTo>
                <a:lnTo>
                  <a:pt x="0" y="809"/>
                </a:lnTo>
                <a:lnTo>
                  <a:pt x="0" y="756"/>
                </a:lnTo>
                <a:lnTo>
                  <a:pt x="23" y="667"/>
                </a:lnTo>
                <a:lnTo>
                  <a:pt x="35" y="603"/>
                </a:lnTo>
                <a:lnTo>
                  <a:pt x="41" y="555"/>
                </a:lnTo>
                <a:lnTo>
                  <a:pt x="23" y="520"/>
                </a:lnTo>
                <a:lnTo>
                  <a:pt x="23" y="485"/>
                </a:lnTo>
                <a:lnTo>
                  <a:pt x="35" y="461"/>
                </a:lnTo>
                <a:lnTo>
                  <a:pt x="100" y="408"/>
                </a:lnTo>
                <a:lnTo>
                  <a:pt x="129" y="319"/>
                </a:lnTo>
                <a:lnTo>
                  <a:pt x="100" y="266"/>
                </a:lnTo>
                <a:lnTo>
                  <a:pt x="94" y="243"/>
                </a:lnTo>
                <a:lnTo>
                  <a:pt x="106" y="225"/>
                </a:lnTo>
                <a:lnTo>
                  <a:pt x="100" y="208"/>
                </a:lnTo>
                <a:lnTo>
                  <a:pt x="88" y="148"/>
                </a:lnTo>
                <a:lnTo>
                  <a:pt x="100" y="77"/>
                </a:lnTo>
                <a:lnTo>
                  <a:pt x="82" y="48"/>
                </a:lnTo>
                <a:lnTo>
                  <a:pt x="88" y="41"/>
                </a:lnTo>
                <a:lnTo>
                  <a:pt x="112" y="41"/>
                </a:lnTo>
                <a:lnTo>
                  <a:pt x="124" y="13"/>
                </a:lnTo>
                <a:lnTo>
                  <a:pt x="142" y="24"/>
                </a:lnTo>
                <a:lnTo>
                  <a:pt x="159" y="18"/>
                </a:lnTo>
                <a:lnTo>
                  <a:pt x="177" y="0"/>
                </a:lnTo>
                <a:lnTo>
                  <a:pt x="401" y="685"/>
                </a:lnTo>
                <a:lnTo>
                  <a:pt x="407" y="697"/>
                </a:lnTo>
                <a:lnTo>
                  <a:pt x="407" y="727"/>
                </a:lnTo>
                <a:lnTo>
                  <a:pt x="407" y="738"/>
                </a:lnTo>
                <a:lnTo>
                  <a:pt x="466" y="786"/>
                </a:lnTo>
                <a:lnTo>
                  <a:pt x="478" y="786"/>
                </a:lnTo>
                <a:lnTo>
                  <a:pt x="484" y="809"/>
                </a:lnTo>
                <a:lnTo>
                  <a:pt x="484" y="821"/>
                </a:lnTo>
                <a:lnTo>
                  <a:pt x="513" y="880"/>
                </a:lnTo>
                <a:lnTo>
                  <a:pt x="513" y="892"/>
                </a:lnTo>
                <a:lnTo>
                  <a:pt x="507" y="916"/>
                </a:lnTo>
                <a:lnTo>
                  <a:pt x="507" y="94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8" name="Freeform 100"/>
          <p:cNvSpPr>
            <a:spLocks/>
          </p:cNvSpPr>
          <p:nvPr/>
        </p:nvSpPr>
        <p:spPr bwMode="auto">
          <a:xfrm>
            <a:off x="7908275" y="1720143"/>
            <a:ext cx="237210" cy="510277"/>
          </a:xfrm>
          <a:custGeom>
            <a:avLst/>
            <a:gdLst/>
            <a:ahLst/>
            <a:cxnLst>
              <a:cxn ang="0">
                <a:pos x="507" y="945"/>
              </a:cxn>
              <a:cxn ang="0">
                <a:pos x="490" y="933"/>
              </a:cxn>
              <a:cxn ang="0">
                <a:pos x="466" y="939"/>
              </a:cxn>
              <a:cxn ang="0">
                <a:pos x="442" y="981"/>
              </a:cxn>
              <a:cxn ang="0">
                <a:pos x="413" y="986"/>
              </a:cxn>
              <a:cxn ang="0">
                <a:pos x="419" y="1016"/>
              </a:cxn>
              <a:cxn ang="0">
                <a:pos x="413" y="1022"/>
              </a:cxn>
              <a:cxn ang="0">
                <a:pos x="407" y="1016"/>
              </a:cxn>
              <a:cxn ang="0">
                <a:pos x="395" y="1022"/>
              </a:cxn>
              <a:cxn ang="0">
                <a:pos x="389" y="1034"/>
              </a:cxn>
              <a:cxn ang="0">
                <a:pos x="46" y="1111"/>
              </a:cxn>
              <a:cxn ang="0">
                <a:pos x="41" y="1093"/>
              </a:cxn>
              <a:cxn ang="0">
                <a:pos x="17" y="1070"/>
              </a:cxn>
              <a:cxn ang="0">
                <a:pos x="17" y="1027"/>
              </a:cxn>
              <a:cxn ang="0">
                <a:pos x="29" y="1010"/>
              </a:cxn>
              <a:cxn ang="0">
                <a:pos x="17" y="974"/>
              </a:cxn>
              <a:cxn ang="0">
                <a:pos x="0" y="809"/>
              </a:cxn>
              <a:cxn ang="0">
                <a:pos x="0" y="756"/>
              </a:cxn>
              <a:cxn ang="0">
                <a:pos x="23" y="667"/>
              </a:cxn>
              <a:cxn ang="0">
                <a:pos x="35" y="603"/>
              </a:cxn>
              <a:cxn ang="0">
                <a:pos x="41" y="555"/>
              </a:cxn>
              <a:cxn ang="0">
                <a:pos x="23" y="520"/>
              </a:cxn>
              <a:cxn ang="0">
                <a:pos x="23" y="485"/>
              </a:cxn>
              <a:cxn ang="0">
                <a:pos x="35" y="461"/>
              </a:cxn>
              <a:cxn ang="0">
                <a:pos x="100" y="408"/>
              </a:cxn>
              <a:cxn ang="0">
                <a:pos x="129" y="319"/>
              </a:cxn>
              <a:cxn ang="0">
                <a:pos x="100" y="266"/>
              </a:cxn>
              <a:cxn ang="0">
                <a:pos x="94" y="243"/>
              </a:cxn>
              <a:cxn ang="0">
                <a:pos x="106" y="225"/>
              </a:cxn>
              <a:cxn ang="0">
                <a:pos x="100" y="208"/>
              </a:cxn>
              <a:cxn ang="0">
                <a:pos x="88" y="148"/>
              </a:cxn>
              <a:cxn ang="0">
                <a:pos x="100" y="77"/>
              </a:cxn>
              <a:cxn ang="0">
                <a:pos x="82" y="48"/>
              </a:cxn>
              <a:cxn ang="0">
                <a:pos x="88" y="41"/>
              </a:cxn>
              <a:cxn ang="0">
                <a:pos x="112" y="41"/>
              </a:cxn>
              <a:cxn ang="0">
                <a:pos x="124" y="13"/>
              </a:cxn>
              <a:cxn ang="0">
                <a:pos x="142" y="24"/>
              </a:cxn>
              <a:cxn ang="0">
                <a:pos x="159" y="18"/>
              </a:cxn>
              <a:cxn ang="0">
                <a:pos x="177" y="0"/>
              </a:cxn>
              <a:cxn ang="0">
                <a:pos x="401" y="685"/>
              </a:cxn>
              <a:cxn ang="0">
                <a:pos x="407" y="697"/>
              </a:cxn>
              <a:cxn ang="0">
                <a:pos x="407" y="727"/>
              </a:cxn>
              <a:cxn ang="0">
                <a:pos x="407" y="738"/>
              </a:cxn>
              <a:cxn ang="0">
                <a:pos x="466" y="786"/>
              </a:cxn>
              <a:cxn ang="0">
                <a:pos x="478" y="786"/>
              </a:cxn>
              <a:cxn ang="0">
                <a:pos x="484" y="809"/>
              </a:cxn>
              <a:cxn ang="0">
                <a:pos x="484" y="821"/>
              </a:cxn>
              <a:cxn ang="0">
                <a:pos x="513" y="880"/>
              </a:cxn>
              <a:cxn ang="0">
                <a:pos x="513" y="892"/>
              </a:cxn>
              <a:cxn ang="0">
                <a:pos x="507" y="916"/>
              </a:cxn>
              <a:cxn ang="0">
                <a:pos x="507" y="945"/>
              </a:cxn>
            </a:cxnLst>
            <a:rect l="0" t="0" r="r" b="b"/>
            <a:pathLst>
              <a:path w="513" h="1111">
                <a:moveTo>
                  <a:pt x="507" y="945"/>
                </a:moveTo>
                <a:lnTo>
                  <a:pt x="490" y="933"/>
                </a:lnTo>
                <a:lnTo>
                  <a:pt x="466" y="939"/>
                </a:lnTo>
                <a:lnTo>
                  <a:pt x="442" y="981"/>
                </a:lnTo>
                <a:lnTo>
                  <a:pt x="413" y="986"/>
                </a:lnTo>
                <a:lnTo>
                  <a:pt x="419" y="1016"/>
                </a:lnTo>
                <a:lnTo>
                  <a:pt x="413" y="1022"/>
                </a:lnTo>
                <a:lnTo>
                  <a:pt x="407" y="1016"/>
                </a:lnTo>
                <a:lnTo>
                  <a:pt x="395" y="1022"/>
                </a:lnTo>
                <a:lnTo>
                  <a:pt x="389" y="1034"/>
                </a:lnTo>
                <a:lnTo>
                  <a:pt x="46" y="1111"/>
                </a:lnTo>
                <a:lnTo>
                  <a:pt x="41" y="1093"/>
                </a:lnTo>
                <a:lnTo>
                  <a:pt x="17" y="1070"/>
                </a:lnTo>
                <a:lnTo>
                  <a:pt x="17" y="1027"/>
                </a:lnTo>
                <a:lnTo>
                  <a:pt x="29" y="1010"/>
                </a:lnTo>
                <a:lnTo>
                  <a:pt x="17" y="974"/>
                </a:lnTo>
                <a:lnTo>
                  <a:pt x="0" y="809"/>
                </a:lnTo>
                <a:lnTo>
                  <a:pt x="0" y="756"/>
                </a:lnTo>
                <a:lnTo>
                  <a:pt x="23" y="667"/>
                </a:lnTo>
                <a:lnTo>
                  <a:pt x="35" y="603"/>
                </a:lnTo>
                <a:lnTo>
                  <a:pt x="41" y="555"/>
                </a:lnTo>
                <a:lnTo>
                  <a:pt x="23" y="520"/>
                </a:lnTo>
                <a:lnTo>
                  <a:pt x="23" y="485"/>
                </a:lnTo>
                <a:lnTo>
                  <a:pt x="35" y="461"/>
                </a:lnTo>
                <a:lnTo>
                  <a:pt x="100" y="408"/>
                </a:lnTo>
                <a:lnTo>
                  <a:pt x="129" y="319"/>
                </a:lnTo>
                <a:lnTo>
                  <a:pt x="100" y="266"/>
                </a:lnTo>
                <a:lnTo>
                  <a:pt x="94" y="243"/>
                </a:lnTo>
                <a:lnTo>
                  <a:pt x="106" y="225"/>
                </a:lnTo>
                <a:lnTo>
                  <a:pt x="100" y="208"/>
                </a:lnTo>
                <a:lnTo>
                  <a:pt x="88" y="148"/>
                </a:lnTo>
                <a:lnTo>
                  <a:pt x="100" y="77"/>
                </a:lnTo>
                <a:lnTo>
                  <a:pt x="82" y="48"/>
                </a:lnTo>
                <a:lnTo>
                  <a:pt x="88" y="41"/>
                </a:lnTo>
                <a:lnTo>
                  <a:pt x="112" y="41"/>
                </a:lnTo>
                <a:lnTo>
                  <a:pt x="124" y="13"/>
                </a:lnTo>
                <a:lnTo>
                  <a:pt x="142" y="24"/>
                </a:lnTo>
                <a:lnTo>
                  <a:pt x="159" y="18"/>
                </a:lnTo>
                <a:lnTo>
                  <a:pt x="177" y="0"/>
                </a:lnTo>
                <a:lnTo>
                  <a:pt x="401" y="685"/>
                </a:lnTo>
                <a:lnTo>
                  <a:pt x="407" y="697"/>
                </a:lnTo>
                <a:lnTo>
                  <a:pt x="407" y="727"/>
                </a:lnTo>
                <a:lnTo>
                  <a:pt x="407" y="738"/>
                </a:lnTo>
                <a:lnTo>
                  <a:pt x="466" y="786"/>
                </a:lnTo>
                <a:lnTo>
                  <a:pt x="478" y="786"/>
                </a:lnTo>
                <a:lnTo>
                  <a:pt x="484" y="809"/>
                </a:lnTo>
                <a:lnTo>
                  <a:pt x="484" y="821"/>
                </a:lnTo>
                <a:lnTo>
                  <a:pt x="513" y="880"/>
                </a:lnTo>
                <a:lnTo>
                  <a:pt x="513" y="892"/>
                </a:lnTo>
                <a:lnTo>
                  <a:pt x="507" y="916"/>
                </a:lnTo>
                <a:lnTo>
                  <a:pt x="507" y="945"/>
                </a:lnTo>
              </a:path>
            </a:pathLst>
          </a:custGeom>
          <a:noFill/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9" name="Freeform 101"/>
          <p:cNvSpPr>
            <a:spLocks/>
          </p:cNvSpPr>
          <p:nvPr/>
        </p:nvSpPr>
        <p:spPr bwMode="auto">
          <a:xfrm>
            <a:off x="7992380" y="1232756"/>
            <a:ext cx="540618" cy="871608"/>
          </a:xfrm>
          <a:custGeom>
            <a:avLst/>
            <a:gdLst/>
            <a:ahLst/>
            <a:cxnLst>
              <a:cxn ang="0">
                <a:pos x="224" y="1701"/>
              </a:cxn>
              <a:cxn ang="0">
                <a:pos x="230" y="1743"/>
              </a:cxn>
              <a:cxn ang="0">
                <a:pos x="289" y="1802"/>
              </a:cxn>
              <a:cxn ang="0">
                <a:pos x="307" y="1825"/>
              </a:cxn>
              <a:cxn ang="0">
                <a:pos x="336" y="1896"/>
              </a:cxn>
              <a:cxn ang="0">
                <a:pos x="348" y="1837"/>
              </a:cxn>
              <a:cxn ang="0">
                <a:pos x="384" y="1737"/>
              </a:cxn>
              <a:cxn ang="0">
                <a:pos x="425" y="1630"/>
              </a:cxn>
              <a:cxn ang="0">
                <a:pos x="419" y="1607"/>
              </a:cxn>
              <a:cxn ang="0">
                <a:pos x="478" y="1495"/>
              </a:cxn>
              <a:cxn ang="0">
                <a:pos x="502" y="1536"/>
              </a:cxn>
              <a:cxn ang="0">
                <a:pos x="520" y="1530"/>
              </a:cxn>
              <a:cxn ang="0">
                <a:pos x="526" y="1483"/>
              </a:cxn>
              <a:cxn ang="0">
                <a:pos x="609" y="1447"/>
              </a:cxn>
              <a:cxn ang="0">
                <a:pos x="620" y="1412"/>
              </a:cxn>
              <a:cxn ang="0">
                <a:pos x="673" y="1394"/>
              </a:cxn>
              <a:cxn ang="0">
                <a:pos x="691" y="1335"/>
              </a:cxn>
              <a:cxn ang="0">
                <a:pos x="726" y="1252"/>
              </a:cxn>
              <a:cxn ang="0">
                <a:pos x="738" y="1229"/>
              </a:cxn>
              <a:cxn ang="0">
                <a:pos x="803" y="1229"/>
              </a:cxn>
              <a:cxn ang="0">
                <a:pos x="827" y="1164"/>
              </a:cxn>
              <a:cxn ang="0">
                <a:pos x="874" y="1117"/>
              </a:cxn>
              <a:cxn ang="0">
                <a:pos x="945" y="1153"/>
              </a:cxn>
              <a:cxn ang="0">
                <a:pos x="1028" y="1057"/>
              </a:cxn>
              <a:cxn ang="0">
                <a:pos x="1104" y="975"/>
              </a:cxn>
              <a:cxn ang="0">
                <a:pos x="1134" y="969"/>
              </a:cxn>
              <a:cxn ang="0">
                <a:pos x="1175" y="916"/>
              </a:cxn>
              <a:cxn ang="0">
                <a:pos x="1146" y="875"/>
              </a:cxn>
              <a:cxn ang="0">
                <a:pos x="1122" y="875"/>
              </a:cxn>
              <a:cxn ang="0">
                <a:pos x="1146" y="839"/>
              </a:cxn>
              <a:cxn ang="0">
                <a:pos x="1116" y="768"/>
              </a:cxn>
              <a:cxn ang="0">
                <a:pos x="1069" y="757"/>
              </a:cxn>
              <a:cxn ang="0">
                <a:pos x="1033" y="775"/>
              </a:cxn>
              <a:cxn ang="0">
                <a:pos x="974" y="662"/>
              </a:cxn>
              <a:cxn ang="0">
                <a:pos x="980" y="626"/>
              </a:cxn>
              <a:cxn ang="0">
                <a:pos x="957" y="621"/>
              </a:cxn>
              <a:cxn ang="0">
                <a:pos x="904" y="615"/>
              </a:cxn>
              <a:cxn ang="0">
                <a:pos x="863" y="603"/>
              </a:cxn>
              <a:cxn ang="0">
                <a:pos x="838" y="527"/>
              </a:cxn>
              <a:cxn ang="0">
                <a:pos x="579" y="7"/>
              </a:cxn>
              <a:cxn ang="0">
                <a:pos x="513" y="7"/>
              </a:cxn>
              <a:cxn ang="0">
                <a:pos x="490" y="48"/>
              </a:cxn>
              <a:cxn ang="0">
                <a:pos x="437" y="66"/>
              </a:cxn>
              <a:cxn ang="0">
                <a:pos x="348" y="125"/>
              </a:cxn>
              <a:cxn ang="0">
                <a:pos x="330" y="48"/>
              </a:cxn>
              <a:cxn ang="0">
                <a:pos x="301" y="30"/>
              </a:cxn>
              <a:cxn ang="0">
                <a:pos x="148" y="396"/>
              </a:cxn>
              <a:cxn ang="0">
                <a:pos x="165" y="467"/>
              </a:cxn>
              <a:cxn ang="0">
                <a:pos x="153" y="532"/>
              </a:cxn>
              <a:cxn ang="0">
                <a:pos x="124" y="580"/>
              </a:cxn>
              <a:cxn ang="0">
                <a:pos x="148" y="768"/>
              </a:cxn>
              <a:cxn ang="0">
                <a:pos x="94" y="869"/>
              </a:cxn>
              <a:cxn ang="0">
                <a:pos x="100" y="940"/>
              </a:cxn>
              <a:cxn ang="0">
                <a:pos x="71" y="945"/>
              </a:cxn>
              <a:cxn ang="0">
                <a:pos x="64" y="1004"/>
              </a:cxn>
              <a:cxn ang="0">
                <a:pos x="29" y="993"/>
              </a:cxn>
            </a:cxnLst>
            <a:rect l="0" t="0" r="r" b="b"/>
            <a:pathLst>
              <a:path w="1175" h="1896">
                <a:moveTo>
                  <a:pt x="0" y="1016"/>
                </a:moveTo>
                <a:lnTo>
                  <a:pt x="224" y="1701"/>
                </a:lnTo>
                <a:lnTo>
                  <a:pt x="230" y="1713"/>
                </a:lnTo>
                <a:lnTo>
                  <a:pt x="230" y="1743"/>
                </a:lnTo>
                <a:lnTo>
                  <a:pt x="230" y="1754"/>
                </a:lnTo>
                <a:lnTo>
                  <a:pt x="289" y="1802"/>
                </a:lnTo>
                <a:lnTo>
                  <a:pt x="301" y="1802"/>
                </a:lnTo>
                <a:lnTo>
                  <a:pt x="307" y="1825"/>
                </a:lnTo>
                <a:lnTo>
                  <a:pt x="307" y="1837"/>
                </a:lnTo>
                <a:lnTo>
                  <a:pt x="336" y="1896"/>
                </a:lnTo>
                <a:lnTo>
                  <a:pt x="348" y="1878"/>
                </a:lnTo>
                <a:lnTo>
                  <a:pt x="348" y="1837"/>
                </a:lnTo>
                <a:lnTo>
                  <a:pt x="360" y="1790"/>
                </a:lnTo>
                <a:lnTo>
                  <a:pt x="384" y="1737"/>
                </a:lnTo>
                <a:lnTo>
                  <a:pt x="401" y="1660"/>
                </a:lnTo>
                <a:lnTo>
                  <a:pt x="425" y="1630"/>
                </a:lnTo>
                <a:lnTo>
                  <a:pt x="431" y="1619"/>
                </a:lnTo>
                <a:lnTo>
                  <a:pt x="419" y="1607"/>
                </a:lnTo>
                <a:lnTo>
                  <a:pt x="401" y="1566"/>
                </a:lnTo>
                <a:lnTo>
                  <a:pt x="478" y="1495"/>
                </a:lnTo>
                <a:lnTo>
                  <a:pt x="490" y="1501"/>
                </a:lnTo>
                <a:lnTo>
                  <a:pt x="502" y="1536"/>
                </a:lnTo>
                <a:lnTo>
                  <a:pt x="513" y="1542"/>
                </a:lnTo>
                <a:lnTo>
                  <a:pt x="520" y="1530"/>
                </a:lnTo>
                <a:lnTo>
                  <a:pt x="520" y="1501"/>
                </a:lnTo>
                <a:lnTo>
                  <a:pt x="526" y="1483"/>
                </a:lnTo>
                <a:lnTo>
                  <a:pt x="584" y="1471"/>
                </a:lnTo>
                <a:lnTo>
                  <a:pt x="609" y="1447"/>
                </a:lnTo>
                <a:lnTo>
                  <a:pt x="609" y="1424"/>
                </a:lnTo>
                <a:lnTo>
                  <a:pt x="620" y="1412"/>
                </a:lnTo>
                <a:lnTo>
                  <a:pt x="650" y="1412"/>
                </a:lnTo>
                <a:lnTo>
                  <a:pt x="673" y="1394"/>
                </a:lnTo>
                <a:lnTo>
                  <a:pt x="679" y="1383"/>
                </a:lnTo>
                <a:lnTo>
                  <a:pt x="691" y="1335"/>
                </a:lnTo>
                <a:lnTo>
                  <a:pt x="691" y="1300"/>
                </a:lnTo>
                <a:lnTo>
                  <a:pt x="726" y="1252"/>
                </a:lnTo>
                <a:lnTo>
                  <a:pt x="726" y="1229"/>
                </a:lnTo>
                <a:lnTo>
                  <a:pt x="738" y="1229"/>
                </a:lnTo>
                <a:lnTo>
                  <a:pt x="779" y="1235"/>
                </a:lnTo>
                <a:lnTo>
                  <a:pt x="803" y="1229"/>
                </a:lnTo>
                <a:lnTo>
                  <a:pt x="815" y="1206"/>
                </a:lnTo>
                <a:lnTo>
                  <a:pt x="827" y="1164"/>
                </a:lnTo>
                <a:lnTo>
                  <a:pt x="845" y="1164"/>
                </a:lnTo>
                <a:lnTo>
                  <a:pt x="874" y="1117"/>
                </a:lnTo>
                <a:lnTo>
                  <a:pt x="916" y="1123"/>
                </a:lnTo>
                <a:lnTo>
                  <a:pt x="945" y="1153"/>
                </a:lnTo>
                <a:lnTo>
                  <a:pt x="992" y="1075"/>
                </a:lnTo>
                <a:lnTo>
                  <a:pt x="1028" y="1057"/>
                </a:lnTo>
                <a:lnTo>
                  <a:pt x="1093" y="999"/>
                </a:lnTo>
                <a:lnTo>
                  <a:pt x="1104" y="975"/>
                </a:lnTo>
                <a:lnTo>
                  <a:pt x="1111" y="963"/>
                </a:lnTo>
                <a:lnTo>
                  <a:pt x="1134" y="969"/>
                </a:lnTo>
                <a:lnTo>
                  <a:pt x="1163" y="951"/>
                </a:lnTo>
                <a:lnTo>
                  <a:pt x="1175" y="916"/>
                </a:lnTo>
                <a:lnTo>
                  <a:pt x="1170" y="887"/>
                </a:lnTo>
                <a:lnTo>
                  <a:pt x="1146" y="875"/>
                </a:lnTo>
                <a:lnTo>
                  <a:pt x="1140" y="881"/>
                </a:lnTo>
                <a:lnTo>
                  <a:pt x="1122" y="875"/>
                </a:lnTo>
                <a:lnTo>
                  <a:pt x="1134" y="846"/>
                </a:lnTo>
                <a:lnTo>
                  <a:pt x="1146" y="839"/>
                </a:lnTo>
                <a:lnTo>
                  <a:pt x="1140" y="816"/>
                </a:lnTo>
                <a:lnTo>
                  <a:pt x="1116" y="768"/>
                </a:lnTo>
                <a:lnTo>
                  <a:pt x="1086" y="757"/>
                </a:lnTo>
                <a:lnTo>
                  <a:pt x="1069" y="757"/>
                </a:lnTo>
                <a:lnTo>
                  <a:pt x="1058" y="768"/>
                </a:lnTo>
                <a:lnTo>
                  <a:pt x="1033" y="775"/>
                </a:lnTo>
                <a:lnTo>
                  <a:pt x="1004" y="763"/>
                </a:lnTo>
                <a:lnTo>
                  <a:pt x="974" y="662"/>
                </a:lnTo>
                <a:lnTo>
                  <a:pt x="987" y="644"/>
                </a:lnTo>
                <a:lnTo>
                  <a:pt x="980" y="626"/>
                </a:lnTo>
                <a:lnTo>
                  <a:pt x="974" y="621"/>
                </a:lnTo>
                <a:lnTo>
                  <a:pt x="957" y="621"/>
                </a:lnTo>
                <a:lnTo>
                  <a:pt x="945" y="626"/>
                </a:lnTo>
                <a:lnTo>
                  <a:pt x="904" y="615"/>
                </a:lnTo>
                <a:lnTo>
                  <a:pt x="874" y="615"/>
                </a:lnTo>
                <a:lnTo>
                  <a:pt x="863" y="603"/>
                </a:lnTo>
                <a:lnTo>
                  <a:pt x="845" y="544"/>
                </a:lnTo>
                <a:lnTo>
                  <a:pt x="838" y="527"/>
                </a:lnTo>
                <a:lnTo>
                  <a:pt x="696" y="84"/>
                </a:lnTo>
                <a:lnTo>
                  <a:pt x="579" y="7"/>
                </a:lnTo>
                <a:lnTo>
                  <a:pt x="543" y="0"/>
                </a:lnTo>
                <a:lnTo>
                  <a:pt x="513" y="7"/>
                </a:lnTo>
                <a:lnTo>
                  <a:pt x="502" y="25"/>
                </a:lnTo>
                <a:lnTo>
                  <a:pt x="490" y="48"/>
                </a:lnTo>
                <a:lnTo>
                  <a:pt x="478" y="48"/>
                </a:lnTo>
                <a:lnTo>
                  <a:pt x="437" y="66"/>
                </a:lnTo>
                <a:lnTo>
                  <a:pt x="371" y="119"/>
                </a:lnTo>
                <a:lnTo>
                  <a:pt x="348" y="125"/>
                </a:lnTo>
                <a:lnTo>
                  <a:pt x="325" y="89"/>
                </a:lnTo>
                <a:lnTo>
                  <a:pt x="330" y="48"/>
                </a:lnTo>
                <a:lnTo>
                  <a:pt x="318" y="30"/>
                </a:lnTo>
                <a:lnTo>
                  <a:pt x="301" y="30"/>
                </a:lnTo>
                <a:lnTo>
                  <a:pt x="254" y="48"/>
                </a:lnTo>
                <a:lnTo>
                  <a:pt x="148" y="396"/>
                </a:lnTo>
                <a:lnTo>
                  <a:pt x="148" y="444"/>
                </a:lnTo>
                <a:lnTo>
                  <a:pt x="165" y="467"/>
                </a:lnTo>
                <a:lnTo>
                  <a:pt x="165" y="509"/>
                </a:lnTo>
                <a:lnTo>
                  <a:pt x="153" y="532"/>
                </a:lnTo>
                <a:lnTo>
                  <a:pt x="135" y="550"/>
                </a:lnTo>
                <a:lnTo>
                  <a:pt x="124" y="580"/>
                </a:lnTo>
                <a:lnTo>
                  <a:pt x="160" y="722"/>
                </a:lnTo>
                <a:lnTo>
                  <a:pt x="148" y="768"/>
                </a:lnTo>
                <a:lnTo>
                  <a:pt x="148" y="798"/>
                </a:lnTo>
                <a:lnTo>
                  <a:pt x="94" y="869"/>
                </a:lnTo>
                <a:lnTo>
                  <a:pt x="82" y="898"/>
                </a:lnTo>
                <a:lnTo>
                  <a:pt x="100" y="940"/>
                </a:lnTo>
                <a:lnTo>
                  <a:pt x="100" y="945"/>
                </a:lnTo>
                <a:lnTo>
                  <a:pt x="71" y="945"/>
                </a:lnTo>
                <a:lnTo>
                  <a:pt x="77" y="981"/>
                </a:lnTo>
                <a:lnTo>
                  <a:pt x="64" y="1004"/>
                </a:lnTo>
                <a:lnTo>
                  <a:pt x="47" y="999"/>
                </a:lnTo>
                <a:lnTo>
                  <a:pt x="29" y="993"/>
                </a:lnTo>
                <a:lnTo>
                  <a:pt x="0" y="101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0" name="Freeform 102"/>
          <p:cNvSpPr>
            <a:spLocks/>
          </p:cNvSpPr>
          <p:nvPr/>
        </p:nvSpPr>
        <p:spPr bwMode="auto">
          <a:xfrm>
            <a:off x="7991023" y="1251240"/>
            <a:ext cx="540618" cy="871608"/>
          </a:xfrm>
          <a:custGeom>
            <a:avLst/>
            <a:gdLst/>
            <a:ahLst/>
            <a:cxnLst>
              <a:cxn ang="0">
                <a:pos x="224" y="1701"/>
              </a:cxn>
              <a:cxn ang="0">
                <a:pos x="230" y="1743"/>
              </a:cxn>
              <a:cxn ang="0">
                <a:pos x="289" y="1802"/>
              </a:cxn>
              <a:cxn ang="0">
                <a:pos x="307" y="1825"/>
              </a:cxn>
              <a:cxn ang="0">
                <a:pos x="336" y="1896"/>
              </a:cxn>
              <a:cxn ang="0">
                <a:pos x="348" y="1837"/>
              </a:cxn>
              <a:cxn ang="0">
                <a:pos x="384" y="1737"/>
              </a:cxn>
              <a:cxn ang="0">
                <a:pos x="425" y="1630"/>
              </a:cxn>
              <a:cxn ang="0">
                <a:pos x="419" y="1607"/>
              </a:cxn>
              <a:cxn ang="0">
                <a:pos x="478" y="1495"/>
              </a:cxn>
              <a:cxn ang="0">
                <a:pos x="502" y="1536"/>
              </a:cxn>
              <a:cxn ang="0">
                <a:pos x="520" y="1530"/>
              </a:cxn>
              <a:cxn ang="0">
                <a:pos x="526" y="1483"/>
              </a:cxn>
              <a:cxn ang="0">
                <a:pos x="609" y="1447"/>
              </a:cxn>
              <a:cxn ang="0">
                <a:pos x="620" y="1412"/>
              </a:cxn>
              <a:cxn ang="0">
                <a:pos x="673" y="1394"/>
              </a:cxn>
              <a:cxn ang="0">
                <a:pos x="691" y="1335"/>
              </a:cxn>
              <a:cxn ang="0">
                <a:pos x="726" y="1252"/>
              </a:cxn>
              <a:cxn ang="0">
                <a:pos x="738" y="1229"/>
              </a:cxn>
              <a:cxn ang="0">
                <a:pos x="803" y="1229"/>
              </a:cxn>
              <a:cxn ang="0">
                <a:pos x="827" y="1164"/>
              </a:cxn>
              <a:cxn ang="0">
                <a:pos x="874" y="1117"/>
              </a:cxn>
              <a:cxn ang="0">
                <a:pos x="945" y="1153"/>
              </a:cxn>
              <a:cxn ang="0">
                <a:pos x="1028" y="1057"/>
              </a:cxn>
              <a:cxn ang="0">
                <a:pos x="1104" y="975"/>
              </a:cxn>
              <a:cxn ang="0">
                <a:pos x="1134" y="969"/>
              </a:cxn>
              <a:cxn ang="0">
                <a:pos x="1175" y="916"/>
              </a:cxn>
              <a:cxn ang="0">
                <a:pos x="1146" y="875"/>
              </a:cxn>
              <a:cxn ang="0">
                <a:pos x="1122" y="875"/>
              </a:cxn>
              <a:cxn ang="0">
                <a:pos x="1146" y="839"/>
              </a:cxn>
              <a:cxn ang="0">
                <a:pos x="1116" y="768"/>
              </a:cxn>
              <a:cxn ang="0">
                <a:pos x="1069" y="757"/>
              </a:cxn>
              <a:cxn ang="0">
                <a:pos x="1033" y="775"/>
              </a:cxn>
              <a:cxn ang="0">
                <a:pos x="974" y="662"/>
              </a:cxn>
              <a:cxn ang="0">
                <a:pos x="980" y="626"/>
              </a:cxn>
              <a:cxn ang="0">
                <a:pos x="957" y="621"/>
              </a:cxn>
              <a:cxn ang="0">
                <a:pos x="904" y="615"/>
              </a:cxn>
              <a:cxn ang="0">
                <a:pos x="863" y="603"/>
              </a:cxn>
              <a:cxn ang="0">
                <a:pos x="838" y="527"/>
              </a:cxn>
              <a:cxn ang="0">
                <a:pos x="579" y="7"/>
              </a:cxn>
              <a:cxn ang="0">
                <a:pos x="513" y="7"/>
              </a:cxn>
              <a:cxn ang="0">
                <a:pos x="490" y="48"/>
              </a:cxn>
              <a:cxn ang="0">
                <a:pos x="437" y="66"/>
              </a:cxn>
              <a:cxn ang="0">
                <a:pos x="348" y="125"/>
              </a:cxn>
              <a:cxn ang="0">
                <a:pos x="330" y="48"/>
              </a:cxn>
              <a:cxn ang="0">
                <a:pos x="301" y="30"/>
              </a:cxn>
              <a:cxn ang="0">
                <a:pos x="148" y="396"/>
              </a:cxn>
              <a:cxn ang="0">
                <a:pos x="165" y="467"/>
              </a:cxn>
              <a:cxn ang="0">
                <a:pos x="153" y="532"/>
              </a:cxn>
              <a:cxn ang="0">
                <a:pos x="124" y="580"/>
              </a:cxn>
              <a:cxn ang="0">
                <a:pos x="148" y="768"/>
              </a:cxn>
              <a:cxn ang="0">
                <a:pos x="94" y="869"/>
              </a:cxn>
              <a:cxn ang="0">
                <a:pos x="100" y="940"/>
              </a:cxn>
              <a:cxn ang="0">
                <a:pos x="71" y="945"/>
              </a:cxn>
              <a:cxn ang="0">
                <a:pos x="64" y="1004"/>
              </a:cxn>
              <a:cxn ang="0">
                <a:pos x="29" y="993"/>
              </a:cxn>
            </a:cxnLst>
            <a:rect l="0" t="0" r="r" b="b"/>
            <a:pathLst>
              <a:path w="1175" h="1896">
                <a:moveTo>
                  <a:pt x="0" y="1016"/>
                </a:moveTo>
                <a:lnTo>
                  <a:pt x="224" y="1701"/>
                </a:lnTo>
                <a:lnTo>
                  <a:pt x="230" y="1713"/>
                </a:lnTo>
                <a:lnTo>
                  <a:pt x="230" y="1743"/>
                </a:lnTo>
                <a:lnTo>
                  <a:pt x="230" y="1754"/>
                </a:lnTo>
                <a:lnTo>
                  <a:pt x="289" y="1802"/>
                </a:lnTo>
                <a:lnTo>
                  <a:pt x="301" y="1802"/>
                </a:lnTo>
                <a:lnTo>
                  <a:pt x="307" y="1825"/>
                </a:lnTo>
                <a:lnTo>
                  <a:pt x="307" y="1837"/>
                </a:lnTo>
                <a:lnTo>
                  <a:pt x="336" y="1896"/>
                </a:lnTo>
                <a:lnTo>
                  <a:pt x="348" y="1878"/>
                </a:lnTo>
                <a:lnTo>
                  <a:pt x="348" y="1837"/>
                </a:lnTo>
                <a:lnTo>
                  <a:pt x="360" y="1790"/>
                </a:lnTo>
                <a:lnTo>
                  <a:pt x="384" y="1737"/>
                </a:lnTo>
                <a:lnTo>
                  <a:pt x="401" y="1660"/>
                </a:lnTo>
                <a:lnTo>
                  <a:pt x="425" y="1630"/>
                </a:lnTo>
                <a:lnTo>
                  <a:pt x="431" y="1619"/>
                </a:lnTo>
                <a:lnTo>
                  <a:pt x="419" y="1607"/>
                </a:lnTo>
                <a:lnTo>
                  <a:pt x="401" y="1566"/>
                </a:lnTo>
                <a:lnTo>
                  <a:pt x="478" y="1495"/>
                </a:lnTo>
                <a:lnTo>
                  <a:pt x="490" y="1501"/>
                </a:lnTo>
                <a:lnTo>
                  <a:pt x="502" y="1536"/>
                </a:lnTo>
                <a:lnTo>
                  <a:pt x="513" y="1542"/>
                </a:lnTo>
                <a:lnTo>
                  <a:pt x="520" y="1530"/>
                </a:lnTo>
                <a:lnTo>
                  <a:pt x="520" y="1501"/>
                </a:lnTo>
                <a:lnTo>
                  <a:pt x="526" y="1483"/>
                </a:lnTo>
                <a:lnTo>
                  <a:pt x="584" y="1471"/>
                </a:lnTo>
                <a:lnTo>
                  <a:pt x="609" y="1447"/>
                </a:lnTo>
                <a:lnTo>
                  <a:pt x="609" y="1424"/>
                </a:lnTo>
                <a:lnTo>
                  <a:pt x="620" y="1412"/>
                </a:lnTo>
                <a:lnTo>
                  <a:pt x="650" y="1412"/>
                </a:lnTo>
                <a:lnTo>
                  <a:pt x="673" y="1394"/>
                </a:lnTo>
                <a:lnTo>
                  <a:pt x="679" y="1383"/>
                </a:lnTo>
                <a:lnTo>
                  <a:pt x="691" y="1335"/>
                </a:lnTo>
                <a:lnTo>
                  <a:pt x="691" y="1300"/>
                </a:lnTo>
                <a:lnTo>
                  <a:pt x="726" y="1252"/>
                </a:lnTo>
                <a:lnTo>
                  <a:pt x="726" y="1229"/>
                </a:lnTo>
                <a:lnTo>
                  <a:pt x="738" y="1229"/>
                </a:lnTo>
                <a:lnTo>
                  <a:pt x="779" y="1235"/>
                </a:lnTo>
                <a:lnTo>
                  <a:pt x="803" y="1229"/>
                </a:lnTo>
                <a:lnTo>
                  <a:pt x="815" y="1206"/>
                </a:lnTo>
                <a:lnTo>
                  <a:pt x="827" y="1164"/>
                </a:lnTo>
                <a:lnTo>
                  <a:pt x="845" y="1164"/>
                </a:lnTo>
                <a:lnTo>
                  <a:pt x="874" y="1117"/>
                </a:lnTo>
                <a:lnTo>
                  <a:pt x="916" y="1123"/>
                </a:lnTo>
                <a:lnTo>
                  <a:pt x="945" y="1153"/>
                </a:lnTo>
                <a:lnTo>
                  <a:pt x="992" y="1075"/>
                </a:lnTo>
                <a:lnTo>
                  <a:pt x="1028" y="1057"/>
                </a:lnTo>
                <a:lnTo>
                  <a:pt x="1093" y="999"/>
                </a:lnTo>
                <a:lnTo>
                  <a:pt x="1104" y="975"/>
                </a:lnTo>
                <a:lnTo>
                  <a:pt x="1111" y="963"/>
                </a:lnTo>
                <a:lnTo>
                  <a:pt x="1134" y="969"/>
                </a:lnTo>
                <a:lnTo>
                  <a:pt x="1163" y="951"/>
                </a:lnTo>
                <a:lnTo>
                  <a:pt x="1175" y="916"/>
                </a:lnTo>
                <a:lnTo>
                  <a:pt x="1170" y="887"/>
                </a:lnTo>
                <a:lnTo>
                  <a:pt x="1146" y="875"/>
                </a:lnTo>
                <a:lnTo>
                  <a:pt x="1140" y="881"/>
                </a:lnTo>
                <a:lnTo>
                  <a:pt x="1122" y="875"/>
                </a:lnTo>
                <a:lnTo>
                  <a:pt x="1134" y="846"/>
                </a:lnTo>
                <a:lnTo>
                  <a:pt x="1146" y="839"/>
                </a:lnTo>
                <a:lnTo>
                  <a:pt x="1140" y="816"/>
                </a:lnTo>
                <a:lnTo>
                  <a:pt x="1116" y="768"/>
                </a:lnTo>
                <a:lnTo>
                  <a:pt x="1086" y="757"/>
                </a:lnTo>
                <a:lnTo>
                  <a:pt x="1069" y="757"/>
                </a:lnTo>
                <a:lnTo>
                  <a:pt x="1058" y="768"/>
                </a:lnTo>
                <a:lnTo>
                  <a:pt x="1033" y="775"/>
                </a:lnTo>
                <a:lnTo>
                  <a:pt x="1004" y="763"/>
                </a:lnTo>
                <a:lnTo>
                  <a:pt x="974" y="662"/>
                </a:lnTo>
                <a:lnTo>
                  <a:pt x="987" y="644"/>
                </a:lnTo>
                <a:lnTo>
                  <a:pt x="980" y="626"/>
                </a:lnTo>
                <a:lnTo>
                  <a:pt x="974" y="621"/>
                </a:lnTo>
                <a:lnTo>
                  <a:pt x="957" y="621"/>
                </a:lnTo>
                <a:lnTo>
                  <a:pt x="945" y="626"/>
                </a:lnTo>
                <a:lnTo>
                  <a:pt x="904" y="615"/>
                </a:lnTo>
                <a:lnTo>
                  <a:pt x="874" y="615"/>
                </a:lnTo>
                <a:lnTo>
                  <a:pt x="863" y="603"/>
                </a:lnTo>
                <a:lnTo>
                  <a:pt x="845" y="544"/>
                </a:lnTo>
                <a:lnTo>
                  <a:pt x="838" y="527"/>
                </a:lnTo>
                <a:lnTo>
                  <a:pt x="696" y="84"/>
                </a:lnTo>
                <a:lnTo>
                  <a:pt x="579" y="7"/>
                </a:lnTo>
                <a:lnTo>
                  <a:pt x="543" y="0"/>
                </a:lnTo>
                <a:lnTo>
                  <a:pt x="513" y="7"/>
                </a:lnTo>
                <a:lnTo>
                  <a:pt x="502" y="25"/>
                </a:lnTo>
                <a:lnTo>
                  <a:pt x="490" y="48"/>
                </a:lnTo>
                <a:lnTo>
                  <a:pt x="478" y="48"/>
                </a:lnTo>
                <a:lnTo>
                  <a:pt x="437" y="66"/>
                </a:lnTo>
                <a:lnTo>
                  <a:pt x="371" y="119"/>
                </a:lnTo>
                <a:lnTo>
                  <a:pt x="348" y="125"/>
                </a:lnTo>
                <a:lnTo>
                  <a:pt x="325" y="89"/>
                </a:lnTo>
                <a:lnTo>
                  <a:pt x="330" y="48"/>
                </a:lnTo>
                <a:lnTo>
                  <a:pt x="318" y="30"/>
                </a:lnTo>
                <a:lnTo>
                  <a:pt x="301" y="30"/>
                </a:lnTo>
                <a:lnTo>
                  <a:pt x="254" y="48"/>
                </a:lnTo>
                <a:lnTo>
                  <a:pt x="148" y="396"/>
                </a:lnTo>
                <a:lnTo>
                  <a:pt x="148" y="444"/>
                </a:lnTo>
                <a:lnTo>
                  <a:pt x="165" y="467"/>
                </a:lnTo>
                <a:lnTo>
                  <a:pt x="165" y="509"/>
                </a:lnTo>
                <a:lnTo>
                  <a:pt x="153" y="532"/>
                </a:lnTo>
                <a:lnTo>
                  <a:pt x="135" y="550"/>
                </a:lnTo>
                <a:lnTo>
                  <a:pt x="124" y="580"/>
                </a:lnTo>
                <a:lnTo>
                  <a:pt x="160" y="722"/>
                </a:lnTo>
                <a:lnTo>
                  <a:pt x="148" y="768"/>
                </a:lnTo>
                <a:lnTo>
                  <a:pt x="148" y="798"/>
                </a:lnTo>
                <a:lnTo>
                  <a:pt x="94" y="869"/>
                </a:lnTo>
                <a:lnTo>
                  <a:pt x="82" y="898"/>
                </a:lnTo>
                <a:lnTo>
                  <a:pt x="100" y="940"/>
                </a:lnTo>
                <a:lnTo>
                  <a:pt x="100" y="945"/>
                </a:lnTo>
                <a:lnTo>
                  <a:pt x="71" y="945"/>
                </a:lnTo>
                <a:lnTo>
                  <a:pt x="77" y="981"/>
                </a:lnTo>
                <a:lnTo>
                  <a:pt x="64" y="1004"/>
                </a:lnTo>
                <a:lnTo>
                  <a:pt x="47" y="999"/>
                </a:lnTo>
                <a:lnTo>
                  <a:pt x="29" y="993"/>
                </a:lnTo>
                <a:lnTo>
                  <a:pt x="0" y="1016"/>
                </a:lnTo>
              </a:path>
            </a:pathLst>
          </a:custGeom>
          <a:noFill/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1" name="Freeform 103"/>
          <p:cNvSpPr>
            <a:spLocks/>
          </p:cNvSpPr>
          <p:nvPr/>
        </p:nvSpPr>
        <p:spPr bwMode="auto">
          <a:xfrm>
            <a:off x="6700160" y="2842752"/>
            <a:ext cx="661981" cy="653706"/>
          </a:xfrm>
          <a:custGeom>
            <a:avLst/>
            <a:gdLst/>
            <a:ahLst/>
            <a:cxnLst>
              <a:cxn ang="0">
                <a:pos x="479" y="0"/>
              </a:cxn>
              <a:cxn ang="0">
                <a:pos x="474" y="58"/>
              </a:cxn>
              <a:cxn ang="0">
                <a:pos x="485" y="123"/>
              </a:cxn>
              <a:cxn ang="0">
                <a:pos x="449" y="306"/>
              </a:cxn>
              <a:cxn ang="0">
                <a:pos x="456" y="360"/>
              </a:cxn>
              <a:cxn ang="0">
                <a:pos x="426" y="436"/>
              </a:cxn>
              <a:cxn ang="0">
                <a:pos x="355" y="512"/>
              </a:cxn>
              <a:cxn ang="0">
                <a:pos x="314" y="537"/>
              </a:cxn>
              <a:cxn ang="0">
                <a:pos x="261" y="560"/>
              </a:cxn>
              <a:cxn ang="0">
                <a:pos x="231" y="601"/>
              </a:cxn>
              <a:cxn ang="0">
                <a:pos x="213" y="720"/>
              </a:cxn>
              <a:cxn ang="0">
                <a:pos x="148" y="713"/>
              </a:cxn>
              <a:cxn ang="0">
                <a:pos x="95" y="808"/>
              </a:cxn>
              <a:cxn ang="0">
                <a:pos x="95" y="902"/>
              </a:cxn>
              <a:cxn ang="0">
                <a:pos x="41" y="973"/>
              </a:cxn>
              <a:cxn ang="0">
                <a:pos x="6" y="1027"/>
              </a:cxn>
              <a:cxn ang="0">
                <a:pos x="6" y="1085"/>
              </a:cxn>
              <a:cxn ang="0">
                <a:pos x="77" y="1197"/>
              </a:cxn>
              <a:cxn ang="0">
                <a:pos x="130" y="1268"/>
              </a:cxn>
              <a:cxn ang="0">
                <a:pos x="178" y="1280"/>
              </a:cxn>
              <a:cxn ang="0">
                <a:pos x="195" y="1292"/>
              </a:cxn>
              <a:cxn ang="0">
                <a:pos x="237" y="1310"/>
              </a:cxn>
              <a:cxn ang="0">
                <a:pos x="237" y="1346"/>
              </a:cxn>
              <a:cxn ang="0">
                <a:pos x="355" y="1422"/>
              </a:cxn>
              <a:cxn ang="0">
                <a:pos x="426" y="1392"/>
              </a:cxn>
              <a:cxn ang="0">
                <a:pos x="456" y="1357"/>
              </a:cxn>
              <a:cxn ang="0">
                <a:pos x="497" y="1387"/>
              </a:cxn>
              <a:cxn ang="0">
                <a:pos x="603" y="1351"/>
              </a:cxn>
              <a:cxn ang="0">
                <a:pos x="621" y="1298"/>
              </a:cxn>
              <a:cxn ang="0">
                <a:pos x="703" y="1257"/>
              </a:cxn>
              <a:cxn ang="0">
                <a:pos x="781" y="1197"/>
              </a:cxn>
              <a:cxn ang="0">
                <a:pos x="774" y="1126"/>
              </a:cxn>
              <a:cxn ang="0">
                <a:pos x="898" y="761"/>
              </a:cxn>
              <a:cxn ang="0">
                <a:pos x="951" y="784"/>
              </a:cxn>
              <a:cxn ang="0">
                <a:pos x="976" y="819"/>
              </a:cxn>
              <a:cxn ang="0">
                <a:pos x="1040" y="766"/>
              </a:cxn>
              <a:cxn ang="0">
                <a:pos x="1093" y="631"/>
              </a:cxn>
              <a:cxn ang="0">
                <a:pos x="1152" y="583"/>
              </a:cxn>
              <a:cxn ang="0">
                <a:pos x="1200" y="548"/>
              </a:cxn>
              <a:cxn ang="0">
                <a:pos x="1235" y="484"/>
              </a:cxn>
              <a:cxn ang="0">
                <a:pos x="1223" y="454"/>
              </a:cxn>
              <a:cxn ang="0">
                <a:pos x="1241" y="360"/>
              </a:cxn>
              <a:cxn ang="0">
                <a:pos x="1395" y="442"/>
              </a:cxn>
              <a:cxn ang="0">
                <a:pos x="1425" y="448"/>
              </a:cxn>
              <a:cxn ang="0">
                <a:pos x="1407" y="294"/>
              </a:cxn>
              <a:cxn ang="0">
                <a:pos x="1383" y="259"/>
              </a:cxn>
              <a:cxn ang="0">
                <a:pos x="1329" y="264"/>
              </a:cxn>
              <a:cxn ang="0">
                <a:pos x="1200" y="289"/>
              </a:cxn>
              <a:cxn ang="0">
                <a:pos x="1152" y="330"/>
              </a:cxn>
              <a:cxn ang="0">
                <a:pos x="1099" y="300"/>
              </a:cxn>
              <a:cxn ang="0">
                <a:pos x="1058" y="353"/>
              </a:cxn>
              <a:cxn ang="0">
                <a:pos x="1005" y="395"/>
              </a:cxn>
              <a:cxn ang="0">
                <a:pos x="923" y="477"/>
              </a:cxn>
              <a:cxn ang="0">
                <a:pos x="863" y="294"/>
              </a:cxn>
              <a:cxn ang="0">
                <a:pos x="485" y="0"/>
              </a:cxn>
            </a:cxnLst>
            <a:rect l="0" t="0" r="r" b="b"/>
            <a:pathLst>
              <a:path w="1443" h="1422">
                <a:moveTo>
                  <a:pt x="485" y="0"/>
                </a:moveTo>
                <a:lnTo>
                  <a:pt x="479" y="0"/>
                </a:lnTo>
                <a:lnTo>
                  <a:pt x="456" y="17"/>
                </a:lnTo>
                <a:lnTo>
                  <a:pt x="474" y="58"/>
                </a:lnTo>
                <a:lnTo>
                  <a:pt x="426" y="94"/>
                </a:lnTo>
                <a:lnTo>
                  <a:pt x="485" y="123"/>
                </a:lnTo>
                <a:lnTo>
                  <a:pt x="467" y="271"/>
                </a:lnTo>
                <a:lnTo>
                  <a:pt x="449" y="306"/>
                </a:lnTo>
                <a:lnTo>
                  <a:pt x="449" y="335"/>
                </a:lnTo>
                <a:lnTo>
                  <a:pt x="456" y="360"/>
                </a:lnTo>
                <a:lnTo>
                  <a:pt x="462" y="406"/>
                </a:lnTo>
                <a:lnTo>
                  <a:pt x="426" y="436"/>
                </a:lnTo>
                <a:lnTo>
                  <a:pt x="414" y="442"/>
                </a:lnTo>
                <a:lnTo>
                  <a:pt x="355" y="512"/>
                </a:lnTo>
                <a:lnTo>
                  <a:pt x="350" y="525"/>
                </a:lnTo>
                <a:lnTo>
                  <a:pt x="314" y="537"/>
                </a:lnTo>
                <a:lnTo>
                  <a:pt x="284" y="530"/>
                </a:lnTo>
                <a:lnTo>
                  <a:pt x="261" y="560"/>
                </a:lnTo>
                <a:lnTo>
                  <a:pt x="261" y="578"/>
                </a:lnTo>
                <a:lnTo>
                  <a:pt x="231" y="601"/>
                </a:lnTo>
                <a:lnTo>
                  <a:pt x="201" y="672"/>
                </a:lnTo>
                <a:lnTo>
                  <a:pt x="213" y="720"/>
                </a:lnTo>
                <a:lnTo>
                  <a:pt x="178" y="761"/>
                </a:lnTo>
                <a:lnTo>
                  <a:pt x="148" y="713"/>
                </a:lnTo>
                <a:lnTo>
                  <a:pt x="125" y="713"/>
                </a:lnTo>
                <a:lnTo>
                  <a:pt x="95" y="808"/>
                </a:lnTo>
                <a:lnTo>
                  <a:pt x="95" y="855"/>
                </a:lnTo>
                <a:lnTo>
                  <a:pt x="95" y="902"/>
                </a:lnTo>
                <a:lnTo>
                  <a:pt x="71" y="915"/>
                </a:lnTo>
                <a:lnTo>
                  <a:pt x="41" y="973"/>
                </a:lnTo>
                <a:lnTo>
                  <a:pt x="0" y="973"/>
                </a:lnTo>
                <a:lnTo>
                  <a:pt x="6" y="1027"/>
                </a:lnTo>
                <a:lnTo>
                  <a:pt x="6" y="1062"/>
                </a:lnTo>
                <a:lnTo>
                  <a:pt x="6" y="1085"/>
                </a:lnTo>
                <a:lnTo>
                  <a:pt x="13" y="1115"/>
                </a:lnTo>
                <a:lnTo>
                  <a:pt x="77" y="1197"/>
                </a:lnTo>
                <a:lnTo>
                  <a:pt x="119" y="1257"/>
                </a:lnTo>
                <a:lnTo>
                  <a:pt x="130" y="1268"/>
                </a:lnTo>
                <a:lnTo>
                  <a:pt x="142" y="1263"/>
                </a:lnTo>
                <a:lnTo>
                  <a:pt x="178" y="1280"/>
                </a:lnTo>
                <a:lnTo>
                  <a:pt x="183" y="1286"/>
                </a:lnTo>
                <a:lnTo>
                  <a:pt x="195" y="1292"/>
                </a:lnTo>
                <a:lnTo>
                  <a:pt x="213" y="1310"/>
                </a:lnTo>
                <a:lnTo>
                  <a:pt x="237" y="1310"/>
                </a:lnTo>
                <a:lnTo>
                  <a:pt x="249" y="1316"/>
                </a:lnTo>
                <a:lnTo>
                  <a:pt x="237" y="1346"/>
                </a:lnTo>
                <a:lnTo>
                  <a:pt x="284" y="1392"/>
                </a:lnTo>
                <a:lnTo>
                  <a:pt x="355" y="1422"/>
                </a:lnTo>
                <a:lnTo>
                  <a:pt x="391" y="1422"/>
                </a:lnTo>
                <a:lnTo>
                  <a:pt x="426" y="1392"/>
                </a:lnTo>
                <a:lnTo>
                  <a:pt x="432" y="1374"/>
                </a:lnTo>
                <a:lnTo>
                  <a:pt x="456" y="1357"/>
                </a:lnTo>
                <a:lnTo>
                  <a:pt x="485" y="1381"/>
                </a:lnTo>
                <a:lnTo>
                  <a:pt x="497" y="1387"/>
                </a:lnTo>
                <a:lnTo>
                  <a:pt x="520" y="1381"/>
                </a:lnTo>
                <a:lnTo>
                  <a:pt x="603" y="1351"/>
                </a:lnTo>
                <a:lnTo>
                  <a:pt x="615" y="1298"/>
                </a:lnTo>
                <a:lnTo>
                  <a:pt x="621" y="1298"/>
                </a:lnTo>
                <a:lnTo>
                  <a:pt x="639" y="1316"/>
                </a:lnTo>
                <a:lnTo>
                  <a:pt x="703" y="1257"/>
                </a:lnTo>
                <a:lnTo>
                  <a:pt x="728" y="1268"/>
                </a:lnTo>
                <a:lnTo>
                  <a:pt x="781" y="1197"/>
                </a:lnTo>
                <a:lnTo>
                  <a:pt x="769" y="1174"/>
                </a:lnTo>
                <a:lnTo>
                  <a:pt x="774" y="1126"/>
                </a:lnTo>
                <a:lnTo>
                  <a:pt x="827" y="1027"/>
                </a:lnTo>
                <a:lnTo>
                  <a:pt x="898" y="761"/>
                </a:lnTo>
                <a:lnTo>
                  <a:pt x="910" y="761"/>
                </a:lnTo>
                <a:lnTo>
                  <a:pt x="951" y="784"/>
                </a:lnTo>
                <a:lnTo>
                  <a:pt x="951" y="802"/>
                </a:lnTo>
                <a:lnTo>
                  <a:pt x="976" y="819"/>
                </a:lnTo>
                <a:lnTo>
                  <a:pt x="1017" y="814"/>
                </a:lnTo>
                <a:lnTo>
                  <a:pt x="1040" y="766"/>
                </a:lnTo>
                <a:lnTo>
                  <a:pt x="1070" y="666"/>
                </a:lnTo>
                <a:lnTo>
                  <a:pt x="1093" y="631"/>
                </a:lnTo>
                <a:lnTo>
                  <a:pt x="1129" y="642"/>
                </a:lnTo>
                <a:lnTo>
                  <a:pt x="1152" y="583"/>
                </a:lnTo>
                <a:lnTo>
                  <a:pt x="1177" y="578"/>
                </a:lnTo>
                <a:lnTo>
                  <a:pt x="1200" y="548"/>
                </a:lnTo>
                <a:lnTo>
                  <a:pt x="1223" y="495"/>
                </a:lnTo>
                <a:lnTo>
                  <a:pt x="1235" y="484"/>
                </a:lnTo>
                <a:lnTo>
                  <a:pt x="1241" y="466"/>
                </a:lnTo>
                <a:lnTo>
                  <a:pt x="1223" y="454"/>
                </a:lnTo>
                <a:lnTo>
                  <a:pt x="1230" y="377"/>
                </a:lnTo>
                <a:lnTo>
                  <a:pt x="1241" y="360"/>
                </a:lnTo>
                <a:lnTo>
                  <a:pt x="1253" y="353"/>
                </a:lnTo>
                <a:lnTo>
                  <a:pt x="1395" y="442"/>
                </a:lnTo>
                <a:lnTo>
                  <a:pt x="1418" y="454"/>
                </a:lnTo>
                <a:lnTo>
                  <a:pt x="1425" y="448"/>
                </a:lnTo>
                <a:lnTo>
                  <a:pt x="1443" y="371"/>
                </a:lnTo>
                <a:lnTo>
                  <a:pt x="1407" y="294"/>
                </a:lnTo>
                <a:lnTo>
                  <a:pt x="1395" y="289"/>
                </a:lnTo>
                <a:lnTo>
                  <a:pt x="1383" y="259"/>
                </a:lnTo>
                <a:lnTo>
                  <a:pt x="1354" y="271"/>
                </a:lnTo>
                <a:lnTo>
                  <a:pt x="1329" y="264"/>
                </a:lnTo>
                <a:lnTo>
                  <a:pt x="1306" y="253"/>
                </a:lnTo>
                <a:lnTo>
                  <a:pt x="1200" y="289"/>
                </a:lnTo>
                <a:lnTo>
                  <a:pt x="1194" y="312"/>
                </a:lnTo>
                <a:lnTo>
                  <a:pt x="1152" y="330"/>
                </a:lnTo>
                <a:lnTo>
                  <a:pt x="1117" y="324"/>
                </a:lnTo>
                <a:lnTo>
                  <a:pt x="1099" y="300"/>
                </a:lnTo>
                <a:lnTo>
                  <a:pt x="1081" y="342"/>
                </a:lnTo>
                <a:lnTo>
                  <a:pt x="1058" y="353"/>
                </a:lnTo>
                <a:lnTo>
                  <a:pt x="1035" y="388"/>
                </a:lnTo>
                <a:lnTo>
                  <a:pt x="1005" y="395"/>
                </a:lnTo>
                <a:lnTo>
                  <a:pt x="940" y="466"/>
                </a:lnTo>
                <a:lnTo>
                  <a:pt x="923" y="477"/>
                </a:lnTo>
                <a:lnTo>
                  <a:pt x="910" y="501"/>
                </a:lnTo>
                <a:lnTo>
                  <a:pt x="863" y="294"/>
                </a:lnTo>
                <a:lnTo>
                  <a:pt x="550" y="360"/>
                </a:lnTo>
                <a:lnTo>
                  <a:pt x="485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2" name="Freeform 104"/>
          <p:cNvSpPr>
            <a:spLocks/>
          </p:cNvSpPr>
          <p:nvPr/>
        </p:nvSpPr>
        <p:spPr bwMode="auto">
          <a:xfrm>
            <a:off x="6700160" y="2842752"/>
            <a:ext cx="661981" cy="653706"/>
          </a:xfrm>
          <a:custGeom>
            <a:avLst/>
            <a:gdLst/>
            <a:ahLst/>
            <a:cxnLst>
              <a:cxn ang="0">
                <a:pos x="479" y="0"/>
              </a:cxn>
              <a:cxn ang="0">
                <a:pos x="474" y="58"/>
              </a:cxn>
              <a:cxn ang="0">
                <a:pos x="485" y="123"/>
              </a:cxn>
              <a:cxn ang="0">
                <a:pos x="449" y="306"/>
              </a:cxn>
              <a:cxn ang="0">
                <a:pos x="456" y="360"/>
              </a:cxn>
              <a:cxn ang="0">
                <a:pos x="426" y="436"/>
              </a:cxn>
              <a:cxn ang="0">
                <a:pos x="355" y="512"/>
              </a:cxn>
              <a:cxn ang="0">
                <a:pos x="314" y="537"/>
              </a:cxn>
              <a:cxn ang="0">
                <a:pos x="261" y="560"/>
              </a:cxn>
              <a:cxn ang="0">
                <a:pos x="231" y="601"/>
              </a:cxn>
              <a:cxn ang="0">
                <a:pos x="213" y="720"/>
              </a:cxn>
              <a:cxn ang="0">
                <a:pos x="148" y="713"/>
              </a:cxn>
              <a:cxn ang="0">
                <a:pos x="95" y="808"/>
              </a:cxn>
              <a:cxn ang="0">
                <a:pos x="95" y="902"/>
              </a:cxn>
              <a:cxn ang="0">
                <a:pos x="41" y="973"/>
              </a:cxn>
              <a:cxn ang="0">
                <a:pos x="6" y="1027"/>
              </a:cxn>
              <a:cxn ang="0">
                <a:pos x="6" y="1085"/>
              </a:cxn>
              <a:cxn ang="0">
                <a:pos x="77" y="1197"/>
              </a:cxn>
              <a:cxn ang="0">
                <a:pos x="130" y="1268"/>
              </a:cxn>
              <a:cxn ang="0">
                <a:pos x="178" y="1280"/>
              </a:cxn>
              <a:cxn ang="0">
                <a:pos x="195" y="1292"/>
              </a:cxn>
              <a:cxn ang="0">
                <a:pos x="237" y="1310"/>
              </a:cxn>
              <a:cxn ang="0">
                <a:pos x="237" y="1346"/>
              </a:cxn>
              <a:cxn ang="0">
                <a:pos x="355" y="1422"/>
              </a:cxn>
              <a:cxn ang="0">
                <a:pos x="426" y="1392"/>
              </a:cxn>
              <a:cxn ang="0">
                <a:pos x="456" y="1357"/>
              </a:cxn>
              <a:cxn ang="0">
                <a:pos x="497" y="1387"/>
              </a:cxn>
              <a:cxn ang="0">
                <a:pos x="603" y="1351"/>
              </a:cxn>
              <a:cxn ang="0">
                <a:pos x="621" y="1298"/>
              </a:cxn>
              <a:cxn ang="0">
                <a:pos x="703" y="1257"/>
              </a:cxn>
              <a:cxn ang="0">
                <a:pos x="781" y="1197"/>
              </a:cxn>
              <a:cxn ang="0">
                <a:pos x="774" y="1126"/>
              </a:cxn>
              <a:cxn ang="0">
                <a:pos x="898" y="761"/>
              </a:cxn>
              <a:cxn ang="0">
                <a:pos x="951" y="784"/>
              </a:cxn>
              <a:cxn ang="0">
                <a:pos x="976" y="819"/>
              </a:cxn>
              <a:cxn ang="0">
                <a:pos x="1040" y="766"/>
              </a:cxn>
              <a:cxn ang="0">
                <a:pos x="1093" y="631"/>
              </a:cxn>
              <a:cxn ang="0">
                <a:pos x="1152" y="583"/>
              </a:cxn>
              <a:cxn ang="0">
                <a:pos x="1200" y="548"/>
              </a:cxn>
              <a:cxn ang="0">
                <a:pos x="1235" y="484"/>
              </a:cxn>
              <a:cxn ang="0">
                <a:pos x="1223" y="454"/>
              </a:cxn>
              <a:cxn ang="0">
                <a:pos x="1241" y="360"/>
              </a:cxn>
              <a:cxn ang="0">
                <a:pos x="1395" y="442"/>
              </a:cxn>
              <a:cxn ang="0">
                <a:pos x="1425" y="448"/>
              </a:cxn>
              <a:cxn ang="0">
                <a:pos x="1407" y="294"/>
              </a:cxn>
              <a:cxn ang="0">
                <a:pos x="1383" y="259"/>
              </a:cxn>
              <a:cxn ang="0">
                <a:pos x="1329" y="264"/>
              </a:cxn>
              <a:cxn ang="0">
                <a:pos x="1200" y="289"/>
              </a:cxn>
              <a:cxn ang="0">
                <a:pos x="1152" y="330"/>
              </a:cxn>
              <a:cxn ang="0">
                <a:pos x="1099" y="300"/>
              </a:cxn>
              <a:cxn ang="0">
                <a:pos x="1058" y="353"/>
              </a:cxn>
              <a:cxn ang="0">
                <a:pos x="1005" y="395"/>
              </a:cxn>
              <a:cxn ang="0">
                <a:pos x="923" y="477"/>
              </a:cxn>
              <a:cxn ang="0">
                <a:pos x="863" y="294"/>
              </a:cxn>
              <a:cxn ang="0">
                <a:pos x="485" y="0"/>
              </a:cxn>
            </a:cxnLst>
            <a:rect l="0" t="0" r="r" b="b"/>
            <a:pathLst>
              <a:path w="1443" h="1422">
                <a:moveTo>
                  <a:pt x="485" y="0"/>
                </a:moveTo>
                <a:lnTo>
                  <a:pt x="479" y="0"/>
                </a:lnTo>
                <a:lnTo>
                  <a:pt x="456" y="17"/>
                </a:lnTo>
                <a:lnTo>
                  <a:pt x="474" y="58"/>
                </a:lnTo>
                <a:lnTo>
                  <a:pt x="426" y="94"/>
                </a:lnTo>
                <a:lnTo>
                  <a:pt x="485" y="123"/>
                </a:lnTo>
                <a:lnTo>
                  <a:pt x="467" y="271"/>
                </a:lnTo>
                <a:lnTo>
                  <a:pt x="449" y="306"/>
                </a:lnTo>
                <a:lnTo>
                  <a:pt x="449" y="335"/>
                </a:lnTo>
                <a:lnTo>
                  <a:pt x="456" y="360"/>
                </a:lnTo>
                <a:lnTo>
                  <a:pt x="462" y="406"/>
                </a:lnTo>
                <a:lnTo>
                  <a:pt x="426" y="436"/>
                </a:lnTo>
                <a:lnTo>
                  <a:pt x="414" y="442"/>
                </a:lnTo>
                <a:lnTo>
                  <a:pt x="355" y="512"/>
                </a:lnTo>
                <a:lnTo>
                  <a:pt x="350" y="525"/>
                </a:lnTo>
                <a:lnTo>
                  <a:pt x="314" y="537"/>
                </a:lnTo>
                <a:lnTo>
                  <a:pt x="284" y="530"/>
                </a:lnTo>
                <a:lnTo>
                  <a:pt x="261" y="560"/>
                </a:lnTo>
                <a:lnTo>
                  <a:pt x="261" y="578"/>
                </a:lnTo>
                <a:lnTo>
                  <a:pt x="231" y="601"/>
                </a:lnTo>
                <a:lnTo>
                  <a:pt x="201" y="672"/>
                </a:lnTo>
                <a:lnTo>
                  <a:pt x="213" y="720"/>
                </a:lnTo>
                <a:lnTo>
                  <a:pt x="178" y="761"/>
                </a:lnTo>
                <a:lnTo>
                  <a:pt x="148" y="713"/>
                </a:lnTo>
                <a:lnTo>
                  <a:pt x="125" y="713"/>
                </a:lnTo>
                <a:lnTo>
                  <a:pt x="95" y="808"/>
                </a:lnTo>
                <a:lnTo>
                  <a:pt x="95" y="855"/>
                </a:lnTo>
                <a:lnTo>
                  <a:pt x="95" y="902"/>
                </a:lnTo>
                <a:lnTo>
                  <a:pt x="71" y="915"/>
                </a:lnTo>
                <a:lnTo>
                  <a:pt x="41" y="973"/>
                </a:lnTo>
                <a:lnTo>
                  <a:pt x="0" y="973"/>
                </a:lnTo>
                <a:lnTo>
                  <a:pt x="6" y="1027"/>
                </a:lnTo>
                <a:lnTo>
                  <a:pt x="6" y="1062"/>
                </a:lnTo>
                <a:lnTo>
                  <a:pt x="6" y="1085"/>
                </a:lnTo>
                <a:lnTo>
                  <a:pt x="13" y="1115"/>
                </a:lnTo>
                <a:lnTo>
                  <a:pt x="77" y="1197"/>
                </a:lnTo>
                <a:lnTo>
                  <a:pt x="119" y="1257"/>
                </a:lnTo>
                <a:lnTo>
                  <a:pt x="130" y="1268"/>
                </a:lnTo>
                <a:lnTo>
                  <a:pt x="142" y="1263"/>
                </a:lnTo>
                <a:lnTo>
                  <a:pt x="178" y="1280"/>
                </a:lnTo>
                <a:lnTo>
                  <a:pt x="183" y="1286"/>
                </a:lnTo>
                <a:lnTo>
                  <a:pt x="195" y="1292"/>
                </a:lnTo>
                <a:lnTo>
                  <a:pt x="213" y="1310"/>
                </a:lnTo>
                <a:lnTo>
                  <a:pt x="237" y="1310"/>
                </a:lnTo>
                <a:lnTo>
                  <a:pt x="249" y="1316"/>
                </a:lnTo>
                <a:lnTo>
                  <a:pt x="237" y="1346"/>
                </a:lnTo>
                <a:lnTo>
                  <a:pt x="284" y="1392"/>
                </a:lnTo>
                <a:lnTo>
                  <a:pt x="355" y="1422"/>
                </a:lnTo>
                <a:lnTo>
                  <a:pt x="391" y="1422"/>
                </a:lnTo>
                <a:lnTo>
                  <a:pt x="426" y="1392"/>
                </a:lnTo>
                <a:lnTo>
                  <a:pt x="432" y="1374"/>
                </a:lnTo>
                <a:lnTo>
                  <a:pt x="456" y="1357"/>
                </a:lnTo>
                <a:lnTo>
                  <a:pt x="485" y="1381"/>
                </a:lnTo>
                <a:lnTo>
                  <a:pt x="497" y="1387"/>
                </a:lnTo>
                <a:lnTo>
                  <a:pt x="520" y="1381"/>
                </a:lnTo>
                <a:lnTo>
                  <a:pt x="603" y="1351"/>
                </a:lnTo>
                <a:lnTo>
                  <a:pt x="615" y="1298"/>
                </a:lnTo>
                <a:lnTo>
                  <a:pt x="621" y="1298"/>
                </a:lnTo>
                <a:lnTo>
                  <a:pt x="639" y="1316"/>
                </a:lnTo>
                <a:lnTo>
                  <a:pt x="703" y="1257"/>
                </a:lnTo>
                <a:lnTo>
                  <a:pt x="728" y="1268"/>
                </a:lnTo>
                <a:lnTo>
                  <a:pt x="781" y="1197"/>
                </a:lnTo>
                <a:lnTo>
                  <a:pt x="769" y="1174"/>
                </a:lnTo>
                <a:lnTo>
                  <a:pt x="774" y="1126"/>
                </a:lnTo>
                <a:lnTo>
                  <a:pt x="827" y="1027"/>
                </a:lnTo>
                <a:lnTo>
                  <a:pt x="898" y="761"/>
                </a:lnTo>
                <a:lnTo>
                  <a:pt x="910" y="761"/>
                </a:lnTo>
                <a:lnTo>
                  <a:pt x="951" y="784"/>
                </a:lnTo>
                <a:lnTo>
                  <a:pt x="951" y="802"/>
                </a:lnTo>
                <a:lnTo>
                  <a:pt x="976" y="819"/>
                </a:lnTo>
                <a:lnTo>
                  <a:pt x="1017" y="814"/>
                </a:lnTo>
                <a:lnTo>
                  <a:pt x="1040" y="766"/>
                </a:lnTo>
                <a:lnTo>
                  <a:pt x="1070" y="666"/>
                </a:lnTo>
                <a:lnTo>
                  <a:pt x="1093" y="631"/>
                </a:lnTo>
                <a:lnTo>
                  <a:pt x="1129" y="642"/>
                </a:lnTo>
                <a:lnTo>
                  <a:pt x="1152" y="583"/>
                </a:lnTo>
                <a:lnTo>
                  <a:pt x="1177" y="578"/>
                </a:lnTo>
                <a:lnTo>
                  <a:pt x="1200" y="548"/>
                </a:lnTo>
                <a:lnTo>
                  <a:pt x="1223" y="495"/>
                </a:lnTo>
                <a:lnTo>
                  <a:pt x="1235" y="484"/>
                </a:lnTo>
                <a:lnTo>
                  <a:pt x="1241" y="466"/>
                </a:lnTo>
                <a:lnTo>
                  <a:pt x="1223" y="454"/>
                </a:lnTo>
                <a:lnTo>
                  <a:pt x="1230" y="377"/>
                </a:lnTo>
                <a:lnTo>
                  <a:pt x="1241" y="360"/>
                </a:lnTo>
                <a:lnTo>
                  <a:pt x="1253" y="353"/>
                </a:lnTo>
                <a:lnTo>
                  <a:pt x="1395" y="442"/>
                </a:lnTo>
                <a:lnTo>
                  <a:pt x="1418" y="454"/>
                </a:lnTo>
                <a:lnTo>
                  <a:pt x="1425" y="448"/>
                </a:lnTo>
                <a:lnTo>
                  <a:pt x="1443" y="371"/>
                </a:lnTo>
                <a:lnTo>
                  <a:pt x="1407" y="294"/>
                </a:lnTo>
                <a:lnTo>
                  <a:pt x="1395" y="289"/>
                </a:lnTo>
                <a:lnTo>
                  <a:pt x="1383" y="259"/>
                </a:lnTo>
                <a:lnTo>
                  <a:pt x="1354" y="271"/>
                </a:lnTo>
                <a:lnTo>
                  <a:pt x="1329" y="264"/>
                </a:lnTo>
                <a:lnTo>
                  <a:pt x="1306" y="253"/>
                </a:lnTo>
                <a:lnTo>
                  <a:pt x="1200" y="289"/>
                </a:lnTo>
                <a:lnTo>
                  <a:pt x="1194" y="312"/>
                </a:lnTo>
                <a:lnTo>
                  <a:pt x="1152" y="330"/>
                </a:lnTo>
                <a:lnTo>
                  <a:pt x="1117" y="324"/>
                </a:lnTo>
                <a:lnTo>
                  <a:pt x="1099" y="300"/>
                </a:lnTo>
                <a:lnTo>
                  <a:pt x="1081" y="342"/>
                </a:lnTo>
                <a:lnTo>
                  <a:pt x="1058" y="353"/>
                </a:lnTo>
                <a:lnTo>
                  <a:pt x="1035" y="388"/>
                </a:lnTo>
                <a:lnTo>
                  <a:pt x="1005" y="395"/>
                </a:lnTo>
                <a:lnTo>
                  <a:pt x="940" y="466"/>
                </a:lnTo>
                <a:lnTo>
                  <a:pt x="923" y="477"/>
                </a:lnTo>
                <a:lnTo>
                  <a:pt x="910" y="501"/>
                </a:lnTo>
                <a:lnTo>
                  <a:pt x="863" y="294"/>
                </a:lnTo>
                <a:lnTo>
                  <a:pt x="550" y="360"/>
                </a:lnTo>
                <a:lnTo>
                  <a:pt x="485" y="0"/>
                </a:lnTo>
              </a:path>
            </a:pathLst>
          </a:custGeom>
          <a:solidFill>
            <a:schemeClr val="tx2">
              <a:lumMod val="60000"/>
              <a:lumOff val="40000"/>
              <a:alpha val="90000"/>
            </a:schemeClr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3" name="Freeform 105"/>
          <p:cNvSpPr>
            <a:spLocks/>
          </p:cNvSpPr>
          <p:nvPr/>
        </p:nvSpPr>
        <p:spPr bwMode="auto">
          <a:xfrm>
            <a:off x="4965218" y="3764009"/>
            <a:ext cx="736454" cy="673014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441" y="0"/>
              </a:cxn>
              <a:cxn ang="0">
                <a:pos x="1435" y="18"/>
              </a:cxn>
              <a:cxn ang="0">
                <a:pos x="1464" y="36"/>
              </a:cxn>
              <a:cxn ang="0">
                <a:pos x="1476" y="71"/>
              </a:cxn>
              <a:cxn ang="0">
                <a:pos x="1471" y="101"/>
              </a:cxn>
              <a:cxn ang="0">
                <a:pos x="1429" y="137"/>
              </a:cxn>
              <a:cxn ang="0">
                <a:pos x="1388" y="183"/>
              </a:cxn>
              <a:cxn ang="0">
                <a:pos x="1382" y="213"/>
              </a:cxn>
              <a:cxn ang="0">
                <a:pos x="1601" y="195"/>
              </a:cxn>
              <a:cxn ang="0">
                <a:pos x="1595" y="213"/>
              </a:cxn>
              <a:cxn ang="0">
                <a:pos x="1601" y="236"/>
              </a:cxn>
              <a:cxn ang="0">
                <a:pos x="1583" y="272"/>
              </a:cxn>
              <a:cxn ang="0">
                <a:pos x="1542" y="314"/>
              </a:cxn>
              <a:cxn ang="0">
                <a:pos x="1530" y="396"/>
              </a:cxn>
              <a:cxn ang="0">
                <a:pos x="1482" y="449"/>
              </a:cxn>
              <a:cxn ang="0">
                <a:pos x="1494" y="497"/>
              </a:cxn>
              <a:cxn ang="0">
                <a:pos x="1494" y="573"/>
              </a:cxn>
              <a:cxn ang="0">
                <a:pos x="1482" y="573"/>
              </a:cxn>
              <a:cxn ang="0">
                <a:pos x="1441" y="609"/>
              </a:cxn>
              <a:cxn ang="0">
                <a:pos x="1441" y="632"/>
              </a:cxn>
              <a:cxn ang="0">
                <a:pos x="1376" y="685"/>
              </a:cxn>
              <a:cxn ang="0">
                <a:pos x="1352" y="750"/>
              </a:cxn>
              <a:cxn ang="0">
                <a:pos x="1358" y="809"/>
              </a:cxn>
              <a:cxn ang="0">
                <a:pos x="1352" y="851"/>
              </a:cxn>
              <a:cxn ang="0">
                <a:pos x="1294" y="887"/>
              </a:cxn>
              <a:cxn ang="0">
                <a:pos x="1253" y="945"/>
              </a:cxn>
              <a:cxn ang="0">
                <a:pos x="1235" y="963"/>
              </a:cxn>
              <a:cxn ang="0">
                <a:pos x="1235" y="1016"/>
              </a:cxn>
              <a:cxn ang="0">
                <a:pos x="1205" y="1052"/>
              </a:cxn>
              <a:cxn ang="0">
                <a:pos x="1205" y="1093"/>
              </a:cxn>
              <a:cxn ang="0">
                <a:pos x="1182" y="1146"/>
              </a:cxn>
              <a:cxn ang="0">
                <a:pos x="1152" y="1205"/>
              </a:cxn>
              <a:cxn ang="0">
                <a:pos x="1164" y="1265"/>
              </a:cxn>
              <a:cxn ang="0">
                <a:pos x="1193" y="1293"/>
              </a:cxn>
              <a:cxn ang="0">
                <a:pos x="1199" y="1335"/>
              </a:cxn>
              <a:cxn ang="0">
                <a:pos x="1210" y="1347"/>
              </a:cxn>
              <a:cxn ang="0">
                <a:pos x="1210" y="1364"/>
              </a:cxn>
              <a:cxn ang="0">
                <a:pos x="1193" y="1376"/>
              </a:cxn>
              <a:cxn ang="0">
                <a:pos x="1182" y="1412"/>
              </a:cxn>
              <a:cxn ang="0">
                <a:pos x="1187" y="1435"/>
              </a:cxn>
              <a:cxn ang="0">
                <a:pos x="213" y="1465"/>
              </a:cxn>
              <a:cxn ang="0">
                <a:pos x="206" y="1247"/>
              </a:cxn>
              <a:cxn ang="0">
                <a:pos x="160" y="1235"/>
              </a:cxn>
              <a:cxn ang="0">
                <a:pos x="112" y="1252"/>
              </a:cxn>
              <a:cxn ang="0">
                <a:pos x="100" y="1252"/>
              </a:cxn>
              <a:cxn ang="0">
                <a:pos x="53" y="1211"/>
              </a:cxn>
              <a:cxn ang="0">
                <a:pos x="59" y="497"/>
              </a:cxn>
              <a:cxn ang="0">
                <a:pos x="0" y="60"/>
              </a:cxn>
            </a:cxnLst>
            <a:rect l="0" t="0" r="r" b="b"/>
            <a:pathLst>
              <a:path w="1601" h="1465">
                <a:moveTo>
                  <a:pt x="0" y="60"/>
                </a:moveTo>
                <a:lnTo>
                  <a:pt x="1441" y="0"/>
                </a:lnTo>
                <a:lnTo>
                  <a:pt x="1435" y="18"/>
                </a:lnTo>
                <a:lnTo>
                  <a:pt x="1464" y="36"/>
                </a:lnTo>
                <a:lnTo>
                  <a:pt x="1476" y="71"/>
                </a:lnTo>
                <a:lnTo>
                  <a:pt x="1471" y="101"/>
                </a:lnTo>
                <a:lnTo>
                  <a:pt x="1429" y="137"/>
                </a:lnTo>
                <a:lnTo>
                  <a:pt x="1388" y="183"/>
                </a:lnTo>
                <a:lnTo>
                  <a:pt x="1382" y="213"/>
                </a:lnTo>
                <a:lnTo>
                  <a:pt x="1601" y="195"/>
                </a:lnTo>
                <a:lnTo>
                  <a:pt x="1595" y="213"/>
                </a:lnTo>
                <a:lnTo>
                  <a:pt x="1601" y="236"/>
                </a:lnTo>
                <a:lnTo>
                  <a:pt x="1583" y="272"/>
                </a:lnTo>
                <a:lnTo>
                  <a:pt x="1542" y="314"/>
                </a:lnTo>
                <a:lnTo>
                  <a:pt x="1530" y="396"/>
                </a:lnTo>
                <a:lnTo>
                  <a:pt x="1482" y="449"/>
                </a:lnTo>
                <a:lnTo>
                  <a:pt x="1494" y="497"/>
                </a:lnTo>
                <a:lnTo>
                  <a:pt x="1494" y="573"/>
                </a:lnTo>
                <a:lnTo>
                  <a:pt x="1482" y="573"/>
                </a:lnTo>
                <a:lnTo>
                  <a:pt x="1441" y="609"/>
                </a:lnTo>
                <a:lnTo>
                  <a:pt x="1441" y="632"/>
                </a:lnTo>
                <a:lnTo>
                  <a:pt x="1376" y="685"/>
                </a:lnTo>
                <a:lnTo>
                  <a:pt x="1352" y="750"/>
                </a:lnTo>
                <a:lnTo>
                  <a:pt x="1358" y="809"/>
                </a:lnTo>
                <a:lnTo>
                  <a:pt x="1352" y="851"/>
                </a:lnTo>
                <a:lnTo>
                  <a:pt x="1294" y="887"/>
                </a:lnTo>
                <a:lnTo>
                  <a:pt x="1253" y="945"/>
                </a:lnTo>
                <a:lnTo>
                  <a:pt x="1235" y="963"/>
                </a:lnTo>
                <a:lnTo>
                  <a:pt x="1235" y="1016"/>
                </a:lnTo>
                <a:lnTo>
                  <a:pt x="1205" y="1052"/>
                </a:lnTo>
                <a:lnTo>
                  <a:pt x="1205" y="1093"/>
                </a:lnTo>
                <a:lnTo>
                  <a:pt x="1182" y="1146"/>
                </a:lnTo>
                <a:lnTo>
                  <a:pt x="1152" y="1205"/>
                </a:lnTo>
                <a:lnTo>
                  <a:pt x="1164" y="1265"/>
                </a:lnTo>
                <a:lnTo>
                  <a:pt x="1193" y="1293"/>
                </a:lnTo>
                <a:lnTo>
                  <a:pt x="1199" y="1335"/>
                </a:lnTo>
                <a:lnTo>
                  <a:pt x="1210" y="1347"/>
                </a:lnTo>
                <a:lnTo>
                  <a:pt x="1210" y="1364"/>
                </a:lnTo>
                <a:lnTo>
                  <a:pt x="1193" y="1376"/>
                </a:lnTo>
                <a:lnTo>
                  <a:pt x="1182" y="1412"/>
                </a:lnTo>
                <a:lnTo>
                  <a:pt x="1187" y="1435"/>
                </a:lnTo>
                <a:lnTo>
                  <a:pt x="213" y="1465"/>
                </a:lnTo>
                <a:lnTo>
                  <a:pt x="206" y="1247"/>
                </a:lnTo>
                <a:lnTo>
                  <a:pt x="160" y="1235"/>
                </a:lnTo>
                <a:lnTo>
                  <a:pt x="112" y="1252"/>
                </a:lnTo>
                <a:lnTo>
                  <a:pt x="100" y="1252"/>
                </a:lnTo>
                <a:lnTo>
                  <a:pt x="53" y="1211"/>
                </a:lnTo>
                <a:lnTo>
                  <a:pt x="59" y="497"/>
                </a:lnTo>
                <a:lnTo>
                  <a:pt x="0" y="60"/>
                </a:lnTo>
                <a:close/>
              </a:path>
            </a:pathLst>
          </a:custGeom>
          <a:solidFill>
            <a:srgbClr val="17375E"/>
          </a:solidFill>
          <a:ln w="9525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4" name="Freeform 106"/>
          <p:cNvSpPr>
            <a:spLocks/>
          </p:cNvSpPr>
          <p:nvPr/>
        </p:nvSpPr>
        <p:spPr bwMode="auto">
          <a:xfrm>
            <a:off x="4965218" y="3764009"/>
            <a:ext cx="736454" cy="673014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441" y="0"/>
              </a:cxn>
              <a:cxn ang="0">
                <a:pos x="1435" y="18"/>
              </a:cxn>
              <a:cxn ang="0">
                <a:pos x="1464" y="36"/>
              </a:cxn>
              <a:cxn ang="0">
                <a:pos x="1476" y="71"/>
              </a:cxn>
              <a:cxn ang="0">
                <a:pos x="1471" y="101"/>
              </a:cxn>
              <a:cxn ang="0">
                <a:pos x="1429" y="137"/>
              </a:cxn>
              <a:cxn ang="0">
                <a:pos x="1388" y="183"/>
              </a:cxn>
              <a:cxn ang="0">
                <a:pos x="1382" y="213"/>
              </a:cxn>
              <a:cxn ang="0">
                <a:pos x="1601" y="195"/>
              </a:cxn>
              <a:cxn ang="0">
                <a:pos x="1595" y="213"/>
              </a:cxn>
              <a:cxn ang="0">
                <a:pos x="1601" y="236"/>
              </a:cxn>
              <a:cxn ang="0">
                <a:pos x="1583" y="272"/>
              </a:cxn>
              <a:cxn ang="0">
                <a:pos x="1542" y="314"/>
              </a:cxn>
              <a:cxn ang="0">
                <a:pos x="1530" y="396"/>
              </a:cxn>
              <a:cxn ang="0">
                <a:pos x="1482" y="449"/>
              </a:cxn>
              <a:cxn ang="0">
                <a:pos x="1494" y="497"/>
              </a:cxn>
              <a:cxn ang="0">
                <a:pos x="1494" y="573"/>
              </a:cxn>
              <a:cxn ang="0">
                <a:pos x="1482" y="573"/>
              </a:cxn>
              <a:cxn ang="0">
                <a:pos x="1441" y="609"/>
              </a:cxn>
              <a:cxn ang="0">
                <a:pos x="1441" y="632"/>
              </a:cxn>
              <a:cxn ang="0">
                <a:pos x="1376" y="685"/>
              </a:cxn>
              <a:cxn ang="0">
                <a:pos x="1352" y="750"/>
              </a:cxn>
              <a:cxn ang="0">
                <a:pos x="1358" y="809"/>
              </a:cxn>
              <a:cxn ang="0">
                <a:pos x="1352" y="851"/>
              </a:cxn>
              <a:cxn ang="0">
                <a:pos x="1294" y="887"/>
              </a:cxn>
              <a:cxn ang="0">
                <a:pos x="1253" y="945"/>
              </a:cxn>
              <a:cxn ang="0">
                <a:pos x="1235" y="963"/>
              </a:cxn>
              <a:cxn ang="0">
                <a:pos x="1235" y="1016"/>
              </a:cxn>
              <a:cxn ang="0">
                <a:pos x="1205" y="1052"/>
              </a:cxn>
              <a:cxn ang="0">
                <a:pos x="1205" y="1093"/>
              </a:cxn>
              <a:cxn ang="0">
                <a:pos x="1182" y="1146"/>
              </a:cxn>
              <a:cxn ang="0">
                <a:pos x="1152" y="1205"/>
              </a:cxn>
              <a:cxn ang="0">
                <a:pos x="1164" y="1265"/>
              </a:cxn>
              <a:cxn ang="0">
                <a:pos x="1193" y="1293"/>
              </a:cxn>
              <a:cxn ang="0">
                <a:pos x="1199" y="1335"/>
              </a:cxn>
              <a:cxn ang="0">
                <a:pos x="1210" y="1347"/>
              </a:cxn>
              <a:cxn ang="0">
                <a:pos x="1210" y="1364"/>
              </a:cxn>
              <a:cxn ang="0">
                <a:pos x="1193" y="1376"/>
              </a:cxn>
              <a:cxn ang="0">
                <a:pos x="1182" y="1412"/>
              </a:cxn>
              <a:cxn ang="0">
                <a:pos x="1187" y="1435"/>
              </a:cxn>
              <a:cxn ang="0">
                <a:pos x="213" y="1465"/>
              </a:cxn>
              <a:cxn ang="0">
                <a:pos x="206" y="1247"/>
              </a:cxn>
              <a:cxn ang="0">
                <a:pos x="160" y="1235"/>
              </a:cxn>
              <a:cxn ang="0">
                <a:pos x="112" y="1252"/>
              </a:cxn>
              <a:cxn ang="0">
                <a:pos x="100" y="1252"/>
              </a:cxn>
              <a:cxn ang="0">
                <a:pos x="53" y="1211"/>
              </a:cxn>
              <a:cxn ang="0">
                <a:pos x="59" y="497"/>
              </a:cxn>
              <a:cxn ang="0">
                <a:pos x="0" y="60"/>
              </a:cxn>
            </a:cxnLst>
            <a:rect l="0" t="0" r="r" b="b"/>
            <a:pathLst>
              <a:path w="1601" h="1465">
                <a:moveTo>
                  <a:pt x="0" y="60"/>
                </a:moveTo>
                <a:lnTo>
                  <a:pt x="1441" y="0"/>
                </a:lnTo>
                <a:lnTo>
                  <a:pt x="1435" y="18"/>
                </a:lnTo>
                <a:lnTo>
                  <a:pt x="1464" y="36"/>
                </a:lnTo>
                <a:lnTo>
                  <a:pt x="1476" y="71"/>
                </a:lnTo>
                <a:lnTo>
                  <a:pt x="1471" y="101"/>
                </a:lnTo>
                <a:lnTo>
                  <a:pt x="1429" y="137"/>
                </a:lnTo>
                <a:lnTo>
                  <a:pt x="1388" y="183"/>
                </a:lnTo>
                <a:lnTo>
                  <a:pt x="1382" y="213"/>
                </a:lnTo>
                <a:lnTo>
                  <a:pt x="1601" y="195"/>
                </a:lnTo>
                <a:lnTo>
                  <a:pt x="1595" y="213"/>
                </a:lnTo>
                <a:lnTo>
                  <a:pt x="1601" y="236"/>
                </a:lnTo>
                <a:lnTo>
                  <a:pt x="1583" y="272"/>
                </a:lnTo>
                <a:lnTo>
                  <a:pt x="1542" y="314"/>
                </a:lnTo>
                <a:lnTo>
                  <a:pt x="1530" y="396"/>
                </a:lnTo>
                <a:lnTo>
                  <a:pt x="1482" y="449"/>
                </a:lnTo>
                <a:lnTo>
                  <a:pt x="1494" y="497"/>
                </a:lnTo>
                <a:lnTo>
                  <a:pt x="1494" y="573"/>
                </a:lnTo>
                <a:lnTo>
                  <a:pt x="1482" y="573"/>
                </a:lnTo>
                <a:lnTo>
                  <a:pt x="1441" y="609"/>
                </a:lnTo>
                <a:lnTo>
                  <a:pt x="1441" y="632"/>
                </a:lnTo>
                <a:lnTo>
                  <a:pt x="1376" y="685"/>
                </a:lnTo>
                <a:lnTo>
                  <a:pt x="1352" y="750"/>
                </a:lnTo>
                <a:lnTo>
                  <a:pt x="1358" y="809"/>
                </a:lnTo>
                <a:lnTo>
                  <a:pt x="1352" y="851"/>
                </a:lnTo>
                <a:lnTo>
                  <a:pt x="1294" y="887"/>
                </a:lnTo>
                <a:lnTo>
                  <a:pt x="1253" y="945"/>
                </a:lnTo>
                <a:lnTo>
                  <a:pt x="1235" y="963"/>
                </a:lnTo>
                <a:lnTo>
                  <a:pt x="1235" y="1016"/>
                </a:lnTo>
                <a:lnTo>
                  <a:pt x="1205" y="1052"/>
                </a:lnTo>
                <a:lnTo>
                  <a:pt x="1205" y="1093"/>
                </a:lnTo>
                <a:lnTo>
                  <a:pt x="1182" y="1146"/>
                </a:lnTo>
                <a:lnTo>
                  <a:pt x="1152" y="1205"/>
                </a:lnTo>
                <a:lnTo>
                  <a:pt x="1164" y="1265"/>
                </a:lnTo>
                <a:lnTo>
                  <a:pt x="1193" y="1293"/>
                </a:lnTo>
                <a:lnTo>
                  <a:pt x="1199" y="1335"/>
                </a:lnTo>
                <a:lnTo>
                  <a:pt x="1210" y="1347"/>
                </a:lnTo>
                <a:lnTo>
                  <a:pt x="1210" y="1364"/>
                </a:lnTo>
                <a:lnTo>
                  <a:pt x="1193" y="1376"/>
                </a:lnTo>
                <a:lnTo>
                  <a:pt x="1182" y="1412"/>
                </a:lnTo>
                <a:lnTo>
                  <a:pt x="1187" y="1435"/>
                </a:lnTo>
                <a:lnTo>
                  <a:pt x="213" y="1465"/>
                </a:lnTo>
                <a:lnTo>
                  <a:pt x="206" y="1247"/>
                </a:lnTo>
                <a:lnTo>
                  <a:pt x="160" y="1235"/>
                </a:lnTo>
                <a:lnTo>
                  <a:pt x="112" y="1252"/>
                </a:lnTo>
                <a:lnTo>
                  <a:pt x="100" y="1252"/>
                </a:lnTo>
                <a:lnTo>
                  <a:pt x="53" y="1211"/>
                </a:lnTo>
                <a:lnTo>
                  <a:pt x="59" y="497"/>
                </a:lnTo>
                <a:lnTo>
                  <a:pt x="0" y="60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5" name="Freeform 109"/>
          <p:cNvSpPr>
            <a:spLocks/>
          </p:cNvSpPr>
          <p:nvPr/>
        </p:nvSpPr>
        <p:spPr bwMode="auto">
          <a:xfrm>
            <a:off x="3668839" y="5661688"/>
            <a:ext cx="104814" cy="68956"/>
          </a:xfrm>
          <a:custGeom>
            <a:avLst/>
            <a:gdLst/>
            <a:ahLst/>
            <a:cxnLst>
              <a:cxn ang="0">
                <a:pos x="77" y="152"/>
              </a:cxn>
              <a:cxn ang="0">
                <a:pos x="189" y="152"/>
              </a:cxn>
              <a:cxn ang="0">
                <a:pos x="230" y="76"/>
              </a:cxn>
              <a:cxn ang="0">
                <a:pos x="112" y="40"/>
              </a:cxn>
              <a:cxn ang="0">
                <a:pos x="77" y="40"/>
              </a:cxn>
              <a:cxn ang="0">
                <a:pos x="41" y="0"/>
              </a:cxn>
              <a:cxn ang="0">
                <a:pos x="0" y="40"/>
              </a:cxn>
              <a:cxn ang="0">
                <a:pos x="41" y="111"/>
              </a:cxn>
              <a:cxn ang="0">
                <a:pos x="77" y="152"/>
              </a:cxn>
            </a:cxnLst>
            <a:rect l="0" t="0" r="r" b="b"/>
            <a:pathLst>
              <a:path w="230" h="152">
                <a:moveTo>
                  <a:pt x="77" y="152"/>
                </a:moveTo>
                <a:lnTo>
                  <a:pt x="189" y="152"/>
                </a:lnTo>
                <a:lnTo>
                  <a:pt x="230" y="76"/>
                </a:lnTo>
                <a:lnTo>
                  <a:pt x="112" y="40"/>
                </a:lnTo>
                <a:lnTo>
                  <a:pt x="77" y="40"/>
                </a:lnTo>
                <a:lnTo>
                  <a:pt x="41" y="0"/>
                </a:lnTo>
                <a:lnTo>
                  <a:pt x="0" y="40"/>
                </a:lnTo>
                <a:lnTo>
                  <a:pt x="41" y="111"/>
                </a:lnTo>
                <a:lnTo>
                  <a:pt x="77" y="1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6" name="Freeform 111"/>
          <p:cNvSpPr>
            <a:spLocks/>
          </p:cNvSpPr>
          <p:nvPr/>
        </p:nvSpPr>
        <p:spPr bwMode="auto">
          <a:xfrm>
            <a:off x="3649531" y="5730644"/>
            <a:ext cx="38616" cy="165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83" y="0"/>
              </a:cxn>
              <a:cxn ang="0">
                <a:pos x="83" y="36"/>
              </a:cxn>
              <a:cxn ang="0">
                <a:pos x="0" y="36"/>
              </a:cxn>
            </a:cxnLst>
            <a:rect l="0" t="0" r="r" b="b"/>
            <a:pathLst>
              <a:path w="83" h="36">
                <a:moveTo>
                  <a:pt x="0" y="36"/>
                </a:moveTo>
                <a:lnTo>
                  <a:pt x="83" y="0"/>
                </a:lnTo>
                <a:lnTo>
                  <a:pt x="83" y="36"/>
                </a:lnTo>
                <a:lnTo>
                  <a:pt x="0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619190" y="5683754"/>
            <a:ext cx="35857" cy="33099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43" y="1"/>
              </a:cxn>
              <a:cxn ang="0">
                <a:pos x="51" y="3"/>
              </a:cxn>
              <a:cxn ang="0">
                <a:pos x="58" y="7"/>
              </a:cxn>
              <a:cxn ang="0">
                <a:pos x="64" y="11"/>
              </a:cxn>
              <a:cxn ang="0">
                <a:pos x="70" y="17"/>
              </a:cxn>
              <a:cxn ang="0">
                <a:pos x="73" y="22"/>
              </a:cxn>
              <a:cxn ang="0">
                <a:pos x="75" y="29"/>
              </a:cxn>
              <a:cxn ang="0">
                <a:pos x="76" y="35"/>
              </a:cxn>
              <a:cxn ang="0">
                <a:pos x="75" y="42"/>
              </a:cxn>
              <a:cxn ang="0">
                <a:pos x="73" y="50"/>
              </a:cxn>
              <a:cxn ang="0">
                <a:pos x="70" y="57"/>
              </a:cxn>
              <a:cxn ang="0">
                <a:pos x="64" y="63"/>
              </a:cxn>
              <a:cxn ang="0">
                <a:pos x="58" y="69"/>
              </a:cxn>
              <a:cxn ang="0">
                <a:pos x="51" y="73"/>
              </a:cxn>
              <a:cxn ang="0">
                <a:pos x="43" y="76"/>
              </a:cxn>
              <a:cxn ang="0">
                <a:pos x="35" y="76"/>
              </a:cxn>
              <a:cxn ang="0">
                <a:pos x="29" y="76"/>
              </a:cxn>
              <a:cxn ang="0">
                <a:pos x="22" y="73"/>
              </a:cxn>
              <a:cxn ang="0">
                <a:pos x="16" y="69"/>
              </a:cxn>
              <a:cxn ang="0">
                <a:pos x="11" y="63"/>
              </a:cxn>
              <a:cxn ang="0">
                <a:pos x="6" y="57"/>
              </a:cxn>
              <a:cxn ang="0">
                <a:pos x="2" y="50"/>
              </a:cxn>
              <a:cxn ang="0">
                <a:pos x="0" y="42"/>
              </a:cxn>
              <a:cxn ang="0">
                <a:pos x="0" y="35"/>
              </a:cxn>
              <a:cxn ang="0">
                <a:pos x="0" y="29"/>
              </a:cxn>
              <a:cxn ang="0">
                <a:pos x="2" y="22"/>
              </a:cxn>
              <a:cxn ang="0">
                <a:pos x="6" y="17"/>
              </a:cxn>
              <a:cxn ang="0">
                <a:pos x="11" y="11"/>
              </a:cxn>
              <a:cxn ang="0">
                <a:pos x="16" y="7"/>
              </a:cxn>
              <a:cxn ang="0">
                <a:pos x="22" y="3"/>
              </a:cxn>
              <a:cxn ang="0">
                <a:pos x="29" y="1"/>
              </a:cxn>
              <a:cxn ang="0">
                <a:pos x="35" y="0"/>
              </a:cxn>
            </a:cxnLst>
            <a:rect l="0" t="0" r="r" b="b"/>
            <a:pathLst>
              <a:path w="76" h="76">
                <a:moveTo>
                  <a:pt x="35" y="0"/>
                </a:moveTo>
                <a:lnTo>
                  <a:pt x="43" y="1"/>
                </a:lnTo>
                <a:lnTo>
                  <a:pt x="51" y="3"/>
                </a:lnTo>
                <a:lnTo>
                  <a:pt x="58" y="7"/>
                </a:lnTo>
                <a:lnTo>
                  <a:pt x="64" y="11"/>
                </a:lnTo>
                <a:lnTo>
                  <a:pt x="70" y="17"/>
                </a:lnTo>
                <a:lnTo>
                  <a:pt x="73" y="22"/>
                </a:lnTo>
                <a:lnTo>
                  <a:pt x="75" y="29"/>
                </a:lnTo>
                <a:lnTo>
                  <a:pt x="76" y="35"/>
                </a:lnTo>
                <a:lnTo>
                  <a:pt x="75" y="42"/>
                </a:lnTo>
                <a:lnTo>
                  <a:pt x="73" y="50"/>
                </a:lnTo>
                <a:lnTo>
                  <a:pt x="70" y="57"/>
                </a:lnTo>
                <a:lnTo>
                  <a:pt x="64" y="63"/>
                </a:lnTo>
                <a:lnTo>
                  <a:pt x="58" y="69"/>
                </a:lnTo>
                <a:lnTo>
                  <a:pt x="51" y="73"/>
                </a:lnTo>
                <a:lnTo>
                  <a:pt x="43" y="76"/>
                </a:lnTo>
                <a:lnTo>
                  <a:pt x="35" y="76"/>
                </a:lnTo>
                <a:lnTo>
                  <a:pt x="29" y="76"/>
                </a:lnTo>
                <a:lnTo>
                  <a:pt x="22" y="73"/>
                </a:lnTo>
                <a:lnTo>
                  <a:pt x="16" y="69"/>
                </a:lnTo>
                <a:lnTo>
                  <a:pt x="11" y="63"/>
                </a:lnTo>
                <a:lnTo>
                  <a:pt x="6" y="57"/>
                </a:lnTo>
                <a:lnTo>
                  <a:pt x="2" y="50"/>
                </a:lnTo>
                <a:lnTo>
                  <a:pt x="0" y="42"/>
                </a:lnTo>
                <a:lnTo>
                  <a:pt x="0" y="35"/>
                </a:lnTo>
                <a:lnTo>
                  <a:pt x="0" y="29"/>
                </a:lnTo>
                <a:lnTo>
                  <a:pt x="2" y="22"/>
                </a:lnTo>
                <a:lnTo>
                  <a:pt x="6" y="17"/>
                </a:lnTo>
                <a:lnTo>
                  <a:pt x="11" y="11"/>
                </a:lnTo>
                <a:lnTo>
                  <a:pt x="16" y="7"/>
                </a:lnTo>
                <a:lnTo>
                  <a:pt x="22" y="3"/>
                </a:lnTo>
                <a:lnTo>
                  <a:pt x="29" y="1"/>
                </a:lnTo>
                <a:lnTo>
                  <a:pt x="35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8" name="Freeform 115"/>
          <p:cNvSpPr>
            <a:spLocks/>
          </p:cNvSpPr>
          <p:nvPr/>
        </p:nvSpPr>
        <p:spPr bwMode="auto">
          <a:xfrm>
            <a:off x="3564025" y="5625830"/>
            <a:ext cx="85506" cy="35857"/>
          </a:xfrm>
          <a:custGeom>
            <a:avLst/>
            <a:gdLst/>
            <a:ahLst/>
            <a:cxnLst>
              <a:cxn ang="0">
                <a:pos x="0" y="78"/>
              </a:cxn>
              <a:cxn ang="0">
                <a:pos x="153" y="78"/>
              </a:cxn>
              <a:cxn ang="0">
                <a:pos x="188" y="0"/>
              </a:cxn>
              <a:cxn ang="0">
                <a:pos x="41" y="0"/>
              </a:cxn>
              <a:cxn ang="0">
                <a:pos x="0" y="78"/>
              </a:cxn>
            </a:cxnLst>
            <a:rect l="0" t="0" r="r" b="b"/>
            <a:pathLst>
              <a:path w="188" h="78">
                <a:moveTo>
                  <a:pt x="0" y="78"/>
                </a:moveTo>
                <a:lnTo>
                  <a:pt x="153" y="78"/>
                </a:lnTo>
                <a:lnTo>
                  <a:pt x="188" y="0"/>
                </a:lnTo>
                <a:lnTo>
                  <a:pt x="41" y="0"/>
                </a:lnTo>
                <a:lnTo>
                  <a:pt x="0" y="7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9" name="Freeform 117"/>
          <p:cNvSpPr>
            <a:spLocks/>
          </p:cNvSpPr>
          <p:nvPr/>
        </p:nvSpPr>
        <p:spPr bwMode="auto">
          <a:xfrm>
            <a:off x="3197177" y="5468610"/>
            <a:ext cx="88264" cy="55165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78" y="118"/>
              </a:cxn>
              <a:cxn ang="0">
                <a:pos x="155" y="118"/>
              </a:cxn>
              <a:cxn ang="0">
                <a:pos x="196" y="41"/>
              </a:cxn>
              <a:cxn ang="0">
                <a:pos x="119" y="0"/>
              </a:cxn>
              <a:cxn ang="0">
                <a:pos x="43" y="41"/>
              </a:cxn>
              <a:cxn ang="0">
                <a:pos x="0" y="76"/>
              </a:cxn>
            </a:cxnLst>
            <a:rect l="0" t="0" r="r" b="b"/>
            <a:pathLst>
              <a:path w="196" h="118">
                <a:moveTo>
                  <a:pt x="0" y="76"/>
                </a:moveTo>
                <a:lnTo>
                  <a:pt x="78" y="118"/>
                </a:lnTo>
                <a:lnTo>
                  <a:pt x="155" y="118"/>
                </a:lnTo>
                <a:lnTo>
                  <a:pt x="196" y="41"/>
                </a:lnTo>
                <a:lnTo>
                  <a:pt x="119" y="0"/>
                </a:lnTo>
                <a:lnTo>
                  <a:pt x="43" y="41"/>
                </a:lnTo>
                <a:lnTo>
                  <a:pt x="0" y="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0" name="Freeform 119"/>
          <p:cNvSpPr>
            <a:spLocks/>
          </p:cNvSpPr>
          <p:nvPr/>
        </p:nvSpPr>
        <p:spPr bwMode="auto">
          <a:xfrm>
            <a:off x="3128221" y="5468610"/>
            <a:ext cx="33099" cy="55165"/>
          </a:xfrm>
          <a:custGeom>
            <a:avLst/>
            <a:gdLst/>
            <a:ahLst/>
            <a:cxnLst>
              <a:cxn ang="0">
                <a:pos x="0" y="118"/>
              </a:cxn>
              <a:cxn ang="0">
                <a:pos x="71" y="41"/>
              </a:cxn>
              <a:cxn ang="0">
                <a:pos x="71" y="0"/>
              </a:cxn>
              <a:cxn ang="0">
                <a:pos x="0" y="76"/>
              </a:cxn>
              <a:cxn ang="0">
                <a:pos x="0" y="118"/>
              </a:cxn>
            </a:cxnLst>
            <a:rect l="0" t="0" r="r" b="b"/>
            <a:pathLst>
              <a:path w="71" h="118">
                <a:moveTo>
                  <a:pt x="0" y="118"/>
                </a:moveTo>
                <a:lnTo>
                  <a:pt x="71" y="41"/>
                </a:lnTo>
                <a:lnTo>
                  <a:pt x="71" y="0"/>
                </a:lnTo>
                <a:lnTo>
                  <a:pt x="0" y="76"/>
                </a:lnTo>
                <a:lnTo>
                  <a:pt x="0" y="11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1" name="Freeform 164"/>
          <p:cNvSpPr>
            <a:spLocks/>
          </p:cNvSpPr>
          <p:nvPr/>
        </p:nvSpPr>
        <p:spPr bwMode="auto">
          <a:xfrm>
            <a:off x="2110425" y="2531070"/>
            <a:ext cx="832993" cy="1037103"/>
          </a:xfrm>
          <a:custGeom>
            <a:avLst/>
            <a:gdLst/>
            <a:ahLst/>
            <a:cxnLst>
              <a:cxn ang="0">
                <a:pos x="1595" y="2255"/>
              </a:cxn>
              <a:cxn ang="0">
                <a:pos x="1814" y="644"/>
              </a:cxn>
              <a:cxn ang="0">
                <a:pos x="1216" y="549"/>
              </a:cxn>
              <a:cxn ang="0">
                <a:pos x="1282" y="160"/>
              </a:cxn>
              <a:cxn ang="0">
                <a:pos x="389" y="0"/>
              </a:cxn>
              <a:cxn ang="0">
                <a:pos x="0" y="2001"/>
              </a:cxn>
              <a:cxn ang="0">
                <a:pos x="0" y="2008"/>
              </a:cxn>
              <a:cxn ang="0">
                <a:pos x="1595" y="2255"/>
              </a:cxn>
            </a:cxnLst>
            <a:rect l="0" t="0" r="r" b="b"/>
            <a:pathLst>
              <a:path w="1814" h="2255">
                <a:moveTo>
                  <a:pt x="1595" y="2255"/>
                </a:moveTo>
                <a:lnTo>
                  <a:pt x="1814" y="644"/>
                </a:lnTo>
                <a:lnTo>
                  <a:pt x="1216" y="549"/>
                </a:lnTo>
                <a:lnTo>
                  <a:pt x="1282" y="160"/>
                </a:lnTo>
                <a:lnTo>
                  <a:pt x="389" y="0"/>
                </a:lnTo>
                <a:lnTo>
                  <a:pt x="0" y="2001"/>
                </a:lnTo>
                <a:lnTo>
                  <a:pt x="0" y="2008"/>
                </a:lnTo>
                <a:lnTo>
                  <a:pt x="1595" y="2255"/>
                </a:lnTo>
                <a:close/>
              </a:path>
            </a:pathLst>
          </a:custGeom>
          <a:solidFill>
            <a:srgbClr val="558ED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2" name="Freeform 165"/>
          <p:cNvSpPr>
            <a:spLocks/>
          </p:cNvSpPr>
          <p:nvPr/>
        </p:nvSpPr>
        <p:spPr bwMode="auto">
          <a:xfrm>
            <a:off x="2110425" y="2531070"/>
            <a:ext cx="832993" cy="1037103"/>
          </a:xfrm>
          <a:custGeom>
            <a:avLst/>
            <a:gdLst/>
            <a:ahLst/>
            <a:cxnLst>
              <a:cxn ang="0">
                <a:pos x="1595" y="2255"/>
              </a:cxn>
              <a:cxn ang="0">
                <a:pos x="1814" y="644"/>
              </a:cxn>
              <a:cxn ang="0">
                <a:pos x="1216" y="549"/>
              </a:cxn>
              <a:cxn ang="0">
                <a:pos x="1282" y="160"/>
              </a:cxn>
              <a:cxn ang="0">
                <a:pos x="389" y="0"/>
              </a:cxn>
              <a:cxn ang="0">
                <a:pos x="0" y="2001"/>
              </a:cxn>
              <a:cxn ang="0">
                <a:pos x="0" y="2008"/>
              </a:cxn>
              <a:cxn ang="0">
                <a:pos x="1595" y="2255"/>
              </a:cxn>
            </a:cxnLst>
            <a:rect l="0" t="0" r="r" b="b"/>
            <a:pathLst>
              <a:path w="1814" h="2255">
                <a:moveTo>
                  <a:pt x="1595" y="2255"/>
                </a:moveTo>
                <a:lnTo>
                  <a:pt x="1814" y="644"/>
                </a:lnTo>
                <a:lnTo>
                  <a:pt x="1216" y="549"/>
                </a:lnTo>
                <a:lnTo>
                  <a:pt x="1282" y="160"/>
                </a:lnTo>
                <a:lnTo>
                  <a:pt x="389" y="0"/>
                </a:lnTo>
                <a:lnTo>
                  <a:pt x="0" y="2001"/>
                </a:lnTo>
                <a:lnTo>
                  <a:pt x="0" y="2008"/>
                </a:lnTo>
                <a:lnTo>
                  <a:pt x="1595" y="2255"/>
                </a:lnTo>
              </a:path>
            </a:pathLst>
          </a:custGeom>
          <a:noFill/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1981200" y="3810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omic Sans MS" pitchFamily="66" charset="0"/>
              </a:rPr>
              <a:t>Cropland </a:t>
            </a:r>
            <a:r>
              <a:rPr lang="en-US" sz="2400" b="1" dirty="0">
                <a:solidFill>
                  <a:prstClr val="black"/>
                </a:solidFill>
                <a:latin typeface="Comic Sans MS" pitchFamily="66" charset="0"/>
              </a:rPr>
              <a:t>Cash Rent, </a:t>
            </a:r>
            <a:r>
              <a:rPr lang="en-US" sz="2400" b="1" dirty="0" smtClean="0">
                <a:solidFill>
                  <a:prstClr val="black"/>
                </a:solidFill>
                <a:latin typeface="Comic Sans MS" pitchFamily="66" charset="0"/>
              </a:rPr>
              <a:t>2018</a:t>
            </a:r>
            <a:endParaRPr lang="en-US" sz="24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omic Sans MS" pitchFamily="66" charset="0"/>
              </a:rPr>
              <a:t>($ per acre)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3347864" y="6165304"/>
            <a:ext cx="2239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USDA/NASS data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283968" y="378904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34.00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771800" y="159279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32.00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660232" y="303295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45.00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768244" y="396906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48.50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982674" y="462021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42.50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984268" y="321297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63.00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200292" y="213285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63.00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103948" y="321297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66.50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904148" y="418508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61.50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851920" y="155679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65.00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912260" y="256490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80.50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231740" y="29609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64.00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136396" y="270892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77.50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023828" y="310496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74.50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948264" y="357301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87.00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812359" y="3284984"/>
            <a:ext cx="719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113.00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884368" y="3032956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112.00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112060" y="47611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89.00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815915" y="2132856"/>
            <a:ext cx="717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119.00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868144" y="371703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98.00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480212" y="432910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116.00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012160" y="2348880"/>
            <a:ext cx="72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123.00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620000" y="5049180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115.00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400092" y="4257092"/>
            <a:ext cx="745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120.00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220071" y="2096852"/>
            <a:ext cx="68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140.00</a:t>
            </a:r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254" name="Straight Arrow Connector 253"/>
          <p:cNvCxnSpPr/>
          <p:nvPr/>
        </p:nvCxnSpPr>
        <p:spPr>
          <a:xfrm flipH="1">
            <a:off x="7236296" y="5193196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/>
          <p:nvPr/>
        </p:nvCxnSpPr>
        <p:spPr>
          <a:xfrm flipH="1" flipV="1">
            <a:off x="7668344" y="3176972"/>
            <a:ext cx="36004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/>
          <p:nvPr/>
        </p:nvCxnSpPr>
        <p:spPr>
          <a:xfrm flipH="1" flipV="1">
            <a:off x="7740352" y="3032956"/>
            <a:ext cx="360040" cy="1080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 flipH="1">
            <a:off x="7776356" y="2816932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6120171" y="3320988"/>
            <a:ext cx="706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149.00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4932040" y="3356992"/>
            <a:ext cx="723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132.00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6239532" y="2744924"/>
            <a:ext cx="74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152.00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1511660" y="274492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white"/>
                </a:solidFill>
              </a:rPr>
              <a:t>130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1331640" y="1268760"/>
            <a:ext cx="71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203.00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4644007" y="1664804"/>
            <a:ext cx="700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167.00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2015715" y="2096852"/>
            <a:ext cx="696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160.00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3923927" y="2708920"/>
            <a:ext cx="700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195.00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5796135" y="2852936"/>
            <a:ext cx="719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198.00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1979712" y="3897052"/>
            <a:ext cx="732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253.00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1115615" y="1880828"/>
            <a:ext cx="691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159.00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5400092" y="3032956"/>
            <a:ext cx="724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223.00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4788024" y="2672916"/>
            <a:ext cx="690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231.00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1043608" y="3429000"/>
            <a:ext cx="696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340.00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4932039" y="3897052"/>
            <a:ext cx="704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111.00</a:t>
            </a:r>
            <a:endParaRPr lang="en-US" sz="1400" dirty="0">
              <a:solidFill>
                <a:prstClr val="white"/>
              </a:solidFill>
            </a:endParaRPr>
          </a:p>
        </p:txBody>
      </p:sp>
      <p:grpSp>
        <p:nvGrpSpPr>
          <p:cNvPr id="253" name="Group 252"/>
          <p:cNvGrpSpPr/>
          <p:nvPr/>
        </p:nvGrpSpPr>
        <p:grpSpPr>
          <a:xfrm>
            <a:off x="612740" y="4355654"/>
            <a:ext cx="1541685" cy="1810671"/>
            <a:chOff x="3352800" y="2916634"/>
            <a:chExt cx="1541685" cy="1810671"/>
          </a:xfrm>
        </p:grpSpPr>
        <p:sp>
          <p:nvSpPr>
            <p:cNvPr id="255" name="Rectangle 254"/>
            <p:cNvSpPr/>
            <p:nvPr/>
          </p:nvSpPr>
          <p:spPr>
            <a:xfrm>
              <a:off x="3352800" y="2916634"/>
              <a:ext cx="27432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3700055" y="2966923"/>
              <a:ext cx="466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N/A</a:t>
              </a: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352800" y="3648969"/>
              <a:ext cx="274320" cy="2743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3352800" y="4009685"/>
              <a:ext cx="274320" cy="2743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3352800" y="4391627"/>
              <a:ext cx="274320" cy="27432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>
                <a:solidFill>
                  <a:srgbClr val="1F497D">
                    <a:lumMod val="50000"/>
                  </a:srgbClr>
                </a:solidFill>
              </a:endParaRP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3352800" y="3281101"/>
              <a:ext cx="274320" cy="27432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9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3700055" y="3335369"/>
              <a:ext cx="1011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</a:rPr>
                <a:t>30 </a:t>
              </a:r>
              <a:r>
                <a:rPr lang="en-US" sz="1400" dirty="0">
                  <a:solidFill>
                    <a:prstClr val="black"/>
                  </a:solidFill>
                </a:rPr>
                <a:t>to </a:t>
              </a:r>
              <a:r>
                <a:rPr lang="en-US" sz="1400" dirty="0" smtClean="0">
                  <a:solidFill>
                    <a:prstClr val="black"/>
                  </a:solidFill>
                </a:rPr>
                <a:t>69.99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3700055" y="3686485"/>
              <a:ext cx="1103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</a:rPr>
                <a:t>70 </a:t>
              </a:r>
              <a:r>
                <a:rPr lang="en-US" sz="1400" dirty="0">
                  <a:solidFill>
                    <a:prstClr val="black"/>
                  </a:solidFill>
                </a:rPr>
                <a:t>to </a:t>
              </a:r>
              <a:r>
                <a:rPr lang="en-US" sz="1400" dirty="0" smtClean="0">
                  <a:solidFill>
                    <a:prstClr val="black"/>
                  </a:solidFill>
                </a:rPr>
                <a:t>109.99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3700055" y="4052656"/>
              <a:ext cx="11944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</a:rPr>
                <a:t>110 </a:t>
              </a:r>
              <a:r>
                <a:rPr lang="en-US" sz="1400" dirty="0">
                  <a:solidFill>
                    <a:prstClr val="black"/>
                  </a:solidFill>
                </a:rPr>
                <a:t>to </a:t>
              </a:r>
              <a:r>
                <a:rPr lang="en-US" sz="1400" dirty="0" smtClean="0">
                  <a:solidFill>
                    <a:prstClr val="black"/>
                  </a:solidFill>
                </a:rPr>
                <a:t>149.99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3700055" y="4419528"/>
              <a:ext cx="5485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</a:rPr>
                <a:t>150+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65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24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68"/>
          <p:cNvGrpSpPr/>
          <p:nvPr/>
        </p:nvGrpSpPr>
        <p:grpSpPr>
          <a:xfrm>
            <a:off x="1143000" y="666408"/>
            <a:ext cx="7010400" cy="5826163"/>
            <a:chOff x="685800" y="611198"/>
            <a:chExt cx="7629525" cy="6621130"/>
          </a:xfrm>
        </p:grpSpPr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7875588" y="2419350"/>
              <a:ext cx="288925" cy="622300"/>
            </a:xfrm>
            <a:custGeom>
              <a:avLst/>
              <a:gdLst/>
              <a:ahLst/>
              <a:cxnLst>
                <a:cxn ang="0">
                  <a:pos x="0" y="824"/>
                </a:cxn>
                <a:cxn ang="0">
                  <a:pos x="8" y="0"/>
                </a:cxn>
                <a:cxn ang="0">
                  <a:pos x="288" y="15"/>
                </a:cxn>
                <a:cxn ang="0">
                  <a:pos x="303" y="122"/>
                </a:cxn>
                <a:cxn ang="0">
                  <a:pos x="380" y="668"/>
                </a:cxn>
                <a:cxn ang="0">
                  <a:pos x="411" y="838"/>
                </a:cxn>
                <a:cxn ang="0">
                  <a:pos x="0" y="824"/>
                </a:cxn>
              </a:cxnLst>
              <a:rect l="0" t="0" r="r" b="b"/>
              <a:pathLst>
                <a:path w="411" h="838">
                  <a:moveTo>
                    <a:pt x="0" y="824"/>
                  </a:moveTo>
                  <a:lnTo>
                    <a:pt x="8" y="0"/>
                  </a:lnTo>
                  <a:lnTo>
                    <a:pt x="288" y="15"/>
                  </a:lnTo>
                  <a:lnTo>
                    <a:pt x="303" y="122"/>
                  </a:lnTo>
                  <a:lnTo>
                    <a:pt x="380" y="668"/>
                  </a:lnTo>
                  <a:lnTo>
                    <a:pt x="411" y="838"/>
                  </a:lnTo>
                  <a:lnTo>
                    <a:pt x="0" y="824"/>
                  </a:lnTo>
                  <a:close/>
                </a:path>
              </a:pathLst>
            </a:custGeom>
            <a:solidFill>
              <a:srgbClr val="FF560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4600575" y="1446213"/>
              <a:ext cx="382588" cy="625475"/>
            </a:xfrm>
            <a:custGeom>
              <a:avLst/>
              <a:gdLst/>
              <a:ahLst/>
              <a:cxnLst>
                <a:cxn ang="0">
                  <a:pos x="0" y="841"/>
                </a:cxn>
                <a:cxn ang="0">
                  <a:pos x="12" y="0"/>
                </a:cxn>
                <a:cxn ang="0">
                  <a:pos x="246" y="17"/>
                </a:cxn>
                <a:cxn ang="0">
                  <a:pos x="541" y="23"/>
                </a:cxn>
                <a:cxn ang="0">
                  <a:pos x="538" y="661"/>
                </a:cxn>
                <a:cxn ang="0">
                  <a:pos x="540" y="848"/>
                </a:cxn>
                <a:cxn ang="0">
                  <a:pos x="0" y="841"/>
                </a:cxn>
              </a:cxnLst>
              <a:rect l="0" t="0" r="r" b="b"/>
              <a:pathLst>
                <a:path w="541" h="848">
                  <a:moveTo>
                    <a:pt x="0" y="841"/>
                  </a:moveTo>
                  <a:lnTo>
                    <a:pt x="12" y="0"/>
                  </a:lnTo>
                  <a:lnTo>
                    <a:pt x="246" y="17"/>
                  </a:lnTo>
                  <a:lnTo>
                    <a:pt x="541" y="23"/>
                  </a:lnTo>
                  <a:lnTo>
                    <a:pt x="538" y="661"/>
                  </a:lnTo>
                  <a:lnTo>
                    <a:pt x="540" y="848"/>
                  </a:lnTo>
                  <a:lnTo>
                    <a:pt x="0" y="841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196" name="Freeform 5"/>
            <p:cNvSpPr>
              <a:spLocks/>
            </p:cNvSpPr>
            <p:nvPr/>
          </p:nvSpPr>
          <p:spPr bwMode="auto">
            <a:xfrm>
              <a:off x="2484438" y="1349375"/>
              <a:ext cx="847725" cy="633413"/>
            </a:xfrm>
            <a:custGeom>
              <a:avLst/>
              <a:gdLst>
                <a:gd name="T0" fmla="*/ 0 w 1197"/>
                <a:gd name="T1" fmla="*/ 796 h 855"/>
                <a:gd name="T2" fmla="*/ 53 w 1197"/>
                <a:gd name="T3" fmla="*/ 0 h 855"/>
                <a:gd name="T4" fmla="*/ 441 w 1197"/>
                <a:gd name="T5" fmla="*/ 21 h 855"/>
                <a:gd name="T6" fmla="*/ 1105 w 1197"/>
                <a:gd name="T7" fmla="*/ 56 h 855"/>
                <a:gd name="T8" fmla="*/ 1197 w 1197"/>
                <a:gd name="T9" fmla="*/ 70 h 855"/>
                <a:gd name="T10" fmla="*/ 1173 w 1197"/>
                <a:gd name="T11" fmla="*/ 722 h 855"/>
                <a:gd name="T12" fmla="*/ 1166 w 1197"/>
                <a:gd name="T13" fmla="*/ 855 h 855"/>
                <a:gd name="T14" fmla="*/ 499 w 1197"/>
                <a:gd name="T15" fmla="*/ 820 h 855"/>
                <a:gd name="T16" fmla="*/ 0 w 1197"/>
                <a:gd name="T17" fmla="*/ 796 h 8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7"/>
                <a:gd name="T28" fmla="*/ 0 h 855"/>
                <a:gd name="T29" fmla="*/ 1197 w 1197"/>
                <a:gd name="T30" fmla="*/ 855 h 8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7" h="855">
                  <a:moveTo>
                    <a:pt x="0" y="796"/>
                  </a:moveTo>
                  <a:lnTo>
                    <a:pt x="53" y="0"/>
                  </a:lnTo>
                  <a:lnTo>
                    <a:pt x="441" y="21"/>
                  </a:lnTo>
                  <a:lnTo>
                    <a:pt x="1105" y="56"/>
                  </a:lnTo>
                  <a:lnTo>
                    <a:pt x="1197" y="70"/>
                  </a:lnTo>
                  <a:lnTo>
                    <a:pt x="1173" y="722"/>
                  </a:lnTo>
                  <a:lnTo>
                    <a:pt x="1166" y="855"/>
                  </a:lnTo>
                  <a:lnTo>
                    <a:pt x="499" y="820"/>
                  </a:lnTo>
                  <a:lnTo>
                    <a:pt x="0" y="796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3235325" y="3136900"/>
              <a:ext cx="593725" cy="534988"/>
            </a:xfrm>
            <a:custGeom>
              <a:avLst/>
              <a:gdLst/>
              <a:ahLst/>
              <a:cxnLst>
                <a:cxn ang="0">
                  <a:pos x="0" y="717"/>
                </a:cxn>
                <a:cxn ang="0">
                  <a:pos x="3" y="485"/>
                </a:cxn>
                <a:cxn ang="0">
                  <a:pos x="28" y="117"/>
                </a:cxn>
                <a:cxn ang="0">
                  <a:pos x="561" y="127"/>
                </a:cxn>
                <a:cxn ang="0">
                  <a:pos x="567" y="0"/>
                </a:cxn>
                <a:cxn ang="0">
                  <a:pos x="842" y="9"/>
                </a:cxn>
                <a:cxn ang="0">
                  <a:pos x="837" y="82"/>
                </a:cxn>
                <a:cxn ang="0">
                  <a:pos x="802" y="618"/>
                </a:cxn>
                <a:cxn ang="0">
                  <a:pos x="289" y="588"/>
                </a:cxn>
                <a:cxn ang="0">
                  <a:pos x="276" y="712"/>
                </a:cxn>
                <a:cxn ang="0">
                  <a:pos x="152" y="723"/>
                </a:cxn>
                <a:cxn ang="0">
                  <a:pos x="0" y="717"/>
                </a:cxn>
              </a:cxnLst>
              <a:rect l="0" t="0" r="r" b="b"/>
              <a:pathLst>
                <a:path w="842" h="723">
                  <a:moveTo>
                    <a:pt x="0" y="717"/>
                  </a:moveTo>
                  <a:lnTo>
                    <a:pt x="3" y="485"/>
                  </a:lnTo>
                  <a:lnTo>
                    <a:pt x="28" y="117"/>
                  </a:lnTo>
                  <a:lnTo>
                    <a:pt x="561" y="127"/>
                  </a:lnTo>
                  <a:lnTo>
                    <a:pt x="567" y="0"/>
                  </a:lnTo>
                  <a:lnTo>
                    <a:pt x="842" y="9"/>
                  </a:lnTo>
                  <a:lnTo>
                    <a:pt x="837" y="82"/>
                  </a:lnTo>
                  <a:lnTo>
                    <a:pt x="802" y="618"/>
                  </a:lnTo>
                  <a:lnTo>
                    <a:pt x="289" y="588"/>
                  </a:lnTo>
                  <a:lnTo>
                    <a:pt x="276" y="712"/>
                  </a:lnTo>
                  <a:lnTo>
                    <a:pt x="152" y="723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198" name="Freeform 7"/>
            <p:cNvSpPr>
              <a:spLocks/>
            </p:cNvSpPr>
            <p:nvPr/>
          </p:nvSpPr>
          <p:spPr bwMode="auto">
            <a:xfrm>
              <a:off x="4491038" y="2416175"/>
              <a:ext cx="381000" cy="708025"/>
            </a:xfrm>
            <a:custGeom>
              <a:avLst/>
              <a:gdLst>
                <a:gd name="T0" fmla="*/ 0 w 538"/>
                <a:gd name="T1" fmla="*/ 948 h 960"/>
                <a:gd name="T2" fmla="*/ 7 w 538"/>
                <a:gd name="T3" fmla="*/ 547 h 960"/>
                <a:gd name="T4" fmla="*/ 26 w 538"/>
                <a:gd name="T5" fmla="*/ 0 h 960"/>
                <a:gd name="T6" fmla="*/ 538 w 538"/>
                <a:gd name="T7" fmla="*/ 26 h 960"/>
                <a:gd name="T8" fmla="*/ 533 w 538"/>
                <a:gd name="T9" fmla="*/ 706 h 960"/>
                <a:gd name="T10" fmla="*/ 406 w 538"/>
                <a:gd name="T11" fmla="*/ 703 h 960"/>
                <a:gd name="T12" fmla="*/ 396 w 538"/>
                <a:gd name="T13" fmla="*/ 960 h 960"/>
                <a:gd name="T14" fmla="*/ 0 w 538"/>
                <a:gd name="T15" fmla="*/ 948 h 9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8"/>
                <a:gd name="T25" fmla="*/ 0 h 960"/>
                <a:gd name="T26" fmla="*/ 538 w 538"/>
                <a:gd name="T27" fmla="*/ 960 h 9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8" h="960">
                  <a:moveTo>
                    <a:pt x="0" y="948"/>
                  </a:moveTo>
                  <a:lnTo>
                    <a:pt x="7" y="547"/>
                  </a:lnTo>
                  <a:lnTo>
                    <a:pt x="26" y="0"/>
                  </a:lnTo>
                  <a:lnTo>
                    <a:pt x="538" y="26"/>
                  </a:lnTo>
                  <a:lnTo>
                    <a:pt x="533" y="706"/>
                  </a:lnTo>
                  <a:lnTo>
                    <a:pt x="406" y="703"/>
                  </a:lnTo>
                  <a:lnTo>
                    <a:pt x="396" y="960"/>
                  </a:lnTo>
                  <a:lnTo>
                    <a:pt x="0" y="948"/>
                  </a:lnTo>
                  <a:close/>
                </a:path>
              </a:pathLst>
            </a:custGeom>
            <a:solidFill>
              <a:srgbClr val="9A37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4476750" y="3116263"/>
              <a:ext cx="471488" cy="812800"/>
            </a:xfrm>
            <a:custGeom>
              <a:avLst/>
              <a:gdLst/>
              <a:ahLst/>
              <a:cxnLst>
                <a:cxn ang="0">
                  <a:pos x="0" y="1083"/>
                </a:cxn>
                <a:cxn ang="0">
                  <a:pos x="15" y="699"/>
                </a:cxn>
                <a:cxn ang="0">
                  <a:pos x="19" y="144"/>
                </a:cxn>
                <a:cxn ang="0">
                  <a:pos x="21" y="0"/>
                </a:cxn>
                <a:cxn ang="0">
                  <a:pos x="417" y="12"/>
                </a:cxn>
                <a:cxn ang="0">
                  <a:pos x="417" y="291"/>
                </a:cxn>
                <a:cxn ang="0">
                  <a:pos x="670" y="307"/>
                </a:cxn>
                <a:cxn ang="0">
                  <a:pos x="647" y="1102"/>
                </a:cxn>
                <a:cxn ang="0">
                  <a:pos x="0" y="1083"/>
                </a:cxn>
              </a:cxnLst>
              <a:rect l="0" t="0" r="r" b="b"/>
              <a:pathLst>
                <a:path w="670" h="1102">
                  <a:moveTo>
                    <a:pt x="0" y="1083"/>
                  </a:moveTo>
                  <a:lnTo>
                    <a:pt x="15" y="699"/>
                  </a:lnTo>
                  <a:lnTo>
                    <a:pt x="19" y="144"/>
                  </a:lnTo>
                  <a:lnTo>
                    <a:pt x="21" y="0"/>
                  </a:lnTo>
                  <a:lnTo>
                    <a:pt x="417" y="12"/>
                  </a:lnTo>
                  <a:lnTo>
                    <a:pt x="417" y="291"/>
                  </a:lnTo>
                  <a:lnTo>
                    <a:pt x="670" y="307"/>
                  </a:lnTo>
                  <a:lnTo>
                    <a:pt x="647" y="1102"/>
                  </a:lnTo>
                  <a:lnTo>
                    <a:pt x="0" y="1083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8200" name="Freeform 9"/>
            <p:cNvSpPr>
              <a:spLocks/>
            </p:cNvSpPr>
            <p:nvPr/>
          </p:nvSpPr>
          <p:spPr bwMode="auto">
            <a:xfrm>
              <a:off x="5407025" y="4340225"/>
              <a:ext cx="571500" cy="515938"/>
            </a:xfrm>
            <a:custGeom>
              <a:avLst/>
              <a:gdLst>
                <a:gd name="T0" fmla="*/ 0 w 808"/>
                <a:gd name="T1" fmla="*/ 349 h 700"/>
                <a:gd name="T2" fmla="*/ 8 w 808"/>
                <a:gd name="T3" fmla="*/ 687 h 700"/>
                <a:gd name="T4" fmla="*/ 758 w 808"/>
                <a:gd name="T5" fmla="*/ 700 h 700"/>
                <a:gd name="T6" fmla="*/ 804 w 808"/>
                <a:gd name="T7" fmla="*/ 550 h 700"/>
                <a:gd name="T8" fmla="*/ 808 w 808"/>
                <a:gd name="T9" fmla="*/ 300 h 700"/>
                <a:gd name="T10" fmla="*/ 640 w 808"/>
                <a:gd name="T11" fmla="*/ 217 h 700"/>
                <a:gd name="T12" fmla="*/ 275 w 808"/>
                <a:gd name="T13" fmla="*/ 210 h 700"/>
                <a:gd name="T14" fmla="*/ 278 w 808"/>
                <a:gd name="T15" fmla="*/ 14 h 700"/>
                <a:gd name="T16" fmla="*/ 8 w 808"/>
                <a:gd name="T17" fmla="*/ 0 h 700"/>
                <a:gd name="T18" fmla="*/ 0 w 808"/>
                <a:gd name="T19" fmla="*/ 349 h 7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8"/>
                <a:gd name="T31" fmla="*/ 0 h 700"/>
                <a:gd name="T32" fmla="*/ 808 w 808"/>
                <a:gd name="T33" fmla="*/ 700 h 7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8" h="700">
                  <a:moveTo>
                    <a:pt x="0" y="349"/>
                  </a:moveTo>
                  <a:lnTo>
                    <a:pt x="8" y="687"/>
                  </a:lnTo>
                  <a:lnTo>
                    <a:pt x="758" y="700"/>
                  </a:lnTo>
                  <a:lnTo>
                    <a:pt x="804" y="550"/>
                  </a:lnTo>
                  <a:lnTo>
                    <a:pt x="808" y="300"/>
                  </a:lnTo>
                  <a:lnTo>
                    <a:pt x="640" y="217"/>
                  </a:lnTo>
                  <a:lnTo>
                    <a:pt x="275" y="210"/>
                  </a:lnTo>
                  <a:lnTo>
                    <a:pt x="278" y="14"/>
                  </a:lnTo>
                  <a:lnTo>
                    <a:pt x="8" y="0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6869113" y="4724400"/>
              <a:ext cx="701675" cy="371475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21" y="331"/>
                </a:cxn>
                <a:cxn ang="0">
                  <a:pos x="136" y="503"/>
                </a:cxn>
                <a:cxn ang="0">
                  <a:pos x="403" y="367"/>
                </a:cxn>
                <a:cxn ang="0">
                  <a:pos x="521" y="468"/>
                </a:cxn>
                <a:cxn ang="0">
                  <a:pos x="785" y="440"/>
                </a:cxn>
                <a:cxn ang="0">
                  <a:pos x="991" y="343"/>
                </a:cxn>
                <a:cxn ang="0">
                  <a:pos x="990" y="0"/>
                </a:cxn>
                <a:cxn ang="0">
                  <a:pos x="190" y="18"/>
                </a:cxn>
                <a:cxn ang="0">
                  <a:pos x="0" y="53"/>
                </a:cxn>
              </a:cxnLst>
              <a:rect l="0" t="0" r="r" b="b"/>
              <a:pathLst>
                <a:path w="991" h="503">
                  <a:moveTo>
                    <a:pt x="0" y="53"/>
                  </a:moveTo>
                  <a:lnTo>
                    <a:pt x="21" y="331"/>
                  </a:lnTo>
                  <a:lnTo>
                    <a:pt x="136" y="503"/>
                  </a:lnTo>
                  <a:lnTo>
                    <a:pt x="403" y="367"/>
                  </a:lnTo>
                  <a:lnTo>
                    <a:pt x="521" y="468"/>
                  </a:lnTo>
                  <a:lnTo>
                    <a:pt x="785" y="440"/>
                  </a:lnTo>
                  <a:lnTo>
                    <a:pt x="991" y="343"/>
                  </a:lnTo>
                  <a:lnTo>
                    <a:pt x="990" y="0"/>
                  </a:lnTo>
                  <a:lnTo>
                    <a:pt x="190" y="1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202" name="Freeform 11"/>
            <p:cNvSpPr>
              <a:spLocks/>
            </p:cNvSpPr>
            <p:nvPr/>
          </p:nvSpPr>
          <p:spPr bwMode="auto">
            <a:xfrm>
              <a:off x="685800" y="1219200"/>
              <a:ext cx="901700" cy="654050"/>
            </a:xfrm>
            <a:custGeom>
              <a:avLst/>
              <a:gdLst>
                <a:gd name="T0" fmla="*/ 0 w 1275"/>
                <a:gd name="T1" fmla="*/ 815 h 885"/>
                <a:gd name="T2" fmla="*/ 59 w 1275"/>
                <a:gd name="T3" fmla="*/ 0 h 885"/>
                <a:gd name="T4" fmla="*/ 1235 w 1275"/>
                <a:gd name="T5" fmla="*/ 87 h 885"/>
                <a:gd name="T6" fmla="*/ 1275 w 1275"/>
                <a:gd name="T7" fmla="*/ 100 h 885"/>
                <a:gd name="T8" fmla="*/ 1221 w 1275"/>
                <a:gd name="T9" fmla="*/ 885 h 885"/>
                <a:gd name="T10" fmla="*/ 1046 w 1275"/>
                <a:gd name="T11" fmla="*/ 874 h 885"/>
                <a:gd name="T12" fmla="*/ 0 w 1275"/>
                <a:gd name="T13" fmla="*/ 815 h 8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5"/>
                <a:gd name="T22" fmla="*/ 0 h 885"/>
                <a:gd name="T23" fmla="*/ 1275 w 1275"/>
                <a:gd name="T24" fmla="*/ 885 h 8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5" h="885">
                  <a:moveTo>
                    <a:pt x="0" y="815"/>
                  </a:moveTo>
                  <a:lnTo>
                    <a:pt x="59" y="0"/>
                  </a:lnTo>
                  <a:lnTo>
                    <a:pt x="1235" y="87"/>
                  </a:lnTo>
                  <a:lnTo>
                    <a:pt x="1275" y="100"/>
                  </a:lnTo>
                  <a:lnTo>
                    <a:pt x="1221" y="885"/>
                  </a:lnTo>
                  <a:lnTo>
                    <a:pt x="1046" y="874"/>
                  </a:lnTo>
                  <a:lnTo>
                    <a:pt x="0" y="815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03" name="Freeform 12"/>
            <p:cNvSpPr>
              <a:spLocks/>
            </p:cNvSpPr>
            <p:nvPr/>
          </p:nvSpPr>
          <p:spPr bwMode="auto">
            <a:xfrm>
              <a:off x="6348413" y="4057650"/>
              <a:ext cx="396875" cy="404813"/>
            </a:xfrm>
            <a:custGeom>
              <a:avLst/>
              <a:gdLst>
                <a:gd name="T0" fmla="*/ 0 w 561"/>
                <a:gd name="T1" fmla="*/ 535 h 546"/>
                <a:gd name="T2" fmla="*/ 12 w 561"/>
                <a:gd name="T3" fmla="*/ 420 h 546"/>
                <a:gd name="T4" fmla="*/ 15 w 561"/>
                <a:gd name="T5" fmla="*/ 135 h 546"/>
                <a:gd name="T6" fmla="*/ 152 w 561"/>
                <a:gd name="T7" fmla="*/ 119 h 546"/>
                <a:gd name="T8" fmla="*/ 154 w 561"/>
                <a:gd name="T9" fmla="*/ 0 h 546"/>
                <a:gd name="T10" fmla="*/ 552 w 561"/>
                <a:gd name="T11" fmla="*/ 4 h 546"/>
                <a:gd name="T12" fmla="*/ 561 w 561"/>
                <a:gd name="T13" fmla="*/ 120 h 546"/>
                <a:gd name="T14" fmla="*/ 485 w 561"/>
                <a:gd name="T15" fmla="*/ 541 h 546"/>
                <a:gd name="T16" fmla="*/ 149 w 561"/>
                <a:gd name="T17" fmla="*/ 546 h 546"/>
                <a:gd name="T18" fmla="*/ 0 w 561"/>
                <a:gd name="T19" fmla="*/ 535 h 5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1"/>
                <a:gd name="T31" fmla="*/ 0 h 546"/>
                <a:gd name="T32" fmla="*/ 561 w 561"/>
                <a:gd name="T33" fmla="*/ 546 h 5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1" h="546">
                  <a:moveTo>
                    <a:pt x="0" y="535"/>
                  </a:moveTo>
                  <a:lnTo>
                    <a:pt x="12" y="420"/>
                  </a:lnTo>
                  <a:lnTo>
                    <a:pt x="15" y="135"/>
                  </a:lnTo>
                  <a:lnTo>
                    <a:pt x="152" y="119"/>
                  </a:lnTo>
                  <a:lnTo>
                    <a:pt x="154" y="0"/>
                  </a:lnTo>
                  <a:lnTo>
                    <a:pt x="552" y="4"/>
                  </a:lnTo>
                  <a:lnTo>
                    <a:pt x="561" y="120"/>
                  </a:lnTo>
                  <a:lnTo>
                    <a:pt x="485" y="541"/>
                  </a:lnTo>
                  <a:lnTo>
                    <a:pt x="149" y="546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276725" y="3902075"/>
              <a:ext cx="661988" cy="539750"/>
            </a:xfrm>
            <a:custGeom>
              <a:avLst/>
              <a:gdLst/>
              <a:ahLst/>
              <a:cxnLst>
                <a:cxn ang="0">
                  <a:pos x="0" y="421"/>
                </a:cxn>
                <a:cxn ang="0">
                  <a:pos x="2" y="555"/>
                </a:cxn>
                <a:cxn ang="0">
                  <a:pos x="199" y="563"/>
                </a:cxn>
                <a:cxn ang="0">
                  <a:pos x="193" y="731"/>
                </a:cxn>
                <a:cxn ang="0">
                  <a:pos x="856" y="592"/>
                </a:cxn>
                <a:cxn ang="0">
                  <a:pos x="866" y="305"/>
                </a:cxn>
                <a:cxn ang="0">
                  <a:pos x="935" y="316"/>
                </a:cxn>
                <a:cxn ang="0">
                  <a:pos x="929" y="38"/>
                </a:cxn>
                <a:cxn ang="0">
                  <a:pos x="282" y="19"/>
                </a:cxn>
                <a:cxn ang="0">
                  <a:pos x="14" y="0"/>
                </a:cxn>
                <a:cxn ang="0">
                  <a:pos x="0" y="421"/>
                </a:cxn>
              </a:cxnLst>
              <a:rect l="0" t="0" r="r" b="b"/>
              <a:pathLst>
                <a:path w="935" h="731">
                  <a:moveTo>
                    <a:pt x="0" y="421"/>
                  </a:moveTo>
                  <a:lnTo>
                    <a:pt x="2" y="555"/>
                  </a:lnTo>
                  <a:lnTo>
                    <a:pt x="199" y="563"/>
                  </a:lnTo>
                  <a:lnTo>
                    <a:pt x="193" y="731"/>
                  </a:lnTo>
                  <a:lnTo>
                    <a:pt x="856" y="592"/>
                  </a:lnTo>
                  <a:lnTo>
                    <a:pt x="866" y="305"/>
                  </a:lnTo>
                  <a:lnTo>
                    <a:pt x="935" y="316"/>
                  </a:lnTo>
                  <a:lnTo>
                    <a:pt x="929" y="38"/>
                  </a:lnTo>
                  <a:lnTo>
                    <a:pt x="282" y="19"/>
                  </a:lnTo>
                  <a:lnTo>
                    <a:pt x="14" y="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408488" y="4343400"/>
              <a:ext cx="468312" cy="498475"/>
            </a:xfrm>
            <a:custGeom>
              <a:avLst/>
              <a:gdLst/>
              <a:ahLst/>
              <a:cxnLst>
                <a:cxn ang="0">
                  <a:pos x="0" y="238"/>
                </a:cxn>
                <a:cxn ang="0">
                  <a:pos x="3" y="139"/>
                </a:cxn>
                <a:cxn ang="0">
                  <a:pos x="666" y="0"/>
                </a:cxn>
                <a:cxn ang="0">
                  <a:pos x="664" y="331"/>
                </a:cxn>
                <a:cxn ang="0">
                  <a:pos x="666" y="543"/>
                </a:cxn>
                <a:cxn ang="0">
                  <a:pos x="560" y="593"/>
                </a:cxn>
                <a:cxn ang="0">
                  <a:pos x="343" y="524"/>
                </a:cxn>
                <a:cxn ang="0">
                  <a:pos x="288" y="641"/>
                </a:cxn>
                <a:cxn ang="0">
                  <a:pos x="205" y="673"/>
                </a:cxn>
                <a:cxn ang="0">
                  <a:pos x="59" y="491"/>
                </a:cxn>
                <a:cxn ang="0">
                  <a:pos x="74" y="240"/>
                </a:cxn>
                <a:cxn ang="0">
                  <a:pos x="0" y="238"/>
                </a:cxn>
              </a:cxnLst>
              <a:rect l="0" t="0" r="r" b="b"/>
              <a:pathLst>
                <a:path w="666" h="673">
                  <a:moveTo>
                    <a:pt x="0" y="238"/>
                  </a:moveTo>
                  <a:lnTo>
                    <a:pt x="3" y="139"/>
                  </a:lnTo>
                  <a:lnTo>
                    <a:pt x="666" y="0"/>
                  </a:lnTo>
                  <a:lnTo>
                    <a:pt x="664" y="331"/>
                  </a:lnTo>
                  <a:lnTo>
                    <a:pt x="666" y="543"/>
                  </a:lnTo>
                  <a:lnTo>
                    <a:pt x="560" y="593"/>
                  </a:lnTo>
                  <a:lnTo>
                    <a:pt x="343" y="524"/>
                  </a:lnTo>
                  <a:lnTo>
                    <a:pt x="288" y="641"/>
                  </a:lnTo>
                  <a:lnTo>
                    <a:pt x="205" y="673"/>
                  </a:lnTo>
                  <a:lnTo>
                    <a:pt x="59" y="491"/>
                  </a:lnTo>
                  <a:lnTo>
                    <a:pt x="74" y="240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7316788" y="1474788"/>
              <a:ext cx="373062" cy="552450"/>
            </a:xfrm>
            <a:custGeom>
              <a:avLst/>
              <a:gdLst/>
              <a:ahLst/>
              <a:cxnLst>
                <a:cxn ang="0">
                  <a:pos x="0" y="612"/>
                </a:cxn>
                <a:cxn ang="0">
                  <a:pos x="17" y="2"/>
                </a:cxn>
                <a:cxn ang="0">
                  <a:pos x="428" y="0"/>
                </a:cxn>
                <a:cxn ang="0">
                  <a:pos x="529" y="0"/>
                </a:cxn>
                <a:cxn ang="0">
                  <a:pos x="531" y="494"/>
                </a:cxn>
                <a:cxn ang="0">
                  <a:pos x="524" y="745"/>
                </a:cxn>
                <a:cxn ang="0">
                  <a:pos x="129" y="737"/>
                </a:cxn>
                <a:cxn ang="0">
                  <a:pos x="129" y="612"/>
                </a:cxn>
                <a:cxn ang="0">
                  <a:pos x="0" y="612"/>
                </a:cxn>
              </a:cxnLst>
              <a:rect l="0" t="0" r="r" b="b"/>
              <a:pathLst>
                <a:path w="531" h="745">
                  <a:moveTo>
                    <a:pt x="0" y="612"/>
                  </a:moveTo>
                  <a:lnTo>
                    <a:pt x="17" y="2"/>
                  </a:lnTo>
                  <a:lnTo>
                    <a:pt x="428" y="0"/>
                  </a:lnTo>
                  <a:lnTo>
                    <a:pt x="529" y="0"/>
                  </a:lnTo>
                  <a:lnTo>
                    <a:pt x="531" y="494"/>
                  </a:lnTo>
                  <a:lnTo>
                    <a:pt x="524" y="745"/>
                  </a:lnTo>
                  <a:lnTo>
                    <a:pt x="129" y="737"/>
                  </a:lnTo>
                  <a:lnTo>
                    <a:pt x="12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8207" name="Freeform 16"/>
            <p:cNvSpPr>
              <a:spLocks/>
            </p:cNvSpPr>
            <p:nvPr/>
          </p:nvSpPr>
          <p:spPr bwMode="auto">
            <a:xfrm>
              <a:off x="3825875" y="2389188"/>
              <a:ext cx="681038" cy="430212"/>
            </a:xfrm>
            <a:custGeom>
              <a:avLst/>
              <a:gdLst>
                <a:gd name="T0" fmla="*/ 0 w 967"/>
                <a:gd name="T1" fmla="*/ 546 h 581"/>
                <a:gd name="T2" fmla="*/ 5 w 967"/>
                <a:gd name="T3" fmla="*/ 252 h 581"/>
                <a:gd name="T4" fmla="*/ 23 w 967"/>
                <a:gd name="T5" fmla="*/ 0 h 581"/>
                <a:gd name="T6" fmla="*/ 573 w 967"/>
                <a:gd name="T7" fmla="*/ 12 h 581"/>
                <a:gd name="T8" fmla="*/ 967 w 967"/>
                <a:gd name="T9" fmla="*/ 34 h 581"/>
                <a:gd name="T10" fmla="*/ 948 w 967"/>
                <a:gd name="T11" fmla="*/ 581 h 581"/>
                <a:gd name="T12" fmla="*/ 0 w 967"/>
                <a:gd name="T13" fmla="*/ 546 h 5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7"/>
                <a:gd name="T22" fmla="*/ 0 h 581"/>
                <a:gd name="T23" fmla="*/ 967 w 967"/>
                <a:gd name="T24" fmla="*/ 581 h 5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7" h="581">
                  <a:moveTo>
                    <a:pt x="0" y="546"/>
                  </a:moveTo>
                  <a:lnTo>
                    <a:pt x="5" y="252"/>
                  </a:lnTo>
                  <a:lnTo>
                    <a:pt x="23" y="0"/>
                  </a:lnTo>
                  <a:lnTo>
                    <a:pt x="573" y="12"/>
                  </a:lnTo>
                  <a:lnTo>
                    <a:pt x="967" y="34"/>
                  </a:lnTo>
                  <a:lnTo>
                    <a:pt x="948" y="581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08" name="Freeform 17"/>
            <p:cNvSpPr>
              <a:spLocks/>
            </p:cNvSpPr>
            <p:nvPr/>
          </p:nvSpPr>
          <p:spPr bwMode="auto">
            <a:xfrm>
              <a:off x="3279775" y="1881188"/>
              <a:ext cx="561975" cy="868362"/>
            </a:xfrm>
            <a:custGeom>
              <a:avLst/>
              <a:gdLst>
                <a:gd name="T0" fmla="*/ 0 w 798"/>
                <a:gd name="T1" fmla="*/ 1089 h 1173"/>
                <a:gd name="T2" fmla="*/ 10 w 798"/>
                <a:gd name="T3" fmla="*/ 833 h 1173"/>
                <a:gd name="T4" fmla="*/ 44 w 798"/>
                <a:gd name="T5" fmla="*/ 133 h 1173"/>
                <a:gd name="T6" fmla="*/ 51 w 798"/>
                <a:gd name="T7" fmla="*/ 0 h 1173"/>
                <a:gd name="T8" fmla="*/ 547 w 798"/>
                <a:gd name="T9" fmla="*/ 22 h 1173"/>
                <a:gd name="T10" fmla="*/ 533 w 798"/>
                <a:gd name="T11" fmla="*/ 666 h 1173"/>
                <a:gd name="T12" fmla="*/ 798 w 798"/>
                <a:gd name="T13" fmla="*/ 686 h 1173"/>
                <a:gd name="T14" fmla="*/ 780 w 798"/>
                <a:gd name="T15" fmla="*/ 938 h 1173"/>
                <a:gd name="T16" fmla="*/ 629 w 798"/>
                <a:gd name="T17" fmla="*/ 975 h 1173"/>
                <a:gd name="T18" fmla="*/ 454 w 798"/>
                <a:gd name="T19" fmla="*/ 1173 h 1173"/>
                <a:gd name="T20" fmla="*/ 286 w 798"/>
                <a:gd name="T21" fmla="*/ 1086 h 1173"/>
                <a:gd name="T22" fmla="*/ 186 w 798"/>
                <a:gd name="T23" fmla="*/ 910 h 1173"/>
                <a:gd name="T24" fmla="*/ 0 w 798"/>
                <a:gd name="T25" fmla="*/ 1089 h 11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98"/>
                <a:gd name="T40" fmla="*/ 0 h 1173"/>
                <a:gd name="T41" fmla="*/ 798 w 798"/>
                <a:gd name="T42" fmla="*/ 1173 h 11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98" h="1173">
                  <a:moveTo>
                    <a:pt x="0" y="1089"/>
                  </a:moveTo>
                  <a:lnTo>
                    <a:pt x="10" y="833"/>
                  </a:lnTo>
                  <a:lnTo>
                    <a:pt x="44" y="133"/>
                  </a:lnTo>
                  <a:lnTo>
                    <a:pt x="51" y="0"/>
                  </a:lnTo>
                  <a:lnTo>
                    <a:pt x="547" y="22"/>
                  </a:lnTo>
                  <a:lnTo>
                    <a:pt x="533" y="666"/>
                  </a:lnTo>
                  <a:lnTo>
                    <a:pt x="798" y="686"/>
                  </a:lnTo>
                  <a:lnTo>
                    <a:pt x="780" y="938"/>
                  </a:lnTo>
                  <a:lnTo>
                    <a:pt x="629" y="975"/>
                  </a:lnTo>
                  <a:lnTo>
                    <a:pt x="454" y="1173"/>
                  </a:lnTo>
                  <a:lnTo>
                    <a:pt x="286" y="1086"/>
                  </a:lnTo>
                  <a:lnTo>
                    <a:pt x="186" y="910"/>
                  </a:lnTo>
                  <a:lnTo>
                    <a:pt x="0" y="1089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967288" y="1933575"/>
              <a:ext cx="576262" cy="519113"/>
            </a:xfrm>
            <a:custGeom>
              <a:avLst/>
              <a:gdLst/>
              <a:ahLst/>
              <a:cxnLst>
                <a:cxn ang="0">
                  <a:pos x="0" y="671"/>
                </a:cxn>
                <a:cxn ang="0">
                  <a:pos x="20" y="187"/>
                </a:cxn>
                <a:cxn ang="0">
                  <a:pos x="18" y="0"/>
                </a:cxn>
                <a:cxn ang="0">
                  <a:pos x="815" y="20"/>
                </a:cxn>
                <a:cxn ang="0">
                  <a:pos x="801" y="699"/>
                </a:cxn>
                <a:cxn ang="0">
                  <a:pos x="543" y="702"/>
                </a:cxn>
                <a:cxn ang="0">
                  <a:pos x="0" y="671"/>
                </a:cxn>
              </a:cxnLst>
              <a:rect l="0" t="0" r="r" b="b"/>
              <a:pathLst>
                <a:path w="815" h="702">
                  <a:moveTo>
                    <a:pt x="0" y="671"/>
                  </a:moveTo>
                  <a:lnTo>
                    <a:pt x="20" y="187"/>
                  </a:lnTo>
                  <a:lnTo>
                    <a:pt x="18" y="0"/>
                  </a:lnTo>
                  <a:lnTo>
                    <a:pt x="815" y="20"/>
                  </a:lnTo>
                  <a:lnTo>
                    <a:pt x="801" y="699"/>
                  </a:lnTo>
                  <a:lnTo>
                    <a:pt x="543" y="702"/>
                  </a:lnTo>
                  <a:lnTo>
                    <a:pt x="0" y="671"/>
                  </a:lnTo>
                  <a:close/>
                </a:path>
              </a:pathLst>
            </a:custGeom>
            <a:solidFill>
              <a:srgbClr val="9A37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5319713" y="3940175"/>
              <a:ext cx="665162" cy="409575"/>
            </a:xfrm>
            <a:custGeom>
              <a:avLst/>
              <a:gdLst/>
              <a:ahLst/>
              <a:cxnLst>
                <a:cxn ang="0">
                  <a:pos x="0" y="277"/>
                </a:cxn>
                <a:cxn ang="0">
                  <a:pos x="5" y="0"/>
                </a:cxn>
                <a:cxn ang="0">
                  <a:pos x="941" y="18"/>
                </a:cxn>
                <a:cxn ang="0">
                  <a:pos x="937" y="367"/>
                </a:cxn>
                <a:cxn ang="0">
                  <a:pos x="652" y="343"/>
                </a:cxn>
                <a:cxn ang="0">
                  <a:pos x="574" y="378"/>
                </a:cxn>
                <a:cxn ang="0">
                  <a:pos x="642" y="540"/>
                </a:cxn>
                <a:cxn ang="0">
                  <a:pos x="401" y="553"/>
                </a:cxn>
                <a:cxn ang="0">
                  <a:pos x="131" y="539"/>
                </a:cxn>
                <a:cxn ang="0">
                  <a:pos x="131" y="273"/>
                </a:cxn>
                <a:cxn ang="0">
                  <a:pos x="0" y="277"/>
                </a:cxn>
              </a:cxnLst>
              <a:rect l="0" t="0" r="r" b="b"/>
              <a:pathLst>
                <a:path w="941" h="553">
                  <a:moveTo>
                    <a:pt x="0" y="277"/>
                  </a:moveTo>
                  <a:lnTo>
                    <a:pt x="5" y="0"/>
                  </a:lnTo>
                  <a:lnTo>
                    <a:pt x="941" y="18"/>
                  </a:lnTo>
                  <a:lnTo>
                    <a:pt x="937" y="367"/>
                  </a:lnTo>
                  <a:lnTo>
                    <a:pt x="652" y="343"/>
                  </a:lnTo>
                  <a:lnTo>
                    <a:pt x="574" y="378"/>
                  </a:lnTo>
                  <a:lnTo>
                    <a:pt x="642" y="540"/>
                  </a:lnTo>
                  <a:lnTo>
                    <a:pt x="401" y="553"/>
                  </a:lnTo>
                  <a:lnTo>
                    <a:pt x="131" y="539"/>
                  </a:lnTo>
                  <a:lnTo>
                    <a:pt x="131" y="273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981575" y="1462088"/>
              <a:ext cx="565150" cy="487362"/>
            </a:xfrm>
            <a:custGeom>
              <a:avLst/>
              <a:gdLst/>
              <a:ahLst/>
              <a:cxnLst>
                <a:cxn ang="0">
                  <a:pos x="0" y="638"/>
                </a:cxn>
                <a:cxn ang="0">
                  <a:pos x="3" y="0"/>
                </a:cxn>
                <a:cxn ang="0">
                  <a:pos x="379" y="12"/>
                </a:cxn>
                <a:cxn ang="0">
                  <a:pos x="802" y="12"/>
                </a:cxn>
                <a:cxn ang="0">
                  <a:pos x="797" y="658"/>
                </a:cxn>
                <a:cxn ang="0">
                  <a:pos x="0" y="638"/>
                </a:cxn>
              </a:cxnLst>
              <a:rect l="0" t="0" r="r" b="b"/>
              <a:pathLst>
                <a:path w="802" h="658">
                  <a:moveTo>
                    <a:pt x="0" y="638"/>
                  </a:moveTo>
                  <a:lnTo>
                    <a:pt x="3" y="0"/>
                  </a:lnTo>
                  <a:lnTo>
                    <a:pt x="379" y="12"/>
                  </a:lnTo>
                  <a:lnTo>
                    <a:pt x="802" y="12"/>
                  </a:lnTo>
                  <a:lnTo>
                    <a:pt x="797" y="658"/>
                  </a:lnTo>
                  <a:lnTo>
                    <a:pt x="0" y="638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8212" name="Freeform 21"/>
            <p:cNvSpPr>
              <a:spLocks/>
            </p:cNvSpPr>
            <p:nvPr/>
          </p:nvSpPr>
          <p:spPr bwMode="auto">
            <a:xfrm>
              <a:off x="3332163" y="3571875"/>
              <a:ext cx="574675" cy="455613"/>
            </a:xfrm>
            <a:custGeom>
              <a:avLst/>
              <a:gdLst>
                <a:gd name="T0" fmla="*/ 0 w 812"/>
                <a:gd name="T1" fmla="*/ 261 h 616"/>
                <a:gd name="T2" fmla="*/ 14 w 812"/>
                <a:gd name="T3" fmla="*/ 135 h 616"/>
                <a:gd name="T4" fmla="*/ 138 w 812"/>
                <a:gd name="T5" fmla="*/ 124 h 616"/>
                <a:gd name="T6" fmla="*/ 151 w 812"/>
                <a:gd name="T7" fmla="*/ 0 h 616"/>
                <a:gd name="T8" fmla="*/ 664 w 812"/>
                <a:gd name="T9" fmla="*/ 30 h 616"/>
                <a:gd name="T10" fmla="*/ 714 w 812"/>
                <a:gd name="T11" fmla="*/ 407 h 616"/>
                <a:gd name="T12" fmla="*/ 812 w 812"/>
                <a:gd name="T13" fmla="*/ 501 h 616"/>
                <a:gd name="T14" fmla="*/ 601 w 812"/>
                <a:gd name="T15" fmla="*/ 492 h 616"/>
                <a:gd name="T16" fmla="*/ 574 w 812"/>
                <a:gd name="T17" fmla="*/ 616 h 616"/>
                <a:gd name="T18" fmla="*/ 276 w 812"/>
                <a:gd name="T19" fmla="*/ 612 h 616"/>
                <a:gd name="T20" fmla="*/ 199 w 812"/>
                <a:gd name="T21" fmla="*/ 528 h 616"/>
                <a:gd name="T22" fmla="*/ 211 w 812"/>
                <a:gd name="T23" fmla="*/ 270 h 616"/>
                <a:gd name="T24" fmla="*/ 0 w 812"/>
                <a:gd name="T25" fmla="*/ 261 h 6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2"/>
                <a:gd name="T40" fmla="*/ 0 h 616"/>
                <a:gd name="T41" fmla="*/ 812 w 812"/>
                <a:gd name="T42" fmla="*/ 616 h 6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2" h="616">
                  <a:moveTo>
                    <a:pt x="0" y="261"/>
                  </a:moveTo>
                  <a:lnTo>
                    <a:pt x="14" y="135"/>
                  </a:lnTo>
                  <a:lnTo>
                    <a:pt x="138" y="124"/>
                  </a:lnTo>
                  <a:lnTo>
                    <a:pt x="151" y="0"/>
                  </a:lnTo>
                  <a:lnTo>
                    <a:pt x="664" y="30"/>
                  </a:lnTo>
                  <a:lnTo>
                    <a:pt x="714" y="407"/>
                  </a:lnTo>
                  <a:lnTo>
                    <a:pt x="812" y="501"/>
                  </a:lnTo>
                  <a:lnTo>
                    <a:pt x="601" y="492"/>
                  </a:lnTo>
                  <a:lnTo>
                    <a:pt x="574" y="616"/>
                  </a:lnTo>
                  <a:lnTo>
                    <a:pt x="276" y="612"/>
                  </a:lnTo>
                  <a:lnTo>
                    <a:pt x="199" y="528"/>
                  </a:lnTo>
                  <a:lnTo>
                    <a:pt x="211" y="27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13" name="Freeform 22"/>
            <p:cNvSpPr>
              <a:spLocks/>
            </p:cNvSpPr>
            <p:nvPr/>
          </p:nvSpPr>
          <p:spPr bwMode="auto">
            <a:xfrm>
              <a:off x="3219450" y="3667125"/>
              <a:ext cx="307975" cy="609600"/>
            </a:xfrm>
            <a:custGeom>
              <a:avLst/>
              <a:gdLst>
                <a:gd name="T0" fmla="*/ 0 w 435"/>
                <a:gd name="T1" fmla="*/ 437 h 823"/>
                <a:gd name="T2" fmla="*/ 8 w 435"/>
                <a:gd name="T3" fmla="*/ 725 h 823"/>
                <a:gd name="T4" fmla="*/ 216 w 435"/>
                <a:gd name="T5" fmla="*/ 823 h 823"/>
                <a:gd name="T6" fmla="*/ 413 w 435"/>
                <a:gd name="T7" fmla="*/ 823 h 823"/>
                <a:gd name="T8" fmla="*/ 435 w 435"/>
                <a:gd name="T9" fmla="*/ 483 h 823"/>
                <a:gd name="T10" fmla="*/ 358 w 435"/>
                <a:gd name="T11" fmla="*/ 399 h 823"/>
                <a:gd name="T12" fmla="*/ 370 w 435"/>
                <a:gd name="T13" fmla="*/ 141 h 823"/>
                <a:gd name="T14" fmla="*/ 159 w 435"/>
                <a:gd name="T15" fmla="*/ 132 h 823"/>
                <a:gd name="T16" fmla="*/ 173 w 435"/>
                <a:gd name="T17" fmla="*/ 6 h 823"/>
                <a:gd name="T18" fmla="*/ 21 w 435"/>
                <a:gd name="T19" fmla="*/ 0 h 823"/>
                <a:gd name="T20" fmla="*/ 0 w 435"/>
                <a:gd name="T21" fmla="*/ 437 h 8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5"/>
                <a:gd name="T34" fmla="*/ 0 h 823"/>
                <a:gd name="T35" fmla="*/ 435 w 435"/>
                <a:gd name="T36" fmla="*/ 823 h 8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5" h="823">
                  <a:moveTo>
                    <a:pt x="0" y="437"/>
                  </a:moveTo>
                  <a:lnTo>
                    <a:pt x="8" y="725"/>
                  </a:lnTo>
                  <a:lnTo>
                    <a:pt x="216" y="823"/>
                  </a:lnTo>
                  <a:lnTo>
                    <a:pt x="413" y="823"/>
                  </a:lnTo>
                  <a:lnTo>
                    <a:pt x="435" y="483"/>
                  </a:lnTo>
                  <a:lnTo>
                    <a:pt x="358" y="399"/>
                  </a:lnTo>
                  <a:lnTo>
                    <a:pt x="370" y="141"/>
                  </a:lnTo>
                  <a:lnTo>
                    <a:pt x="159" y="132"/>
                  </a:lnTo>
                  <a:lnTo>
                    <a:pt x="173" y="6"/>
                  </a:lnTo>
                  <a:lnTo>
                    <a:pt x="21" y="0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14" name="Freeform 23"/>
            <p:cNvSpPr>
              <a:spLocks/>
            </p:cNvSpPr>
            <p:nvPr/>
          </p:nvSpPr>
          <p:spPr bwMode="auto">
            <a:xfrm>
              <a:off x="3316288" y="1400175"/>
              <a:ext cx="631825" cy="496888"/>
            </a:xfrm>
            <a:custGeom>
              <a:avLst/>
              <a:gdLst>
                <a:gd name="T0" fmla="*/ 0 w 895"/>
                <a:gd name="T1" fmla="*/ 652 h 674"/>
                <a:gd name="T2" fmla="*/ 24 w 895"/>
                <a:gd name="T3" fmla="*/ 0 h 674"/>
                <a:gd name="T4" fmla="*/ 589 w 895"/>
                <a:gd name="T5" fmla="*/ 24 h 674"/>
                <a:gd name="T6" fmla="*/ 682 w 895"/>
                <a:gd name="T7" fmla="*/ 27 h 674"/>
                <a:gd name="T8" fmla="*/ 895 w 895"/>
                <a:gd name="T9" fmla="*/ 341 h 674"/>
                <a:gd name="T10" fmla="*/ 882 w 895"/>
                <a:gd name="T11" fmla="*/ 673 h 674"/>
                <a:gd name="T12" fmla="*/ 496 w 895"/>
                <a:gd name="T13" fmla="*/ 674 h 674"/>
                <a:gd name="T14" fmla="*/ 0 w 895"/>
                <a:gd name="T15" fmla="*/ 652 h 6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5"/>
                <a:gd name="T25" fmla="*/ 0 h 674"/>
                <a:gd name="T26" fmla="*/ 895 w 895"/>
                <a:gd name="T27" fmla="*/ 674 h 6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5" h="674">
                  <a:moveTo>
                    <a:pt x="0" y="652"/>
                  </a:moveTo>
                  <a:lnTo>
                    <a:pt x="24" y="0"/>
                  </a:lnTo>
                  <a:lnTo>
                    <a:pt x="589" y="24"/>
                  </a:lnTo>
                  <a:lnTo>
                    <a:pt x="682" y="27"/>
                  </a:lnTo>
                  <a:lnTo>
                    <a:pt x="895" y="341"/>
                  </a:lnTo>
                  <a:lnTo>
                    <a:pt x="882" y="673"/>
                  </a:lnTo>
                  <a:lnTo>
                    <a:pt x="496" y="674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15" name="Freeform 24"/>
            <p:cNvSpPr>
              <a:spLocks/>
            </p:cNvSpPr>
            <p:nvPr/>
          </p:nvSpPr>
          <p:spPr bwMode="auto">
            <a:xfrm>
              <a:off x="7300913" y="3241675"/>
              <a:ext cx="566737" cy="461963"/>
            </a:xfrm>
            <a:custGeom>
              <a:avLst/>
              <a:gdLst>
                <a:gd name="T0" fmla="*/ 0 w 802"/>
                <a:gd name="T1" fmla="*/ 458 h 625"/>
                <a:gd name="T2" fmla="*/ 0 w 802"/>
                <a:gd name="T3" fmla="*/ 251 h 625"/>
                <a:gd name="T4" fmla="*/ 135 w 802"/>
                <a:gd name="T5" fmla="*/ 251 h 625"/>
                <a:gd name="T6" fmla="*/ 303 w 802"/>
                <a:gd name="T7" fmla="*/ 278 h 625"/>
                <a:gd name="T8" fmla="*/ 482 w 802"/>
                <a:gd name="T9" fmla="*/ 0 h 625"/>
                <a:gd name="T10" fmla="*/ 799 w 802"/>
                <a:gd name="T11" fmla="*/ 186 h 625"/>
                <a:gd name="T12" fmla="*/ 802 w 802"/>
                <a:gd name="T13" fmla="*/ 374 h 625"/>
                <a:gd name="T14" fmla="*/ 665 w 802"/>
                <a:gd name="T15" fmla="*/ 383 h 625"/>
                <a:gd name="T16" fmla="*/ 665 w 802"/>
                <a:gd name="T17" fmla="*/ 615 h 625"/>
                <a:gd name="T18" fmla="*/ 131 w 802"/>
                <a:gd name="T19" fmla="*/ 625 h 625"/>
                <a:gd name="T20" fmla="*/ 128 w 802"/>
                <a:gd name="T21" fmla="*/ 458 h 625"/>
                <a:gd name="T22" fmla="*/ 0 w 802"/>
                <a:gd name="T23" fmla="*/ 458 h 6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2"/>
                <a:gd name="T37" fmla="*/ 0 h 625"/>
                <a:gd name="T38" fmla="*/ 802 w 802"/>
                <a:gd name="T39" fmla="*/ 625 h 6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2" h="625">
                  <a:moveTo>
                    <a:pt x="0" y="458"/>
                  </a:moveTo>
                  <a:lnTo>
                    <a:pt x="0" y="251"/>
                  </a:lnTo>
                  <a:lnTo>
                    <a:pt x="135" y="251"/>
                  </a:lnTo>
                  <a:lnTo>
                    <a:pt x="303" y="278"/>
                  </a:lnTo>
                  <a:lnTo>
                    <a:pt x="482" y="0"/>
                  </a:lnTo>
                  <a:lnTo>
                    <a:pt x="799" y="186"/>
                  </a:lnTo>
                  <a:lnTo>
                    <a:pt x="802" y="374"/>
                  </a:lnTo>
                  <a:lnTo>
                    <a:pt x="665" y="383"/>
                  </a:lnTo>
                  <a:lnTo>
                    <a:pt x="665" y="615"/>
                  </a:lnTo>
                  <a:lnTo>
                    <a:pt x="131" y="625"/>
                  </a:lnTo>
                  <a:lnTo>
                    <a:pt x="128" y="458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16" name="Freeform 25"/>
            <p:cNvSpPr>
              <a:spLocks/>
            </p:cNvSpPr>
            <p:nvPr/>
          </p:nvSpPr>
          <p:spPr bwMode="auto">
            <a:xfrm>
              <a:off x="6388100" y="3457575"/>
              <a:ext cx="455613" cy="604838"/>
            </a:xfrm>
            <a:custGeom>
              <a:avLst/>
              <a:gdLst>
                <a:gd name="T0" fmla="*/ 0 w 643"/>
                <a:gd name="T1" fmla="*/ 598 h 816"/>
                <a:gd name="T2" fmla="*/ 65 w 643"/>
                <a:gd name="T3" fmla="*/ 0 h 816"/>
                <a:gd name="T4" fmla="*/ 643 w 643"/>
                <a:gd name="T5" fmla="*/ 4 h 816"/>
                <a:gd name="T6" fmla="*/ 640 w 643"/>
                <a:gd name="T7" fmla="*/ 199 h 816"/>
                <a:gd name="T8" fmla="*/ 524 w 643"/>
                <a:gd name="T9" fmla="*/ 323 h 816"/>
                <a:gd name="T10" fmla="*/ 498 w 643"/>
                <a:gd name="T11" fmla="*/ 816 h 816"/>
                <a:gd name="T12" fmla="*/ 100 w 643"/>
                <a:gd name="T13" fmla="*/ 812 h 816"/>
                <a:gd name="T14" fmla="*/ 102 w 643"/>
                <a:gd name="T15" fmla="*/ 555 h 816"/>
                <a:gd name="T16" fmla="*/ 0 w 643"/>
                <a:gd name="T17" fmla="*/ 598 h 8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3"/>
                <a:gd name="T28" fmla="*/ 0 h 816"/>
                <a:gd name="T29" fmla="*/ 643 w 643"/>
                <a:gd name="T30" fmla="*/ 816 h 8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3" h="816">
                  <a:moveTo>
                    <a:pt x="0" y="598"/>
                  </a:moveTo>
                  <a:lnTo>
                    <a:pt x="65" y="0"/>
                  </a:lnTo>
                  <a:lnTo>
                    <a:pt x="643" y="4"/>
                  </a:lnTo>
                  <a:lnTo>
                    <a:pt x="640" y="199"/>
                  </a:lnTo>
                  <a:lnTo>
                    <a:pt x="524" y="323"/>
                  </a:lnTo>
                  <a:lnTo>
                    <a:pt x="498" y="816"/>
                  </a:lnTo>
                  <a:lnTo>
                    <a:pt x="100" y="812"/>
                  </a:lnTo>
                  <a:lnTo>
                    <a:pt x="102" y="555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17" name="Freeform 26"/>
            <p:cNvSpPr>
              <a:spLocks/>
            </p:cNvSpPr>
            <p:nvPr/>
          </p:nvSpPr>
          <p:spPr bwMode="auto">
            <a:xfrm>
              <a:off x="3371850" y="3902075"/>
              <a:ext cx="700088" cy="590550"/>
            </a:xfrm>
            <a:custGeom>
              <a:avLst/>
              <a:gdLst>
                <a:gd name="T0" fmla="*/ 0 w 988"/>
                <a:gd name="T1" fmla="*/ 502 h 794"/>
                <a:gd name="T2" fmla="*/ 158 w 988"/>
                <a:gd name="T3" fmla="*/ 715 h 794"/>
                <a:gd name="T4" fmla="*/ 437 w 988"/>
                <a:gd name="T5" fmla="*/ 672 h 794"/>
                <a:gd name="T6" fmla="*/ 517 w 988"/>
                <a:gd name="T7" fmla="*/ 729 h 794"/>
                <a:gd name="T8" fmla="*/ 587 w 988"/>
                <a:gd name="T9" fmla="*/ 608 h 794"/>
                <a:gd name="T10" fmla="*/ 792 w 988"/>
                <a:gd name="T11" fmla="*/ 794 h 794"/>
                <a:gd name="T12" fmla="*/ 773 w 988"/>
                <a:gd name="T13" fmla="*/ 500 h 794"/>
                <a:gd name="T14" fmla="*/ 925 w 988"/>
                <a:gd name="T15" fmla="*/ 351 h 794"/>
                <a:gd name="T16" fmla="*/ 988 w 988"/>
                <a:gd name="T17" fmla="*/ 221 h 794"/>
                <a:gd name="T18" fmla="*/ 857 w 988"/>
                <a:gd name="T19" fmla="*/ 197 h 794"/>
                <a:gd name="T20" fmla="*/ 874 w 988"/>
                <a:gd name="T21" fmla="*/ 0 h 794"/>
                <a:gd name="T22" fmla="*/ 755 w 988"/>
                <a:gd name="T23" fmla="*/ 51 h 794"/>
                <a:gd name="T24" fmla="*/ 544 w 988"/>
                <a:gd name="T25" fmla="*/ 42 h 794"/>
                <a:gd name="T26" fmla="*/ 517 w 988"/>
                <a:gd name="T27" fmla="*/ 166 h 794"/>
                <a:gd name="T28" fmla="*/ 219 w 988"/>
                <a:gd name="T29" fmla="*/ 162 h 794"/>
                <a:gd name="T30" fmla="*/ 197 w 988"/>
                <a:gd name="T31" fmla="*/ 502 h 794"/>
                <a:gd name="T32" fmla="*/ 0 w 988"/>
                <a:gd name="T33" fmla="*/ 502 h 7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8"/>
                <a:gd name="T52" fmla="*/ 0 h 794"/>
                <a:gd name="T53" fmla="*/ 988 w 988"/>
                <a:gd name="T54" fmla="*/ 794 h 7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8" h="794">
                  <a:moveTo>
                    <a:pt x="0" y="502"/>
                  </a:moveTo>
                  <a:lnTo>
                    <a:pt x="158" y="715"/>
                  </a:lnTo>
                  <a:lnTo>
                    <a:pt x="437" y="672"/>
                  </a:lnTo>
                  <a:lnTo>
                    <a:pt x="517" y="729"/>
                  </a:lnTo>
                  <a:lnTo>
                    <a:pt x="587" y="608"/>
                  </a:lnTo>
                  <a:lnTo>
                    <a:pt x="792" y="794"/>
                  </a:lnTo>
                  <a:lnTo>
                    <a:pt x="773" y="500"/>
                  </a:lnTo>
                  <a:lnTo>
                    <a:pt x="925" y="351"/>
                  </a:lnTo>
                  <a:lnTo>
                    <a:pt x="988" y="221"/>
                  </a:lnTo>
                  <a:lnTo>
                    <a:pt x="857" y="197"/>
                  </a:lnTo>
                  <a:lnTo>
                    <a:pt x="874" y="0"/>
                  </a:lnTo>
                  <a:lnTo>
                    <a:pt x="755" y="51"/>
                  </a:lnTo>
                  <a:lnTo>
                    <a:pt x="544" y="42"/>
                  </a:lnTo>
                  <a:lnTo>
                    <a:pt x="517" y="166"/>
                  </a:lnTo>
                  <a:lnTo>
                    <a:pt x="219" y="162"/>
                  </a:lnTo>
                  <a:lnTo>
                    <a:pt x="197" y="502"/>
                  </a:lnTo>
                  <a:lnTo>
                    <a:pt x="0" y="502"/>
                  </a:lnTo>
                  <a:close/>
                </a:path>
              </a:pathLst>
            </a:custGeom>
            <a:solidFill>
              <a:srgbClr val="FF560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18" name="Freeform 27"/>
            <p:cNvSpPr>
              <a:spLocks/>
            </p:cNvSpPr>
            <p:nvPr/>
          </p:nvSpPr>
          <p:spPr bwMode="auto">
            <a:xfrm>
              <a:off x="4879975" y="4584700"/>
              <a:ext cx="533400" cy="527050"/>
            </a:xfrm>
            <a:custGeom>
              <a:avLst/>
              <a:gdLst>
                <a:gd name="T0" fmla="*/ 0 w 754"/>
                <a:gd name="T1" fmla="*/ 0 h 713"/>
                <a:gd name="T2" fmla="*/ 2 w 754"/>
                <a:gd name="T3" fmla="*/ 212 h 713"/>
                <a:gd name="T4" fmla="*/ 70 w 754"/>
                <a:gd name="T5" fmla="*/ 439 h 713"/>
                <a:gd name="T6" fmla="*/ 229 w 754"/>
                <a:gd name="T7" fmla="*/ 486 h 713"/>
                <a:gd name="T8" fmla="*/ 190 w 754"/>
                <a:gd name="T9" fmla="*/ 592 h 713"/>
                <a:gd name="T10" fmla="*/ 334 w 754"/>
                <a:gd name="T11" fmla="*/ 713 h 713"/>
                <a:gd name="T12" fmla="*/ 553 w 754"/>
                <a:gd name="T13" fmla="*/ 486 h 713"/>
                <a:gd name="T14" fmla="*/ 741 w 754"/>
                <a:gd name="T15" fmla="*/ 589 h 713"/>
                <a:gd name="T16" fmla="*/ 754 w 754"/>
                <a:gd name="T17" fmla="*/ 356 h 713"/>
                <a:gd name="T18" fmla="*/ 746 w 754"/>
                <a:gd name="T19" fmla="*/ 18 h 713"/>
                <a:gd name="T20" fmla="*/ 0 w 754"/>
                <a:gd name="T21" fmla="*/ 0 h 7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54"/>
                <a:gd name="T34" fmla="*/ 0 h 713"/>
                <a:gd name="T35" fmla="*/ 754 w 754"/>
                <a:gd name="T36" fmla="*/ 713 h 7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54" h="713">
                  <a:moveTo>
                    <a:pt x="0" y="0"/>
                  </a:moveTo>
                  <a:lnTo>
                    <a:pt x="2" y="212"/>
                  </a:lnTo>
                  <a:lnTo>
                    <a:pt x="70" y="439"/>
                  </a:lnTo>
                  <a:lnTo>
                    <a:pt x="229" y="486"/>
                  </a:lnTo>
                  <a:lnTo>
                    <a:pt x="190" y="592"/>
                  </a:lnTo>
                  <a:lnTo>
                    <a:pt x="334" y="713"/>
                  </a:lnTo>
                  <a:lnTo>
                    <a:pt x="553" y="486"/>
                  </a:lnTo>
                  <a:lnTo>
                    <a:pt x="741" y="589"/>
                  </a:lnTo>
                  <a:lnTo>
                    <a:pt x="754" y="356"/>
                  </a:lnTo>
                  <a:lnTo>
                    <a:pt x="746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19" name="Freeform 28"/>
            <p:cNvSpPr>
              <a:spLocks/>
            </p:cNvSpPr>
            <p:nvPr/>
          </p:nvSpPr>
          <p:spPr bwMode="auto">
            <a:xfrm>
              <a:off x="5975350" y="4357688"/>
              <a:ext cx="477838" cy="460375"/>
            </a:xfrm>
            <a:custGeom>
              <a:avLst/>
              <a:gdLst>
                <a:gd name="T0" fmla="*/ 0 w 679"/>
                <a:gd name="T1" fmla="*/ 526 h 621"/>
                <a:gd name="T2" fmla="*/ 4 w 679"/>
                <a:gd name="T3" fmla="*/ 276 h 621"/>
                <a:gd name="T4" fmla="*/ 68 w 679"/>
                <a:gd name="T5" fmla="*/ 259 h 621"/>
                <a:gd name="T6" fmla="*/ 80 w 679"/>
                <a:gd name="T7" fmla="*/ 0 h 621"/>
                <a:gd name="T8" fmla="*/ 137 w 679"/>
                <a:gd name="T9" fmla="*/ 11 h 621"/>
                <a:gd name="T10" fmla="*/ 542 w 679"/>
                <a:gd name="T11" fmla="*/ 15 h 621"/>
                <a:gd name="T12" fmla="*/ 530 w 679"/>
                <a:gd name="T13" fmla="*/ 130 h 621"/>
                <a:gd name="T14" fmla="*/ 679 w 679"/>
                <a:gd name="T15" fmla="*/ 141 h 621"/>
                <a:gd name="T16" fmla="*/ 667 w 679"/>
                <a:gd name="T17" fmla="*/ 551 h 621"/>
                <a:gd name="T18" fmla="*/ 453 w 679"/>
                <a:gd name="T19" fmla="*/ 621 h 621"/>
                <a:gd name="T20" fmla="*/ 351 w 679"/>
                <a:gd name="T21" fmla="*/ 523 h 621"/>
                <a:gd name="T22" fmla="*/ 0 w 679"/>
                <a:gd name="T23" fmla="*/ 526 h 6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9"/>
                <a:gd name="T37" fmla="*/ 0 h 621"/>
                <a:gd name="T38" fmla="*/ 679 w 679"/>
                <a:gd name="T39" fmla="*/ 621 h 6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9" h="621">
                  <a:moveTo>
                    <a:pt x="0" y="526"/>
                  </a:moveTo>
                  <a:lnTo>
                    <a:pt x="4" y="276"/>
                  </a:lnTo>
                  <a:lnTo>
                    <a:pt x="68" y="259"/>
                  </a:lnTo>
                  <a:lnTo>
                    <a:pt x="80" y="0"/>
                  </a:lnTo>
                  <a:lnTo>
                    <a:pt x="137" y="11"/>
                  </a:lnTo>
                  <a:lnTo>
                    <a:pt x="542" y="15"/>
                  </a:lnTo>
                  <a:lnTo>
                    <a:pt x="530" y="130"/>
                  </a:lnTo>
                  <a:lnTo>
                    <a:pt x="679" y="141"/>
                  </a:lnTo>
                  <a:lnTo>
                    <a:pt x="667" y="551"/>
                  </a:lnTo>
                  <a:lnTo>
                    <a:pt x="453" y="621"/>
                  </a:lnTo>
                  <a:lnTo>
                    <a:pt x="351" y="523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5543550" y="1470025"/>
              <a:ext cx="631825" cy="479425"/>
            </a:xfrm>
            <a:custGeom>
              <a:avLst/>
              <a:gdLst/>
              <a:ahLst/>
              <a:cxnLst>
                <a:cxn ang="0">
                  <a:pos x="0" y="646"/>
                </a:cxn>
                <a:cxn ang="0">
                  <a:pos x="5" y="0"/>
                </a:cxn>
                <a:cxn ang="0">
                  <a:pos x="366" y="18"/>
                </a:cxn>
                <a:cxn ang="0">
                  <a:pos x="894" y="23"/>
                </a:cxn>
                <a:cxn ang="0">
                  <a:pos x="885" y="337"/>
                </a:cxn>
                <a:cxn ang="0">
                  <a:pos x="499" y="476"/>
                </a:cxn>
                <a:cxn ang="0">
                  <a:pos x="503" y="618"/>
                </a:cxn>
                <a:cxn ang="0">
                  <a:pos x="0" y="646"/>
                </a:cxn>
              </a:cxnLst>
              <a:rect l="0" t="0" r="r" b="b"/>
              <a:pathLst>
                <a:path w="894" h="646">
                  <a:moveTo>
                    <a:pt x="0" y="646"/>
                  </a:moveTo>
                  <a:lnTo>
                    <a:pt x="5" y="0"/>
                  </a:lnTo>
                  <a:lnTo>
                    <a:pt x="366" y="18"/>
                  </a:lnTo>
                  <a:lnTo>
                    <a:pt x="894" y="23"/>
                  </a:lnTo>
                  <a:lnTo>
                    <a:pt x="885" y="337"/>
                  </a:lnTo>
                  <a:lnTo>
                    <a:pt x="499" y="476"/>
                  </a:lnTo>
                  <a:lnTo>
                    <a:pt x="503" y="618"/>
                  </a:lnTo>
                  <a:lnTo>
                    <a:pt x="0" y="646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867275" y="2428875"/>
              <a:ext cx="485775" cy="528638"/>
            </a:xfrm>
            <a:custGeom>
              <a:avLst/>
              <a:gdLst/>
              <a:ahLst/>
              <a:cxnLst>
                <a:cxn ang="0">
                  <a:pos x="0" y="685"/>
                </a:cxn>
                <a:cxn ang="0">
                  <a:pos x="5" y="5"/>
                </a:cxn>
                <a:cxn ang="0">
                  <a:pos x="142" y="0"/>
                </a:cxn>
                <a:cxn ang="0">
                  <a:pos x="685" y="31"/>
                </a:cxn>
                <a:cxn ang="0">
                  <a:pos x="669" y="713"/>
                </a:cxn>
                <a:cxn ang="0">
                  <a:pos x="0" y="685"/>
                </a:cxn>
              </a:cxnLst>
              <a:rect l="0" t="0" r="r" b="b"/>
              <a:pathLst>
                <a:path w="685" h="713">
                  <a:moveTo>
                    <a:pt x="0" y="685"/>
                  </a:moveTo>
                  <a:lnTo>
                    <a:pt x="5" y="5"/>
                  </a:lnTo>
                  <a:lnTo>
                    <a:pt x="142" y="0"/>
                  </a:lnTo>
                  <a:lnTo>
                    <a:pt x="685" y="31"/>
                  </a:lnTo>
                  <a:lnTo>
                    <a:pt x="669" y="713"/>
                  </a:lnTo>
                  <a:lnTo>
                    <a:pt x="0" y="685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222" name="Freeform 31"/>
            <p:cNvSpPr>
              <a:spLocks/>
            </p:cNvSpPr>
            <p:nvPr/>
          </p:nvSpPr>
          <p:spPr bwMode="auto">
            <a:xfrm>
              <a:off x="3802063" y="3594100"/>
              <a:ext cx="684212" cy="619125"/>
            </a:xfrm>
            <a:custGeom>
              <a:avLst/>
              <a:gdLst>
                <a:gd name="T0" fmla="*/ 0 w 971"/>
                <a:gd name="T1" fmla="*/ 0 h 839"/>
                <a:gd name="T2" fmla="*/ 50 w 971"/>
                <a:gd name="T3" fmla="*/ 377 h 839"/>
                <a:gd name="T4" fmla="*/ 148 w 971"/>
                <a:gd name="T5" fmla="*/ 471 h 839"/>
                <a:gd name="T6" fmla="*/ 267 w 971"/>
                <a:gd name="T7" fmla="*/ 420 h 839"/>
                <a:gd name="T8" fmla="*/ 250 w 971"/>
                <a:gd name="T9" fmla="*/ 617 h 839"/>
                <a:gd name="T10" fmla="*/ 381 w 971"/>
                <a:gd name="T11" fmla="*/ 641 h 839"/>
                <a:gd name="T12" fmla="*/ 318 w 971"/>
                <a:gd name="T13" fmla="*/ 771 h 839"/>
                <a:gd name="T14" fmla="*/ 674 w 971"/>
                <a:gd name="T15" fmla="*/ 839 h 839"/>
                <a:gd name="T16" fmla="*/ 688 w 971"/>
                <a:gd name="T17" fmla="*/ 418 h 839"/>
                <a:gd name="T18" fmla="*/ 956 w 971"/>
                <a:gd name="T19" fmla="*/ 437 h 839"/>
                <a:gd name="T20" fmla="*/ 971 w 971"/>
                <a:gd name="T21" fmla="*/ 53 h 839"/>
                <a:gd name="T22" fmla="*/ 0 w 971"/>
                <a:gd name="T23" fmla="*/ 0 h 8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1"/>
                <a:gd name="T37" fmla="*/ 0 h 839"/>
                <a:gd name="T38" fmla="*/ 971 w 971"/>
                <a:gd name="T39" fmla="*/ 839 h 8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1" h="839">
                  <a:moveTo>
                    <a:pt x="0" y="0"/>
                  </a:moveTo>
                  <a:lnTo>
                    <a:pt x="50" y="377"/>
                  </a:lnTo>
                  <a:lnTo>
                    <a:pt x="148" y="471"/>
                  </a:lnTo>
                  <a:lnTo>
                    <a:pt x="267" y="420"/>
                  </a:lnTo>
                  <a:lnTo>
                    <a:pt x="250" y="617"/>
                  </a:lnTo>
                  <a:lnTo>
                    <a:pt x="381" y="641"/>
                  </a:lnTo>
                  <a:lnTo>
                    <a:pt x="318" y="771"/>
                  </a:lnTo>
                  <a:lnTo>
                    <a:pt x="674" y="839"/>
                  </a:lnTo>
                  <a:lnTo>
                    <a:pt x="688" y="418"/>
                  </a:lnTo>
                  <a:lnTo>
                    <a:pt x="956" y="437"/>
                  </a:lnTo>
                  <a:lnTo>
                    <a:pt x="971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7242175" y="3697288"/>
              <a:ext cx="528638" cy="439737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7" y="49"/>
                </a:cxn>
                <a:cxn ang="0">
                  <a:pos x="212" y="10"/>
                </a:cxn>
                <a:cxn ang="0">
                  <a:pos x="746" y="0"/>
                </a:cxn>
                <a:cxn ang="0">
                  <a:pos x="741" y="164"/>
                </a:cxn>
                <a:cxn ang="0">
                  <a:pos x="574" y="314"/>
                </a:cxn>
                <a:cxn ang="0">
                  <a:pos x="582" y="576"/>
                </a:cxn>
                <a:cxn ang="0">
                  <a:pos x="0" y="594"/>
                </a:cxn>
              </a:cxnLst>
              <a:rect l="0" t="0" r="r" b="b"/>
              <a:pathLst>
                <a:path w="746" h="594">
                  <a:moveTo>
                    <a:pt x="0" y="594"/>
                  </a:moveTo>
                  <a:lnTo>
                    <a:pt x="7" y="49"/>
                  </a:lnTo>
                  <a:lnTo>
                    <a:pt x="212" y="10"/>
                  </a:lnTo>
                  <a:lnTo>
                    <a:pt x="746" y="0"/>
                  </a:lnTo>
                  <a:lnTo>
                    <a:pt x="741" y="164"/>
                  </a:lnTo>
                  <a:lnTo>
                    <a:pt x="574" y="314"/>
                  </a:lnTo>
                  <a:lnTo>
                    <a:pt x="582" y="576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224" name="Freeform 33"/>
            <p:cNvSpPr>
              <a:spLocks/>
            </p:cNvSpPr>
            <p:nvPr/>
          </p:nvSpPr>
          <p:spPr bwMode="auto">
            <a:xfrm>
              <a:off x="7566025" y="4324350"/>
              <a:ext cx="611188" cy="1009650"/>
            </a:xfrm>
            <a:custGeom>
              <a:avLst/>
              <a:gdLst>
                <a:gd name="T0" fmla="*/ 0 w 866"/>
                <a:gd name="T1" fmla="*/ 544 h 1363"/>
                <a:gd name="T2" fmla="*/ 1 w 866"/>
                <a:gd name="T3" fmla="*/ 887 h 1363"/>
                <a:gd name="T4" fmla="*/ 532 w 866"/>
                <a:gd name="T5" fmla="*/ 1239 h 1363"/>
                <a:gd name="T6" fmla="*/ 861 w 866"/>
                <a:gd name="T7" fmla="*/ 1363 h 1363"/>
                <a:gd name="T8" fmla="*/ 863 w 866"/>
                <a:gd name="T9" fmla="*/ 897 h 1363"/>
                <a:gd name="T10" fmla="*/ 865 w 866"/>
                <a:gd name="T11" fmla="*/ 505 h 1363"/>
                <a:gd name="T12" fmla="*/ 866 w 866"/>
                <a:gd name="T13" fmla="*/ 12 h 1363"/>
                <a:gd name="T14" fmla="*/ 276 w 866"/>
                <a:gd name="T15" fmla="*/ 0 h 1363"/>
                <a:gd name="T16" fmla="*/ 143 w 866"/>
                <a:gd name="T17" fmla="*/ 0 h 1363"/>
                <a:gd name="T18" fmla="*/ 139 w 866"/>
                <a:gd name="T19" fmla="*/ 403 h 1363"/>
                <a:gd name="T20" fmla="*/ 8 w 866"/>
                <a:gd name="T21" fmla="*/ 413 h 1363"/>
                <a:gd name="T22" fmla="*/ 0 w 866"/>
                <a:gd name="T23" fmla="*/ 544 h 13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6"/>
                <a:gd name="T37" fmla="*/ 0 h 1363"/>
                <a:gd name="T38" fmla="*/ 866 w 866"/>
                <a:gd name="T39" fmla="*/ 1363 h 13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6" h="1363">
                  <a:moveTo>
                    <a:pt x="0" y="544"/>
                  </a:moveTo>
                  <a:lnTo>
                    <a:pt x="1" y="887"/>
                  </a:lnTo>
                  <a:lnTo>
                    <a:pt x="532" y="1239"/>
                  </a:lnTo>
                  <a:lnTo>
                    <a:pt x="861" y="1363"/>
                  </a:lnTo>
                  <a:lnTo>
                    <a:pt x="863" y="897"/>
                  </a:lnTo>
                  <a:lnTo>
                    <a:pt x="865" y="505"/>
                  </a:lnTo>
                  <a:lnTo>
                    <a:pt x="866" y="12"/>
                  </a:lnTo>
                  <a:lnTo>
                    <a:pt x="276" y="0"/>
                  </a:lnTo>
                  <a:lnTo>
                    <a:pt x="143" y="0"/>
                  </a:lnTo>
                  <a:lnTo>
                    <a:pt x="139" y="403"/>
                  </a:lnTo>
                  <a:lnTo>
                    <a:pt x="8" y="413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6835775" y="3124200"/>
              <a:ext cx="560388" cy="481013"/>
            </a:xfrm>
            <a:custGeom>
              <a:avLst/>
              <a:gdLst/>
              <a:ahLst/>
              <a:cxnLst>
                <a:cxn ang="0">
                  <a:pos x="0" y="311"/>
                </a:cxn>
                <a:cxn ang="0">
                  <a:pos x="8" y="455"/>
                </a:cxn>
                <a:cxn ang="0">
                  <a:pos x="5" y="650"/>
                </a:cxn>
                <a:cxn ang="0">
                  <a:pos x="658" y="410"/>
                </a:cxn>
                <a:cxn ang="0">
                  <a:pos x="793" y="410"/>
                </a:cxn>
                <a:cxn ang="0">
                  <a:pos x="793" y="8"/>
                </a:cxn>
                <a:cxn ang="0">
                  <a:pos x="341" y="17"/>
                </a:cxn>
                <a:cxn ang="0">
                  <a:pos x="204" y="0"/>
                </a:cxn>
                <a:cxn ang="0">
                  <a:pos x="129" y="293"/>
                </a:cxn>
                <a:cxn ang="0">
                  <a:pos x="0" y="311"/>
                </a:cxn>
              </a:cxnLst>
              <a:rect l="0" t="0" r="r" b="b"/>
              <a:pathLst>
                <a:path w="793" h="650">
                  <a:moveTo>
                    <a:pt x="0" y="311"/>
                  </a:moveTo>
                  <a:lnTo>
                    <a:pt x="8" y="455"/>
                  </a:lnTo>
                  <a:lnTo>
                    <a:pt x="5" y="650"/>
                  </a:lnTo>
                  <a:lnTo>
                    <a:pt x="658" y="410"/>
                  </a:lnTo>
                  <a:lnTo>
                    <a:pt x="793" y="410"/>
                  </a:lnTo>
                  <a:lnTo>
                    <a:pt x="793" y="8"/>
                  </a:lnTo>
                  <a:lnTo>
                    <a:pt x="341" y="17"/>
                  </a:lnTo>
                  <a:lnTo>
                    <a:pt x="204" y="0"/>
                  </a:lnTo>
                  <a:lnTo>
                    <a:pt x="129" y="293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8226" name="Freeform 35"/>
            <p:cNvSpPr>
              <a:spLocks/>
            </p:cNvSpPr>
            <p:nvPr/>
          </p:nvSpPr>
          <p:spPr bwMode="auto">
            <a:xfrm>
              <a:off x="4232275" y="2001838"/>
              <a:ext cx="750888" cy="431800"/>
            </a:xfrm>
            <a:custGeom>
              <a:avLst/>
              <a:gdLst>
                <a:gd name="T0" fmla="*/ 0 w 1063"/>
                <a:gd name="T1" fmla="*/ 536 h 584"/>
                <a:gd name="T2" fmla="*/ 7 w 1063"/>
                <a:gd name="T3" fmla="*/ 0 h 584"/>
                <a:gd name="T4" fmla="*/ 364 w 1063"/>
                <a:gd name="T5" fmla="*/ 182 h 584"/>
                <a:gd name="T6" fmla="*/ 520 w 1063"/>
                <a:gd name="T7" fmla="*/ 179 h 584"/>
                <a:gd name="T8" fmla="*/ 523 w 1063"/>
                <a:gd name="T9" fmla="*/ 88 h 584"/>
                <a:gd name="T10" fmla="*/ 1063 w 1063"/>
                <a:gd name="T11" fmla="*/ 95 h 584"/>
                <a:gd name="T12" fmla="*/ 1043 w 1063"/>
                <a:gd name="T13" fmla="*/ 579 h 584"/>
                <a:gd name="T14" fmla="*/ 906 w 1063"/>
                <a:gd name="T15" fmla="*/ 584 h 584"/>
                <a:gd name="T16" fmla="*/ 394 w 1063"/>
                <a:gd name="T17" fmla="*/ 558 h 584"/>
                <a:gd name="T18" fmla="*/ 0 w 1063"/>
                <a:gd name="T19" fmla="*/ 536 h 5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3"/>
                <a:gd name="T31" fmla="*/ 0 h 584"/>
                <a:gd name="T32" fmla="*/ 1063 w 1063"/>
                <a:gd name="T33" fmla="*/ 584 h 5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3" h="584">
                  <a:moveTo>
                    <a:pt x="0" y="536"/>
                  </a:moveTo>
                  <a:lnTo>
                    <a:pt x="7" y="0"/>
                  </a:lnTo>
                  <a:lnTo>
                    <a:pt x="364" y="182"/>
                  </a:lnTo>
                  <a:lnTo>
                    <a:pt x="520" y="179"/>
                  </a:lnTo>
                  <a:lnTo>
                    <a:pt x="523" y="88"/>
                  </a:lnTo>
                  <a:lnTo>
                    <a:pt x="1063" y="95"/>
                  </a:lnTo>
                  <a:lnTo>
                    <a:pt x="1043" y="579"/>
                  </a:lnTo>
                  <a:lnTo>
                    <a:pt x="906" y="584"/>
                  </a:lnTo>
                  <a:lnTo>
                    <a:pt x="394" y="558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FF560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27" name="Freeform 36"/>
            <p:cNvSpPr>
              <a:spLocks/>
            </p:cNvSpPr>
            <p:nvPr/>
          </p:nvSpPr>
          <p:spPr bwMode="auto">
            <a:xfrm>
              <a:off x="5600700" y="4195763"/>
              <a:ext cx="473075" cy="366712"/>
            </a:xfrm>
            <a:custGeom>
              <a:avLst/>
              <a:gdLst>
                <a:gd name="T0" fmla="*/ 0 w 667"/>
                <a:gd name="T1" fmla="*/ 406 h 496"/>
                <a:gd name="T2" fmla="*/ 3 w 667"/>
                <a:gd name="T3" fmla="*/ 210 h 496"/>
                <a:gd name="T4" fmla="*/ 244 w 667"/>
                <a:gd name="T5" fmla="*/ 197 h 496"/>
                <a:gd name="T6" fmla="*/ 176 w 667"/>
                <a:gd name="T7" fmla="*/ 35 h 496"/>
                <a:gd name="T8" fmla="*/ 254 w 667"/>
                <a:gd name="T9" fmla="*/ 0 h 496"/>
                <a:gd name="T10" fmla="*/ 539 w 667"/>
                <a:gd name="T11" fmla="*/ 24 h 496"/>
                <a:gd name="T12" fmla="*/ 667 w 667"/>
                <a:gd name="T13" fmla="*/ 78 h 496"/>
                <a:gd name="T14" fmla="*/ 666 w 667"/>
                <a:gd name="T15" fmla="*/ 231 h 496"/>
                <a:gd name="T16" fmla="*/ 609 w 667"/>
                <a:gd name="T17" fmla="*/ 220 h 496"/>
                <a:gd name="T18" fmla="*/ 597 w 667"/>
                <a:gd name="T19" fmla="*/ 479 h 496"/>
                <a:gd name="T20" fmla="*/ 533 w 667"/>
                <a:gd name="T21" fmla="*/ 496 h 496"/>
                <a:gd name="T22" fmla="*/ 365 w 667"/>
                <a:gd name="T23" fmla="*/ 413 h 496"/>
                <a:gd name="T24" fmla="*/ 0 w 667"/>
                <a:gd name="T25" fmla="*/ 406 h 4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7"/>
                <a:gd name="T40" fmla="*/ 0 h 496"/>
                <a:gd name="T41" fmla="*/ 667 w 667"/>
                <a:gd name="T42" fmla="*/ 496 h 4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7" h="496">
                  <a:moveTo>
                    <a:pt x="0" y="406"/>
                  </a:moveTo>
                  <a:lnTo>
                    <a:pt x="3" y="210"/>
                  </a:lnTo>
                  <a:lnTo>
                    <a:pt x="244" y="197"/>
                  </a:lnTo>
                  <a:lnTo>
                    <a:pt x="176" y="35"/>
                  </a:lnTo>
                  <a:lnTo>
                    <a:pt x="254" y="0"/>
                  </a:lnTo>
                  <a:lnTo>
                    <a:pt x="539" y="24"/>
                  </a:lnTo>
                  <a:lnTo>
                    <a:pt x="667" y="78"/>
                  </a:lnTo>
                  <a:lnTo>
                    <a:pt x="666" y="231"/>
                  </a:lnTo>
                  <a:lnTo>
                    <a:pt x="609" y="220"/>
                  </a:lnTo>
                  <a:lnTo>
                    <a:pt x="597" y="479"/>
                  </a:lnTo>
                  <a:lnTo>
                    <a:pt x="533" y="496"/>
                  </a:lnTo>
                  <a:lnTo>
                    <a:pt x="365" y="413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5532438" y="1928813"/>
              <a:ext cx="512762" cy="522287"/>
            </a:xfrm>
            <a:custGeom>
              <a:avLst/>
              <a:gdLst/>
              <a:ahLst/>
              <a:cxnLst>
                <a:cxn ang="0">
                  <a:pos x="0" y="707"/>
                </a:cxn>
                <a:cxn ang="0">
                  <a:pos x="14" y="28"/>
                </a:cxn>
                <a:cxn ang="0">
                  <a:pos x="517" y="0"/>
                </a:cxn>
                <a:cxn ang="0">
                  <a:pos x="725" y="57"/>
                </a:cxn>
                <a:cxn ang="0">
                  <a:pos x="571" y="180"/>
                </a:cxn>
                <a:cxn ang="0">
                  <a:pos x="533" y="440"/>
                </a:cxn>
                <a:cxn ang="0">
                  <a:pos x="675" y="441"/>
                </a:cxn>
                <a:cxn ang="0">
                  <a:pos x="681" y="593"/>
                </a:cxn>
                <a:cxn ang="0">
                  <a:pos x="393" y="580"/>
                </a:cxn>
                <a:cxn ang="0">
                  <a:pos x="385" y="695"/>
                </a:cxn>
                <a:cxn ang="0">
                  <a:pos x="120" y="709"/>
                </a:cxn>
                <a:cxn ang="0">
                  <a:pos x="0" y="707"/>
                </a:cxn>
              </a:cxnLst>
              <a:rect l="0" t="0" r="r" b="b"/>
              <a:pathLst>
                <a:path w="725" h="709">
                  <a:moveTo>
                    <a:pt x="0" y="707"/>
                  </a:moveTo>
                  <a:lnTo>
                    <a:pt x="14" y="28"/>
                  </a:lnTo>
                  <a:lnTo>
                    <a:pt x="517" y="0"/>
                  </a:lnTo>
                  <a:lnTo>
                    <a:pt x="725" y="57"/>
                  </a:lnTo>
                  <a:lnTo>
                    <a:pt x="571" y="180"/>
                  </a:lnTo>
                  <a:lnTo>
                    <a:pt x="533" y="440"/>
                  </a:lnTo>
                  <a:lnTo>
                    <a:pt x="675" y="441"/>
                  </a:lnTo>
                  <a:lnTo>
                    <a:pt x="681" y="593"/>
                  </a:lnTo>
                  <a:lnTo>
                    <a:pt x="393" y="580"/>
                  </a:lnTo>
                  <a:lnTo>
                    <a:pt x="385" y="695"/>
                  </a:lnTo>
                  <a:lnTo>
                    <a:pt x="120" y="709"/>
                  </a:lnTo>
                  <a:lnTo>
                    <a:pt x="0" y="707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6983413" y="1470025"/>
              <a:ext cx="344487" cy="458788"/>
            </a:xfrm>
            <a:custGeom>
              <a:avLst/>
              <a:gdLst/>
              <a:ahLst/>
              <a:cxnLst>
                <a:cxn ang="0">
                  <a:pos x="0" y="617"/>
                </a:cxn>
                <a:cxn ang="0">
                  <a:pos x="16" y="8"/>
                </a:cxn>
                <a:cxn ang="0">
                  <a:pos x="356" y="0"/>
                </a:cxn>
                <a:cxn ang="0">
                  <a:pos x="487" y="8"/>
                </a:cxn>
                <a:cxn ang="0">
                  <a:pos x="470" y="618"/>
                </a:cxn>
                <a:cxn ang="0">
                  <a:pos x="0" y="617"/>
                </a:cxn>
              </a:cxnLst>
              <a:rect l="0" t="0" r="r" b="b"/>
              <a:pathLst>
                <a:path w="487" h="618">
                  <a:moveTo>
                    <a:pt x="0" y="617"/>
                  </a:moveTo>
                  <a:lnTo>
                    <a:pt x="16" y="8"/>
                  </a:lnTo>
                  <a:lnTo>
                    <a:pt x="356" y="0"/>
                  </a:lnTo>
                  <a:lnTo>
                    <a:pt x="487" y="8"/>
                  </a:lnTo>
                  <a:lnTo>
                    <a:pt x="470" y="618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8230" name="Freeform 39"/>
            <p:cNvSpPr>
              <a:spLocks/>
            </p:cNvSpPr>
            <p:nvPr/>
          </p:nvSpPr>
          <p:spPr bwMode="auto">
            <a:xfrm>
              <a:off x="6651625" y="2806700"/>
              <a:ext cx="425450" cy="549275"/>
            </a:xfrm>
            <a:custGeom>
              <a:avLst/>
              <a:gdLst>
                <a:gd name="T0" fmla="*/ 0 w 603"/>
                <a:gd name="T1" fmla="*/ 6 h 741"/>
                <a:gd name="T2" fmla="*/ 6 w 603"/>
                <a:gd name="T3" fmla="*/ 355 h 741"/>
                <a:gd name="T4" fmla="*/ 5 w 603"/>
                <a:gd name="T5" fmla="*/ 472 h 741"/>
                <a:gd name="T6" fmla="*/ 125 w 603"/>
                <a:gd name="T7" fmla="*/ 472 h 741"/>
                <a:gd name="T8" fmla="*/ 132 w 603"/>
                <a:gd name="T9" fmla="*/ 723 h 741"/>
                <a:gd name="T10" fmla="*/ 262 w 603"/>
                <a:gd name="T11" fmla="*/ 741 h 741"/>
                <a:gd name="T12" fmla="*/ 391 w 603"/>
                <a:gd name="T13" fmla="*/ 723 h 741"/>
                <a:gd name="T14" fmla="*/ 466 w 603"/>
                <a:gd name="T15" fmla="*/ 430 h 741"/>
                <a:gd name="T16" fmla="*/ 603 w 603"/>
                <a:gd name="T17" fmla="*/ 447 h 741"/>
                <a:gd name="T18" fmla="*/ 525 w 603"/>
                <a:gd name="T19" fmla="*/ 0 h 741"/>
                <a:gd name="T20" fmla="*/ 458 w 603"/>
                <a:gd name="T21" fmla="*/ 0 h 741"/>
                <a:gd name="T22" fmla="*/ 202 w 603"/>
                <a:gd name="T23" fmla="*/ 0 h 741"/>
                <a:gd name="T24" fmla="*/ 0 w 603"/>
                <a:gd name="T25" fmla="*/ 6 h 7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3"/>
                <a:gd name="T40" fmla="*/ 0 h 741"/>
                <a:gd name="T41" fmla="*/ 603 w 603"/>
                <a:gd name="T42" fmla="*/ 741 h 7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3" h="741">
                  <a:moveTo>
                    <a:pt x="0" y="6"/>
                  </a:moveTo>
                  <a:lnTo>
                    <a:pt x="6" y="355"/>
                  </a:lnTo>
                  <a:lnTo>
                    <a:pt x="5" y="472"/>
                  </a:lnTo>
                  <a:lnTo>
                    <a:pt x="125" y="472"/>
                  </a:lnTo>
                  <a:lnTo>
                    <a:pt x="132" y="723"/>
                  </a:lnTo>
                  <a:lnTo>
                    <a:pt x="262" y="741"/>
                  </a:lnTo>
                  <a:lnTo>
                    <a:pt x="391" y="723"/>
                  </a:lnTo>
                  <a:lnTo>
                    <a:pt x="466" y="430"/>
                  </a:lnTo>
                  <a:lnTo>
                    <a:pt x="603" y="447"/>
                  </a:lnTo>
                  <a:lnTo>
                    <a:pt x="525" y="0"/>
                  </a:lnTo>
                  <a:lnTo>
                    <a:pt x="458" y="0"/>
                  </a:lnTo>
                  <a:lnTo>
                    <a:pt x="20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7689850" y="1458913"/>
              <a:ext cx="331788" cy="392112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514"/>
                </a:cxn>
                <a:cxn ang="0">
                  <a:pos x="464" y="528"/>
                </a:cxn>
                <a:cxn ang="0">
                  <a:pos x="469" y="374"/>
                </a:cxn>
                <a:cxn ang="0">
                  <a:pos x="458" y="0"/>
                </a:cxn>
                <a:cxn ang="0">
                  <a:pos x="0" y="20"/>
                </a:cxn>
              </a:cxnLst>
              <a:rect l="0" t="0" r="r" b="b"/>
              <a:pathLst>
                <a:path w="469" h="528">
                  <a:moveTo>
                    <a:pt x="0" y="20"/>
                  </a:moveTo>
                  <a:lnTo>
                    <a:pt x="2" y="514"/>
                  </a:lnTo>
                  <a:lnTo>
                    <a:pt x="464" y="528"/>
                  </a:lnTo>
                  <a:lnTo>
                    <a:pt x="469" y="374"/>
                  </a:lnTo>
                  <a:lnTo>
                    <a:pt x="45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5616575" y="2357438"/>
              <a:ext cx="657225" cy="365125"/>
            </a:xfrm>
            <a:custGeom>
              <a:avLst/>
              <a:gdLst/>
              <a:ahLst/>
              <a:cxnLst>
                <a:cxn ang="0">
                  <a:pos x="0" y="379"/>
                </a:cxn>
                <a:cxn ang="0">
                  <a:pos x="4" y="129"/>
                </a:cxn>
                <a:cxn ang="0">
                  <a:pos x="269" y="115"/>
                </a:cxn>
                <a:cxn ang="0">
                  <a:pos x="277" y="0"/>
                </a:cxn>
                <a:cxn ang="0">
                  <a:pos x="565" y="13"/>
                </a:cxn>
                <a:cxn ang="0">
                  <a:pos x="691" y="6"/>
                </a:cxn>
                <a:cxn ang="0">
                  <a:pos x="698" y="132"/>
                </a:cxn>
                <a:cxn ang="0">
                  <a:pos x="934" y="142"/>
                </a:cxn>
                <a:cxn ang="0">
                  <a:pos x="930" y="491"/>
                </a:cxn>
                <a:cxn ang="0">
                  <a:pos x="270" y="484"/>
                </a:cxn>
                <a:cxn ang="0">
                  <a:pos x="0" y="379"/>
                </a:cxn>
              </a:cxnLst>
              <a:rect l="0" t="0" r="r" b="b"/>
              <a:pathLst>
                <a:path w="934" h="491">
                  <a:moveTo>
                    <a:pt x="0" y="379"/>
                  </a:moveTo>
                  <a:lnTo>
                    <a:pt x="4" y="129"/>
                  </a:lnTo>
                  <a:lnTo>
                    <a:pt x="269" y="115"/>
                  </a:lnTo>
                  <a:lnTo>
                    <a:pt x="277" y="0"/>
                  </a:lnTo>
                  <a:lnTo>
                    <a:pt x="565" y="13"/>
                  </a:lnTo>
                  <a:lnTo>
                    <a:pt x="691" y="6"/>
                  </a:lnTo>
                  <a:lnTo>
                    <a:pt x="698" y="132"/>
                  </a:lnTo>
                  <a:lnTo>
                    <a:pt x="934" y="142"/>
                  </a:lnTo>
                  <a:lnTo>
                    <a:pt x="930" y="491"/>
                  </a:lnTo>
                  <a:lnTo>
                    <a:pt x="270" y="484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233" name="Freeform 42"/>
            <p:cNvSpPr>
              <a:spLocks/>
            </p:cNvSpPr>
            <p:nvPr/>
          </p:nvSpPr>
          <p:spPr bwMode="auto">
            <a:xfrm>
              <a:off x="6738938" y="3429000"/>
              <a:ext cx="652462" cy="812800"/>
            </a:xfrm>
            <a:custGeom>
              <a:avLst/>
              <a:gdLst>
                <a:gd name="T0" fmla="*/ 0 w 926"/>
                <a:gd name="T1" fmla="*/ 857 h 1100"/>
                <a:gd name="T2" fmla="*/ 9 w 926"/>
                <a:gd name="T3" fmla="*/ 973 h 1100"/>
                <a:gd name="T4" fmla="*/ 255 w 926"/>
                <a:gd name="T5" fmla="*/ 974 h 1100"/>
                <a:gd name="T6" fmla="*/ 255 w 926"/>
                <a:gd name="T7" fmla="*/ 1091 h 1100"/>
                <a:gd name="T8" fmla="*/ 503 w 926"/>
                <a:gd name="T9" fmla="*/ 1100 h 1100"/>
                <a:gd name="T10" fmla="*/ 714 w 926"/>
                <a:gd name="T11" fmla="*/ 1074 h 1100"/>
                <a:gd name="T12" fmla="*/ 714 w 926"/>
                <a:gd name="T13" fmla="*/ 958 h 1100"/>
                <a:gd name="T14" fmla="*/ 721 w 926"/>
                <a:gd name="T15" fmla="*/ 413 h 1100"/>
                <a:gd name="T16" fmla="*/ 926 w 926"/>
                <a:gd name="T17" fmla="*/ 374 h 1100"/>
                <a:gd name="T18" fmla="*/ 923 w 926"/>
                <a:gd name="T19" fmla="*/ 207 h 1100"/>
                <a:gd name="T20" fmla="*/ 795 w 926"/>
                <a:gd name="T21" fmla="*/ 207 h 1100"/>
                <a:gd name="T22" fmla="*/ 795 w 926"/>
                <a:gd name="T23" fmla="*/ 0 h 1100"/>
                <a:gd name="T24" fmla="*/ 142 w 926"/>
                <a:gd name="T25" fmla="*/ 240 h 1100"/>
                <a:gd name="T26" fmla="*/ 26 w 926"/>
                <a:gd name="T27" fmla="*/ 364 h 1100"/>
                <a:gd name="T28" fmla="*/ 0 w 926"/>
                <a:gd name="T29" fmla="*/ 857 h 1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6"/>
                <a:gd name="T46" fmla="*/ 0 h 1100"/>
                <a:gd name="T47" fmla="*/ 926 w 926"/>
                <a:gd name="T48" fmla="*/ 1100 h 1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6" h="1100">
                  <a:moveTo>
                    <a:pt x="0" y="857"/>
                  </a:moveTo>
                  <a:lnTo>
                    <a:pt x="9" y="973"/>
                  </a:lnTo>
                  <a:lnTo>
                    <a:pt x="255" y="974"/>
                  </a:lnTo>
                  <a:lnTo>
                    <a:pt x="255" y="1091"/>
                  </a:lnTo>
                  <a:lnTo>
                    <a:pt x="503" y="1100"/>
                  </a:lnTo>
                  <a:lnTo>
                    <a:pt x="714" y="1074"/>
                  </a:lnTo>
                  <a:lnTo>
                    <a:pt x="714" y="958"/>
                  </a:lnTo>
                  <a:lnTo>
                    <a:pt x="721" y="413"/>
                  </a:lnTo>
                  <a:lnTo>
                    <a:pt x="926" y="374"/>
                  </a:lnTo>
                  <a:lnTo>
                    <a:pt x="923" y="207"/>
                  </a:lnTo>
                  <a:lnTo>
                    <a:pt x="795" y="207"/>
                  </a:lnTo>
                  <a:lnTo>
                    <a:pt x="795" y="0"/>
                  </a:lnTo>
                  <a:lnTo>
                    <a:pt x="142" y="240"/>
                  </a:lnTo>
                  <a:lnTo>
                    <a:pt x="26" y="364"/>
                  </a:lnTo>
                  <a:lnTo>
                    <a:pt x="0" y="857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34" name="Freeform 43"/>
            <p:cNvSpPr>
              <a:spLocks/>
            </p:cNvSpPr>
            <p:nvPr/>
          </p:nvSpPr>
          <p:spPr bwMode="auto">
            <a:xfrm>
              <a:off x="6996113" y="4121150"/>
              <a:ext cx="763587" cy="622300"/>
            </a:xfrm>
            <a:custGeom>
              <a:avLst/>
              <a:gdLst>
                <a:gd name="T0" fmla="*/ 0 w 1081"/>
                <a:gd name="T1" fmla="*/ 287 h 838"/>
                <a:gd name="T2" fmla="*/ 5 w 1081"/>
                <a:gd name="T3" fmla="*/ 838 h 838"/>
                <a:gd name="T4" fmla="*/ 805 w 1081"/>
                <a:gd name="T5" fmla="*/ 820 h 838"/>
                <a:gd name="T6" fmla="*/ 813 w 1081"/>
                <a:gd name="T7" fmla="*/ 689 h 838"/>
                <a:gd name="T8" fmla="*/ 944 w 1081"/>
                <a:gd name="T9" fmla="*/ 679 h 838"/>
                <a:gd name="T10" fmla="*/ 948 w 1081"/>
                <a:gd name="T11" fmla="*/ 276 h 838"/>
                <a:gd name="T12" fmla="*/ 1081 w 1081"/>
                <a:gd name="T13" fmla="*/ 276 h 838"/>
                <a:gd name="T14" fmla="*/ 1079 w 1081"/>
                <a:gd name="T15" fmla="*/ 0 h 838"/>
                <a:gd name="T16" fmla="*/ 932 w 1081"/>
                <a:gd name="T17" fmla="*/ 1 h 838"/>
                <a:gd name="T18" fmla="*/ 350 w 1081"/>
                <a:gd name="T19" fmla="*/ 19 h 838"/>
                <a:gd name="T20" fmla="*/ 350 w 1081"/>
                <a:gd name="T21" fmla="*/ 135 h 838"/>
                <a:gd name="T22" fmla="*/ 139 w 1081"/>
                <a:gd name="T23" fmla="*/ 161 h 838"/>
                <a:gd name="T24" fmla="*/ 146 w 1081"/>
                <a:gd name="T25" fmla="*/ 278 h 838"/>
                <a:gd name="T26" fmla="*/ 0 w 1081"/>
                <a:gd name="T27" fmla="*/ 287 h 8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81"/>
                <a:gd name="T43" fmla="*/ 0 h 838"/>
                <a:gd name="T44" fmla="*/ 1081 w 1081"/>
                <a:gd name="T45" fmla="*/ 838 h 8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81" h="838">
                  <a:moveTo>
                    <a:pt x="0" y="287"/>
                  </a:moveTo>
                  <a:lnTo>
                    <a:pt x="5" y="838"/>
                  </a:lnTo>
                  <a:lnTo>
                    <a:pt x="805" y="820"/>
                  </a:lnTo>
                  <a:lnTo>
                    <a:pt x="813" y="689"/>
                  </a:lnTo>
                  <a:lnTo>
                    <a:pt x="944" y="679"/>
                  </a:lnTo>
                  <a:lnTo>
                    <a:pt x="948" y="276"/>
                  </a:lnTo>
                  <a:lnTo>
                    <a:pt x="1081" y="276"/>
                  </a:lnTo>
                  <a:lnTo>
                    <a:pt x="1079" y="0"/>
                  </a:lnTo>
                  <a:lnTo>
                    <a:pt x="932" y="1"/>
                  </a:lnTo>
                  <a:lnTo>
                    <a:pt x="350" y="19"/>
                  </a:lnTo>
                  <a:lnTo>
                    <a:pt x="350" y="135"/>
                  </a:lnTo>
                  <a:lnTo>
                    <a:pt x="139" y="161"/>
                  </a:lnTo>
                  <a:lnTo>
                    <a:pt x="146" y="278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560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35" name="Freeform 44"/>
            <p:cNvSpPr>
              <a:spLocks/>
            </p:cNvSpPr>
            <p:nvPr/>
          </p:nvSpPr>
          <p:spPr bwMode="auto">
            <a:xfrm>
              <a:off x="3252788" y="2555875"/>
              <a:ext cx="576262" cy="673100"/>
            </a:xfrm>
            <a:custGeom>
              <a:avLst/>
              <a:gdLst>
                <a:gd name="T0" fmla="*/ 0 w 815"/>
                <a:gd name="T1" fmla="*/ 903 h 913"/>
                <a:gd name="T2" fmla="*/ 7 w 815"/>
                <a:gd name="T3" fmla="*/ 591 h 913"/>
                <a:gd name="T4" fmla="*/ 35 w 815"/>
                <a:gd name="T5" fmla="*/ 179 h 913"/>
                <a:gd name="T6" fmla="*/ 221 w 815"/>
                <a:gd name="T7" fmla="*/ 0 h 913"/>
                <a:gd name="T8" fmla="*/ 321 w 815"/>
                <a:gd name="T9" fmla="*/ 176 h 913"/>
                <a:gd name="T10" fmla="*/ 489 w 815"/>
                <a:gd name="T11" fmla="*/ 263 h 913"/>
                <a:gd name="T12" fmla="*/ 664 w 815"/>
                <a:gd name="T13" fmla="*/ 65 h 913"/>
                <a:gd name="T14" fmla="*/ 815 w 815"/>
                <a:gd name="T15" fmla="*/ 28 h 913"/>
                <a:gd name="T16" fmla="*/ 810 w 815"/>
                <a:gd name="T17" fmla="*/ 322 h 913"/>
                <a:gd name="T18" fmla="*/ 814 w 815"/>
                <a:gd name="T19" fmla="*/ 795 h 913"/>
                <a:gd name="T20" fmla="*/ 539 w 815"/>
                <a:gd name="T21" fmla="*/ 786 h 913"/>
                <a:gd name="T22" fmla="*/ 533 w 815"/>
                <a:gd name="T23" fmla="*/ 913 h 913"/>
                <a:gd name="T24" fmla="*/ 0 w 815"/>
                <a:gd name="T25" fmla="*/ 903 h 9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5"/>
                <a:gd name="T40" fmla="*/ 0 h 913"/>
                <a:gd name="T41" fmla="*/ 815 w 815"/>
                <a:gd name="T42" fmla="*/ 913 h 9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5" h="913">
                  <a:moveTo>
                    <a:pt x="0" y="903"/>
                  </a:moveTo>
                  <a:lnTo>
                    <a:pt x="7" y="591"/>
                  </a:lnTo>
                  <a:lnTo>
                    <a:pt x="35" y="179"/>
                  </a:lnTo>
                  <a:lnTo>
                    <a:pt x="221" y="0"/>
                  </a:lnTo>
                  <a:lnTo>
                    <a:pt x="321" y="176"/>
                  </a:lnTo>
                  <a:lnTo>
                    <a:pt x="489" y="263"/>
                  </a:lnTo>
                  <a:lnTo>
                    <a:pt x="664" y="65"/>
                  </a:lnTo>
                  <a:lnTo>
                    <a:pt x="815" y="28"/>
                  </a:lnTo>
                  <a:lnTo>
                    <a:pt x="810" y="322"/>
                  </a:lnTo>
                  <a:lnTo>
                    <a:pt x="814" y="795"/>
                  </a:lnTo>
                  <a:lnTo>
                    <a:pt x="539" y="786"/>
                  </a:lnTo>
                  <a:lnTo>
                    <a:pt x="533" y="913"/>
                  </a:lnTo>
                  <a:lnTo>
                    <a:pt x="0" y="903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36" name="Freeform 45"/>
            <p:cNvSpPr>
              <a:spLocks/>
            </p:cNvSpPr>
            <p:nvPr/>
          </p:nvSpPr>
          <p:spPr bwMode="auto">
            <a:xfrm>
              <a:off x="6129338" y="3259138"/>
              <a:ext cx="304800" cy="690562"/>
            </a:xfrm>
            <a:custGeom>
              <a:avLst/>
              <a:gdLst>
                <a:gd name="T0" fmla="*/ 0 w 430"/>
                <a:gd name="T1" fmla="*/ 880 h 933"/>
                <a:gd name="T2" fmla="*/ 19 w 430"/>
                <a:gd name="T3" fmla="*/ 92 h 933"/>
                <a:gd name="T4" fmla="*/ 198 w 430"/>
                <a:gd name="T5" fmla="*/ 103 h 933"/>
                <a:gd name="T6" fmla="*/ 313 w 430"/>
                <a:gd name="T7" fmla="*/ 114 h 933"/>
                <a:gd name="T8" fmla="*/ 287 w 430"/>
                <a:gd name="T9" fmla="*/ 15 h 933"/>
                <a:gd name="T10" fmla="*/ 424 w 430"/>
                <a:gd name="T11" fmla="*/ 0 h 933"/>
                <a:gd name="T12" fmla="*/ 430 w 430"/>
                <a:gd name="T13" fmla="*/ 268 h 933"/>
                <a:gd name="T14" fmla="*/ 365 w 430"/>
                <a:gd name="T15" fmla="*/ 866 h 933"/>
                <a:gd name="T16" fmla="*/ 313 w 430"/>
                <a:gd name="T17" fmla="*/ 927 h 933"/>
                <a:gd name="T18" fmla="*/ 104 w 430"/>
                <a:gd name="T19" fmla="*/ 828 h 933"/>
                <a:gd name="T20" fmla="*/ 89 w 430"/>
                <a:gd name="T21" fmla="*/ 933 h 933"/>
                <a:gd name="T22" fmla="*/ 0 w 430"/>
                <a:gd name="T23" fmla="*/ 880 h 9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933"/>
                <a:gd name="T38" fmla="*/ 430 w 430"/>
                <a:gd name="T39" fmla="*/ 933 h 9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933">
                  <a:moveTo>
                    <a:pt x="0" y="880"/>
                  </a:moveTo>
                  <a:lnTo>
                    <a:pt x="19" y="92"/>
                  </a:lnTo>
                  <a:lnTo>
                    <a:pt x="198" y="103"/>
                  </a:lnTo>
                  <a:lnTo>
                    <a:pt x="313" y="114"/>
                  </a:lnTo>
                  <a:lnTo>
                    <a:pt x="287" y="15"/>
                  </a:lnTo>
                  <a:lnTo>
                    <a:pt x="424" y="0"/>
                  </a:lnTo>
                  <a:lnTo>
                    <a:pt x="430" y="268"/>
                  </a:lnTo>
                  <a:lnTo>
                    <a:pt x="365" y="866"/>
                  </a:lnTo>
                  <a:lnTo>
                    <a:pt x="313" y="927"/>
                  </a:lnTo>
                  <a:lnTo>
                    <a:pt x="104" y="828"/>
                  </a:lnTo>
                  <a:lnTo>
                    <a:pt x="89" y="933"/>
                  </a:lnTo>
                  <a:lnTo>
                    <a:pt x="0" y="880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879975" y="4129088"/>
              <a:ext cx="533400" cy="468312"/>
            </a:xfrm>
            <a:custGeom>
              <a:avLst/>
              <a:gdLst/>
              <a:ahLst/>
              <a:cxnLst>
                <a:cxn ang="0">
                  <a:pos x="0" y="618"/>
                </a:cxn>
                <a:cxn ang="0">
                  <a:pos x="2" y="287"/>
                </a:cxn>
                <a:cxn ang="0">
                  <a:pos x="12" y="0"/>
                </a:cxn>
                <a:cxn ang="0">
                  <a:pos x="81" y="11"/>
                </a:cxn>
                <a:cxn ang="0">
                  <a:pos x="623" y="25"/>
                </a:cxn>
                <a:cxn ang="0">
                  <a:pos x="754" y="21"/>
                </a:cxn>
                <a:cxn ang="0">
                  <a:pos x="754" y="287"/>
                </a:cxn>
                <a:cxn ang="0">
                  <a:pos x="746" y="636"/>
                </a:cxn>
                <a:cxn ang="0">
                  <a:pos x="0" y="618"/>
                </a:cxn>
              </a:cxnLst>
              <a:rect l="0" t="0" r="r" b="b"/>
              <a:pathLst>
                <a:path w="754" h="636">
                  <a:moveTo>
                    <a:pt x="0" y="618"/>
                  </a:moveTo>
                  <a:lnTo>
                    <a:pt x="2" y="287"/>
                  </a:lnTo>
                  <a:lnTo>
                    <a:pt x="12" y="0"/>
                  </a:lnTo>
                  <a:lnTo>
                    <a:pt x="81" y="11"/>
                  </a:lnTo>
                  <a:lnTo>
                    <a:pt x="623" y="25"/>
                  </a:lnTo>
                  <a:lnTo>
                    <a:pt x="754" y="21"/>
                  </a:lnTo>
                  <a:lnTo>
                    <a:pt x="754" y="287"/>
                  </a:lnTo>
                  <a:lnTo>
                    <a:pt x="746" y="636"/>
                  </a:lnTo>
                  <a:lnTo>
                    <a:pt x="0" y="618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8238" name="Freeform 47"/>
            <p:cNvSpPr>
              <a:spLocks/>
            </p:cNvSpPr>
            <p:nvPr/>
          </p:nvSpPr>
          <p:spPr bwMode="auto">
            <a:xfrm>
              <a:off x="1547813" y="1292225"/>
              <a:ext cx="976312" cy="646113"/>
            </a:xfrm>
            <a:custGeom>
              <a:avLst/>
              <a:gdLst>
                <a:gd name="T0" fmla="*/ 0 w 1381"/>
                <a:gd name="T1" fmla="*/ 785 h 870"/>
                <a:gd name="T2" fmla="*/ 54 w 1381"/>
                <a:gd name="T3" fmla="*/ 0 h 870"/>
                <a:gd name="T4" fmla="*/ 620 w 1381"/>
                <a:gd name="T5" fmla="*/ 27 h 870"/>
                <a:gd name="T6" fmla="*/ 1220 w 1381"/>
                <a:gd name="T7" fmla="*/ 65 h 870"/>
                <a:gd name="T8" fmla="*/ 1381 w 1381"/>
                <a:gd name="T9" fmla="*/ 74 h 870"/>
                <a:gd name="T10" fmla="*/ 1328 w 1381"/>
                <a:gd name="T11" fmla="*/ 870 h 870"/>
                <a:gd name="T12" fmla="*/ 1165 w 1381"/>
                <a:gd name="T13" fmla="*/ 870 h 870"/>
                <a:gd name="T14" fmla="*/ 486 w 1381"/>
                <a:gd name="T15" fmla="*/ 818 h 870"/>
                <a:gd name="T16" fmla="*/ 0 w 1381"/>
                <a:gd name="T17" fmla="*/ 785 h 8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1"/>
                <a:gd name="T28" fmla="*/ 0 h 870"/>
                <a:gd name="T29" fmla="*/ 1381 w 1381"/>
                <a:gd name="T30" fmla="*/ 870 h 8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1" h="870">
                  <a:moveTo>
                    <a:pt x="0" y="785"/>
                  </a:moveTo>
                  <a:lnTo>
                    <a:pt x="54" y="0"/>
                  </a:lnTo>
                  <a:lnTo>
                    <a:pt x="620" y="27"/>
                  </a:lnTo>
                  <a:lnTo>
                    <a:pt x="1220" y="65"/>
                  </a:lnTo>
                  <a:lnTo>
                    <a:pt x="1381" y="74"/>
                  </a:lnTo>
                  <a:lnTo>
                    <a:pt x="1328" y="870"/>
                  </a:lnTo>
                  <a:lnTo>
                    <a:pt x="1165" y="870"/>
                  </a:lnTo>
                  <a:lnTo>
                    <a:pt x="486" y="818"/>
                  </a:lnTo>
                  <a:lnTo>
                    <a:pt x="0" y="785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39" name="Freeform 48"/>
            <p:cNvSpPr>
              <a:spLocks/>
            </p:cNvSpPr>
            <p:nvPr/>
          </p:nvSpPr>
          <p:spPr bwMode="auto">
            <a:xfrm>
              <a:off x="3917950" y="4165600"/>
              <a:ext cx="546100" cy="584200"/>
            </a:xfrm>
            <a:custGeom>
              <a:avLst/>
              <a:gdLst>
                <a:gd name="T0" fmla="*/ 0 w 772"/>
                <a:gd name="T1" fmla="*/ 149 h 794"/>
                <a:gd name="T2" fmla="*/ 19 w 772"/>
                <a:gd name="T3" fmla="*/ 443 h 794"/>
                <a:gd name="T4" fmla="*/ 12 w 772"/>
                <a:gd name="T5" fmla="*/ 631 h 794"/>
                <a:gd name="T6" fmla="*/ 319 w 772"/>
                <a:gd name="T7" fmla="*/ 659 h 794"/>
                <a:gd name="T8" fmla="*/ 570 w 772"/>
                <a:gd name="T9" fmla="*/ 794 h 794"/>
                <a:gd name="T10" fmla="*/ 757 w 772"/>
                <a:gd name="T11" fmla="*/ 730 h 794"/>
                <a:gd name="T12" fmla="*/ 772 w 772"/>
                <a:gd name="T13" fmla="*/ 479 h 794"/>
                <a:gd name="T14" fmla="*/ 698 w 772"/>
                <a:gd name="T15" fmla="*/ 477 h 794"/>
                <a:gd name="T16" fmla="*/ 701 w 772"/>
                <a:gd name="T17" fmla="*/ 378 h 794"/>
                <a:gd name="T18" fmla="*/ 707 w 772"/>
                <a:gd name="T19" fmla="*/ 210 h 794"/>
                <a:gd name="T20" fmla="*/ 510 w 772"/>
                <a:gd name="T21" fmla="*/ 202 h 794"/>
                <a:gd name="T22" fmla="*/ 508 w 772"/>
                <a:gd name="T23" fmla="*/ 68 h 794"/>
                <a:gd name="T24" fmla="*/ 152 w 772"/>
                <a:gd name="T25" fmla="*/ 0 h 794"/>
                <a:gd name="T26" fmla="*/ 0 w 772"/>
                <a:gd name="T27" fmla="*/ 149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2"/>
                <a:gd name="T43" fmla="*/ 0 h 794"/>
                <a:gd name="T44" fmla="*/ 772 w 772"/>
                <a:gd name="T45" fmla="*/ 794 h 7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2" h="794">
                  <a:moveTo>
                    <a:pt x="0" y="149"/>
                  </a:moveTo>
                  <a:lnTo>
                    <a:pt x="19" y="443"/>
                  </a:lnTo>
                  <a:lnTo>
                    <a:pt x="12" y="631"/>
                  </a:lnTo>
                  <a:lnTo>
                    <a:pt x="319" y="659"/>
                  </a:lnTo>
                  <a:lnTo>
                    <a:pt x="570" y="794"/>
                  </a:lnTo>
                  <a:lnTo>
                    <a:pt x="757" y="730"/>
                  </a:lnTo>
                  <a:lnTo>
                    <a:pt x="772" y="479"/>
                  </a:lnTo>
                  <a:lnTo>
                    <a:pt x="698" y="477"/>
                  </a:lnTo>
                  <a:lnTo>
                    <a:pt x="701" y="378"/>
                  </a:lnTo>
                  <a:lnTo>
                    <a:pt x="707" y="210"/>
                  </a:lnTo>
                  <a:lnTo>
                    <a:pt x="510" y="202"/>
                  </a:lnTo>
                  <a:lnTo>
                    <a:pt x="508" y="68"/>
                  </a:lnTo>
                  <a:lnTo>
                    <a:pt x="152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6813550" y="1474788"/>
              <a:ext cx="180975" cy="668337"/>
            </a:xfrm>
            <a:custGeom>
              <a:avLst/>
              <a:gdLst/>
              <a:ahLst/>
              <a:cxnLst>
                <a:cxn ang="0">
                  <a:pos x="0" y="905"/>
                </a:cxn>
                <a:cxn ang="0">
                  <a:pos x="7" y="9"/>
                </a:cxn>
                <a:cxn ang="0">
                  <a:pos x="48" y="0"/>
                </a:cxn>
                <a:cxn ang="0">
                  <a:pos x="259" y="2"/>
                </a:cxn>
                <a:cxn ang="0">
                  <a:pos x="243" y="611"/>
                </a:cxn>
                <a:cxn ang="0">
                  <a:pos x="233" y="896"/>
                </a:cxn>
                <a:cxn ang="0">
                  <a:pos x="0" y="905"/>
                </a:cxn>
              </a:cxnLst>
              <a:rect l="0" t="0" r="r" b="b"/>
              <a:pathLst>
                <a:path w="259" h="905">
                  <a:moveTo>
                    <a:pt x="0" y="905"/>
                  </a:moveTo>
                  <a:lnTo>
                    <a:pt x="7" y="9"/>
                  </a:lnTo>
                  <a:lnTo>
                    <a:pt x="48" y="0"/>
                  </a:lnTo>
                  <a:lnTo>
                    <a:pt x="259" y="2"/>
                  </a:lnTo>
                  <a:lnTo>
                    <a:pt x="243" y="611"/>
                  </a:lnTo>
                  <a:lnTo>
                    <a:pt x="233" y="896"/>
                  </a:lnTo>
                  <a:lnTo>
                    <a:pt x="0" y="905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3802063" y="3197225"/>
              <a:ext cx="685800" cy="436563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35" y="0"/>
                </a:cxn>
                <a:cxn ang="0">
                  <a:pos x="975" y="34"/>
                </a:cxn>
                <a:cxn ang="0">
                  <a:pos x="971" y="589"/>
                </a:cxn>
                <a:cxn ang="0">
                  <a:pos x="0" y="536"/>
                </a:cxn>
              </a:cxnLst>
              <a:rect l="0" t="0" r="r" b="b"/>
              <a:pathLst>
                <a:path w="975" h="589">
                  <a:moveTo>
                    <a:pt x="0" y="536"/>
                  </a:moveTo>
                  <a:lnTo>
                    <a:pt x="35" y="0"/>
                  </a:lnTo>
                  <a:lnTo>
                    <a:pt x="975" y="34"/>
                  </a:lnTo>
                  <a:lnTo>
                    <a:pt x="971" y="589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8242" name="Freeform 51"/>
            <p:cNvSpPr>
              <a:spLocks/>
            </p:cNvSpPr>
            <p:nvPr/>
          </p:nvSpPr>
          <p:spPr bwMode="auto">
            <a:xfrm>
              <a:off x="3795713" y="1422400"/>
              <a:ext cx="814387" cy="715963"/>
            </a:xfrm>
            <a:custGeom>
              <a:avLst/>
              <a:gdLst>
                <a:gd name="T0" fmla="*/ 0 w 1150"/>
                <a:gd name="T1" fmla="*/ 0 h 969"/>
                <a:gd name="T2" fmla="*/ 213 w 1150"/>
                <a:gd name="T3" fmla="*/ 314 h 969"/>
                <a:gd name="T4" fmla="*/ 421 w 1150"/>
                <a:gd name="T5" fmla="*/ 394 h 969"/>
                <a:gd name="T6" fmla="*/ 622 w 1150"/>
                <a:gd name="T7" fmla="*/ 787 h 969"/>
                <a:gd name="T8" fmla="*/ 979 w 1150"/>
                <a:gd name="T9" fmla="*/ 969 h 969"/>
                <a:gd name="T10" fmla="*/ 1135 w 1150"/>
                <a:gd name="T11" fmla="*/ 966 h 969"/>
                <a:gd name="T12" fmla="*/ 1138 w 1150"/>
                <a:gd name="T13" fmla="*/ 875 h 969"/>
                <a:gd name="T14" fmla="*/ 1150 w 1150"/>
                <a:gd name="T15" fmla="*/ 34 h 969"/>
                <a:gd name="T16" fmla="*/ 571 w 1150"/>
                <a:gd name="T17" fmla="*/ 14 h 969"/>
                <a:gd name="T18" fmla="*/ 0 w 1150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0"/>
                <a:gd name="T31" fmla="*/ 0 h 969"/>
                <a:gd name="T32" fmla="*/ 1150 w 1150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0" h="969">
                  <a:moveTo>
                    <a:pt x="0" y="0"/>
                  </a:moveTo>
                  <a:lnTo>
                    <a:pt x="213" y="314"/>
                  </a:lnTo>
                  <a:lnTo>
                    <a:pt x="421" y="394"/>
                  </a:lnTo>
                  <a:lnTo>
                    <a:pt x="622" y="787"/>
                  </a:lnTo>
                  <a:lnTo>
                    <a:pt x="979" y="969"/>
                  </a:lnTo>
                  <a:lnTo>
                    <a:pt x="1135" y="966"/>
                  </a:lnTo>
                  <a:lnTo>
                    <a:pt x="1138" y="875"/>
                  </a:lnTo>
                  <a:lnTo>
                    <a:pt x="1150" y="34"/>
                  </a:lnTo>
                  <a:lnTo>
                    <a:pt x="57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37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43" name="Freeform 52"/>
            <p:cNvSpPr>
              <a:spLocks/>
            </p:cNvSpPr>
            <p:nvPr/>
          </p:nvSpPr>
          <p:spPr bwMode="auto">
            <a:xfrm>
              <a:off x="3656013" y="1652588"/>
              <a:ext cx="581025" cy="744537"/>
            </a:xfrm>
            <a:custGeom>
              <a:avLst/>
              <a:gdLst>
                <a:gd name="T0" fmla="*/ 0 w 822"/>
                <a:gd name="T1" fmla="*/ 977 h 1009"/>
                <a:gd name="T2" fmla="*/ 14 w 822"/>
                <a:gd name="T3" fmla="*/ 333 h 1009"/>
                <a:gd name="T4" fmla="*/ 400 w 822"/>
                <a:gd name="T5" fmla="*/ 332 h 1009"/>
                <a:gd name="T6" fmla="*/ 413 w 822"/>
                <a:gd name="T7" fmla="*/ 0 h 1009"/>
                <a:gd name="T8" fmla="*/ 621 w 822"/>
                <a:gd name="T9" fmla="*/ 80 h 1009"/>
                <a:gd name="T10" fmla="*/ 822 w 822"/>
                <a:gd name="T11" fmla="*/ 473 h 1009"/>
                <a:gd name="T12" fmla="*/ 815 w 822"/>
                <a:gd name="T13" fmla="*/ 1009 h 1009"/>
                <a:gd name="T14" fmla="*/ 265 w 822"/>
                <a:gd name="T15" fmla="*/ 997 h 1009"/>
                <a:gd name="T16" fmla="*/ 0 w 822"/>
                <a:gd name="T17" fmla="*/ 977 h 1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2"/>
                <a:gd name="T28" fmla="*/ 0 h 1009"/>
                <a:gd name="T29" fmla="*/ 822 w 822"/>
                <a:gd name="T30" fmla="*/ 1009 h 10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2" h="1009">
                  <a:moveTo>
                    <a:pt x="0" y="977"/>
                  </a:moveTo>
                  <a:lnTo>
                    <a:pt x="14" y="333"/>
                  </a:lnTo>
                  <a:lnTo>
                    <a:pt x="400" y="332"/>
                  </a:lnTo>
                  <a:lnTo>
                    <a:pt x="413" y="0"/>
                  </a:lnTo>
                  <a:lnTo>
                    <a:pt x="621" y="80"/>
                  </a:lnTo>
                  <a:lnTo>
                    <a:pt x="822" y="473"/>
                  </a:lnTo>
                  <a:lnTo>
                    <a:pt x="815" y="1009"/>
                  </a:lnTo>
                  <a:lnTo>
                    <a:pt x="265" y="997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FF5601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44" name="Freeform 53"/>
            <p:cNvSpPr>
              <a:spLocks/>
            </p:cNvSpPr>
            <p:nvPr/>
          </p:nvSpPr>
          <p:spPr bwMode="auto">
            <a:xfrm>
              <a:off x="6446838" y="4146550"/>
              <a:ext cx="652462" cy="620713"/>
            </a:xfrm>
            <a:custGeom>
              <a:avLst/>
              <a:gdLst>
                <a:gd name="T0" fmla="*/ 0 w 925"/>
                <a:gd name="T1" fmla="*/ 836 h 839"/>
                <a:gd name="T2" fmla="*/ 12 w 925"/>
                <a:gd name="T3" fmla="*/ 426 h 839"/>
                <a:gd name="T4" fmla="*/ 348 w 925"/>
                <a:gd name="T5" fmla="*/ 421 h 839"/>
                <a:gd name="T6" fmla="*/ 424 w 925"/>
                <a:gd name="T7" fmla="*/ 0 h 839"/>
                <a:gd name="T8" fmla="*/ 670 w 925"/>
                <a:gd name="T9" fmla="*/ 1 h 839"/>
                <a:gd name="T10" fmla="*/ 670 w 925"/>
                <a:gd name="T11" fmla="*/ 118 h 839"/>
                <a:gd name="T12" fmla="*/ 918 w 925"/>
                <a:gd name="T13" fmla="*/ 127 h 839"/>
                <a:gd name="T14" fmla="*/ 925 w 925"/>
                <a:gd name="T15" fmla="*/ 244 h 839"/>
                <a:gd name="T16" fmla="*/ 779 w 925"/>
                <a:gd name="T17" fmla="*/ 253 h 839"/>
                <a:gd name="T18" fmla="*/ 784 w 925"/>
                <a:gd name="T19" fmla="*/ 804 h 839"/>
                <a:gd name="T20" fmla="*/ 594 w 925"/>
                <a:gd name="T21" fmla="*/ 839 h 839"/>
                <a:gd name="T22" fmla="*/ 0 w 925"/>
                <a:gd name="T23" fmla="*/ 836 h 8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5"/>
                <a:gd name="T37" fmla="*/ 0 h 839"/>
                <a:gd name="T38" fmla="*/ 925 w 925"/>
                <a:gd name="T39" fmla="*/ 839 h 8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5" h="839">
                  <a:moveTo>
                    <a:pt x="0" y="836"/>
                  </a:moveTo>
                  <a:lnTo>
                    <a:pt x="12" y="426"/>
                  </a:lnTo>
                  <a:lnTo>
                    <a:pt x="348" y="421"/>
                  </a:lnTo>
                  <a:lnTo>
                    <a:pt x="424" y="0"/>
                  </a:lnTo>
                  <a:lnTo>
                    <a:pt x="670" y="1"/>
                  </a:lnTo>
                  <a:lnTo>
                    <a:pt x="670" y="118"/>
                  </a:lnTo>
                  <a:lnTo>
                    <a:pt x="918" y="127"/>
                  </a:lnTo>
                  <a:lnTo>
                    <a:pt x="925" y="244"/>
                  </a:lnTo>
                  <a:lnTo>
                    <a:pt x="779" y="253"/>
                  </a:lnTo>
                  <a:lnTo>
                    <a:pt x="784" y="804"/>
                  </a:lnTo>
                  <a:lnTo>
                    <a:pt x="594" y="839"/>
                  </a:lnTo>
                  <a:lnTo>
                    <a:pt x="0" y="836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45" name="Freeform 54"/>
            <p:cNvSpPr>
              <a:spLocks/>
            </p:cNvSpPr>
            <p:nvPr/>
          </p:nvSpPr>
          <p:spPr bwMode="auto">
            <a:xfrm>
              <a:off x="6242050" y="4767263"/>
              <a:ext cx="720725" cy="503237"/>
            </a:xfrm>
            <a:custGeom>
              <a:avLst/>
              <a:gdLst>
                <a:gd name="T0" fmla="*/ 0 w 1022"/>
                <a:gd name="T1" fmla="*/ 526 h 680"/>
                <a:gd name="T2" fmla="*/ 37 w 1022"/>
                <a:gd name="T3" fmla="*/ 418 h 680"/>
                <a:gd name="T4" fmla="*/ 78 w 1022"/>
                <a:gd name="T5" fmla="*/ 70 h 680"/>
                <a:gd name="T6" fmla="*/ 292 w 1022"/>
                <a:gd name="T7" fmla="*/ 0 h 680"/>
                <a:gd name="T8" fmla="*/ 886 w 1022"/>
                <a:gd name="T9" fmla="*/ 3 h 680"/>
                <a:gd name="T10" fmla="*/ 907 w 1022"/>
                <a:gd name="T11" fmla="*/ 281 h 680"/>
                <a:gd name="T12" fmla="*/ 1022 w 1022"/>
                <a:gd name="T13" fmla="*/ 453 h 680"/>
                <a:gd name="T14" fmla="*/ 980 w 1022"/>
                <a:gd name="T15" fmla="*/ 453 h 680"/>
                <a:gd name="T16" fmla="*/ 714 w 1022"/>
                <a:gd name="T17" fmla="*/ 478 h 680"/>
                <a:gd name="T18" fmla="*/ 529 w 1022"/>
                <a:gd name="T19" fmla="*/ 638 h 680"/>
                <a:gd name="T20" fmla="*/ 300 w 1022"/>
                <a:gd name="T21" fmla="*/ 680 h 680"/>
                <a:gd name="T22" fmla="*/ 0 w 1022"/>
                <a:gd name="T23" fmla="*/ 526 h 6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22"/>
                <a:gd name="T37" fmla="*/ 0 h 680"/>
                <a:gd name="T38" fmla="*/ 1022 w 1022"/>
                <a:gd name="T39" fmla="*/ 680 h 6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22" h="680">
                  <a:moveTo>
                    <a:pt x="0" y="526"/>
                  </a:moveTo>
                  <a:lnTo>
                    <a:pt x="37" y="418"/>
                  </a:lnTo>
                  <a:lnTo>
                    <a:pt x="78" y="70"/>
                  </a:lnTo>
                  <a:lnTo>
                    <a:pt x="292" y="0"/>
                  </a:lnTo>
                  <a:lnTo>
                    <a:pt x="886" y="3"/>
                  </a:lnTo>
                  <a:lnTo>
                    <a:pt x="907" y="281"/>
                  </a:lnTo>
                  <a:lnTo>
                    <a:pt x="1022" y="453"/>
                  </a:lnTo>
                  <a:lnTo>
                    <a:pt x="980" y="453"/>
                  </a:lnTo>
                  <a:lnTo>
                    <a:pt x="714" y="478"/>
                  </a:lnTo>
                  <a:lnTo>
                    <a:pt x="529" y="638"/>
                  </a:lnTo>
                  <a:lnTo>
                    <a:pt x="300" y="68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46" name="Freeform 55"/>
            <p:cNvSpPr>
              <a:spLocks/>
            </p:cNvSpPr>
            <p:nvPr/>
          </p:nvSpPr>
          <p:spPr bwMode="auto">
            <a:xfrm>
              <a:off x="5402263" y="4848225"/>
              <a:ext cx="573087" cy="423863"/>
            </a:xfrm>
            <a:custGeom>
              <a:avLst/>
              <a:gdLst>
                <a:gd name="T0" fmla="*/ 0 w 810"/>
                <a:gd name="T1" fmla="*/ 233 h 573"/>
                <a:gd name="T2" fmla="*/ 13 w 810"/>
                <a:gd name="T3" fmla="*/ 0 h 573"/>
                <a:gd name="T4" fmla="*/ 763 w 810"/>
                <a:gd name="T5" fmla="*/ 13 h 573"/>
                <a:gd name="T6" fmla="*/ 810 w 810"/>
                <a:gd name="T7" fmla="*/ 184 h 573"/>
                <a:gd name="T8" fmla="*/ 773 w 810"/>
                <a:gd name="T9" fmla="*/ 200 h 573"/>
                <a:gd name="T10" fmla="*/ 654 w 810"/>
                <a:gd name="T11" fmla="*/ 386 h 573"/>
                <a:gd name="T12" fmla="*/ 558 w 810"/>
                <a:gd name="T13" fmla="*/ 359 h 573"/>
                <a:gd name="T14" fmla="*/ 517 w 810"/>
                <a:gd name="T15" fmla="*/ 573 h 573"/>
                <a:gd name="T16" fmla="*/ 423 w 810"/>
                <a:gd name="T17" fmla="*/ 445 h 573"/>
                <a:gd name="T18" fmla="*/ 434 w 810"/>
                <a:gd name="T19" fmla="*/ 277 h 573"/>
                <a:gd name="T20" fmla="*/ 196 w 810"/>
                <a:gd name="T21" fmla="*/ 434 h 573"/>
                <a:gd name="T22" fmla="*/ 75 w 810"/>
                <a:gd name="T23" fmla="*/ 253 h 573"/>
                <a:gd name="T24" fmla="*/ 0 w 810"/>
                <a:gd name="T25" fmla="*/ 233 h 5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0"/>
                <a:gd name="T40" fmla="*/ 0 h 573"/>
                <a:gd name="T41" fmla="*/ 810 w 810"/>
                <a:gd name="T42" fmla="*/ 573 h 5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0" h="573">
                  <a:moveTo>
                    <a:pt x="0" y="233"/>
                  </a:moveTo>
                  <a:lnTo>
                    <a:pt x="13" y="0"/>
                  </a:lnTo>
                  <a:lnTo>
                    <a:pt x="763" y="13"/>
                  </a:lnTo>
                  <a:lnTo>
                    <a:pt x="810" y="184"/>
                  </a:lnTo>
                  <a:lnTo>
                    <a:pt x="773" y="200"/>
                  </a:lnTo>
                  <a:lnTo>
                    <a:pt x="654" y="386"/>
                  </a:lnTo>
                  <a:lnTo>
                    <a:pt x="558" y="359"/>
                  </a:lnTo>
                  <a:lnTo>
                    <a:pt x="517" y="573"/>
                  </a:lnTo>
                  <a:lnTo>
                    <a:pt x="423" y="445"/>
                  </a:lnTo>
                  <a:lnTo>
                    <a:pt x="434" y="277"/>
                  </a:lnTo>
                  <a:lnTo>
                    <a:pt x="196" y="434"/>
                  </a:lnTo>
                  <a:lnTo>
                    <a:pt x="75" y="253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47" name="Freeform 56"/>
            <p:cNvSpPr>
              <a:spLocks/>
            </p:cNvSpPr>
            <p:nvPr/>
          </p:nvSpPr>
          <p:spPr bwMode="auto">
            <a:xfrm>
              <a:off x="5943600" y="4745038"/>
              <a:ext cx="349250" cy="409575"/>
            </a:xfrm>
            <a:custGeom>
              <a:avLst/>
              <a:gdLst>
                <a:gd name="T0" fmla="*/ 0 w 499"/>
                <a:gd name="T1" fmla="*/ 153 h 553"/>
                <a:gd name="T2" fmla="*/ 46 w 499"/>
                <a:gd name="T3" fmla="*/ 3 h 553"/>
                <a:gd name="T4" fmla="*/ 397 w 499"/>
                <a:gd name="T5" fmla="*/ 0 h 553"/>
                <a:gd name="T6" fmla="*/ 499 w 499"/>
                <a:gd name="T7" fmla="*/ 98 h 553"/>
                <a:gd name="T8" fmla="*/ 458 w 499"/>
                <a:gd name="T9" fmla="*/ 446 h 553"/>
                <a:gd name="T10" fmla="*/ 364 w 499"/>
                <a:gd name="T11" fmla="*/ 411 h 553"/>
                <a:gd name="T12" fmla="*/ 273 w 499"/>
                <a:gd name="T13" fmla="*/ 553 h 553"/>
                <a:gd name="T14" fmla="*/ 111 w 499"/>
                <a:gd name="T15" fmla="*/ 512 h 553"/>
                <a:gd name="T16" fmla="*/ 47 w 499"/>
                <a:gd name="T17" fmla="*/ 324 h 553"/>
                <a:gd name="T18" fmla="*/ 0 w 499"/>
                <a:gd name="T19" fmla="*/ 153 h 5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9"/>
                <a:gd name="T31" fmla="*/ 0 h 553"/>
                <a:gd name="T32" fmla="*/ 499 w 499"/>
                <a:gd name="T33" fmla="*/ 553 h 5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9" h="553">
                  <a:moveTo>
                    <a:pt x="0" y="153"/>
                  </a:moveTo>
                  <a:lnTo>
                    <a:pt x="46" y="3"/>
                  </a:lnTo>
                  <a:lnTo>
                    <a:pt x="397" y="0"/>
                  </a:lnTo>
                  <a:lnTo>
                    <a:pt x="499" y="98"/>
                  </a:lnTo>
                  <a:lnTo>
                    <a:pt x="458" y="446"/>
                  </a:lnTo>
                  <a:lnTo>
                    <a:pt x="364" y="411"/>
                  </a:lnTo>
                  <a:lnTo>
                    <a:pt x="273" y="553"/>
                  </a:lnTo>
                  <a:lnTo>
                    <a:pt x="111" y="512"/>
                  </a:lnTo>
                  <a:lnTo>
                    <a:pt x="47" y="324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48" name="Freeform 57"/>
            <p:cNvSpPr>
              <a:spLocks/>
            </p:cNvSpPr>
            <p:nvPr/>
          </p:nvSpPr>
          <p:spPr bwMode="auto">
            <a:xfrm>
              <a:off x="7651750" y="3338513"/>
              <a:ext cx="552450" cy="998537"/>
            </a:xfrm>
            <a:custGeom>
              <a:avLst/>
              <a:gdLst>
                <a:gd name="T0" fmla="*/ 0 w 783"/>
                <a:gd name="T1" fmla="*/ 799 h 1348"/>
                <a:gd name="T2" fmla="*/ 8 w 783"/>
                <a:gd name="T3" fmla="*/ 1061 h 1348"/>
                <a:gd name="T4" fmla="*/ 155 w 783"/>
                <a:gd name="T5" fmla="*/ 1060 h 1348"/>
                <a:gd name="T6" fmla="*/ 157 w 783"/>
                <a:gd name="T7" fmla="*/ 1336 h 1348"/>
                <a:gd name="T8" fmla="*/ 747 w 783"/>
                <a:gd name="T9" fmla="*/ 1348 h 1348"/>
                <a:gd name="T10" fmla="*/ 760 w 783"/>
                <a:gd name="T11" fmla="*/ 1008 h 1348"/>
                <a:gd name="T12" fmla="*/ 769 w 783"/>
                <a:gd name="T13" fmla="*/ 641 h 1348"/>
                <a:gd name="T14" fmla="*/ 783 w 783"/>
                <a:gd name="T15" fmla="*/ 0 h 1348"/>
                <a:gd name="T16" fmla="*/ 532 w 783"/>
                <a:gd name="T17" fmla="*/ 172 h 1348"/>
                <a:gd name="T18" fmla="*/ 430 w 783"/>
                <a:gd name="T19" fmla="*/ 29 h 1348"/>
                <a:gd name="T20" fmla="*/ 306 w 783"/>
                <a:gd name="T21" fmla="*/ 56 h 1348"/>
                <a:gd name="T22" fmla="*/ 309 w 783"/>
                <a:gd name="T23" fmla="*/ 244 h 1348"/>
                <a:gd name="T24" fmla="*/ 172 w 783"/>
                <a:gd name="T25" fmla="*/ 253 h 1348"/>
                <a:gd name="T26" fmla="*/ 172 w 783"/>
                <a:gd name="T27" fmla="*/ 485 h 1348"/>
                <a:gd name="T28" fmla="*/ 167 w 783"/>
                <a:gd name="T29" fmla="*/ 649 h 1348"/>
                <a:gd name="T30" fmla="*/ 0 w 783"/>
                <a:gd name="T31" fmla="*/ 799 h 13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3"/>
                <a:gd name="T49" fmla="*/ 0 h 1348"/>
                <a:gd name="T50" fmla="*/ 783 w 783"/>
                <a:gd name="T51" fmla="*/ 1348 h 13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3" h="1348">
                  <a:moveTo>
                    <a:pt x="0" y="799"/>
                  </a:moveTo>
                  <a:lnTo>
                    <a:pt x="8" y="1061"/>
                  </a:lnTo>
                  <a:lnTo>
                    <a:pt x="155" y="1060"/>
                  </a:lnTo>
                  <a:lnTo>
                    <a:pt x="157" y="1336"/>
                  </a:lnTo>
                  <a:lnTo>
                    <a:pt x="747" y="1348"/>
                  </a:lnTo>
                  <a:lnTo>
                    <a:pt x="760" y="1008"/>
                  </a:lnTo>
                  <a:lnTo>
                    <a:pt x="769" y="641"/>
                  </a:lnTo>
                  <a:lnTo>
                    <a:pt x="783" y="0"/>
                  </a:lnTo>
                  <a:lnTo>
                    <a:pt x="532" y="172"/>
                  </a:lnTo>
                  <a:lnTo>
                    <a:pt x="430" y="29"/>
                  </a:lnTo>
                  <a:lnTo>
                    <a:pt x="306" y="56"/>
                  </a:lnTo>
                  <a:lnTo>
                    <a:pt x="309" y="244"/>
                  </a:lnTo>
                  <a:lnTo>
                    <a:pt x="172" y="253"/>
                  </a:lnTo>
                  <a:lnTo>
                    <a:pt x="172" y="485"/>
                  </a:lnTo>
                  <a:lnTo>
                    <a:pt x="167" y="649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7427913" y="2419350"/>
              <a:ext cx="452437" cy="617538"/>
            </a:xfrm>
            <a:custGeom>
              <a:avLst/>
              <a:gdLst/>
              <a:ahLst/>
              <a:cxnLst>
                <a:cxn ang="0">
                  <a:pos x="0" y="209"/>
                </a:cxn>
                <a:cxn ang="0">
                  <a:pos x="57" y="137"/>
                </a:cxn>
                <a:cxn ang="0">
                  <a:pos x="236" y="126"/>
                </a:cxn>
                <a:cxn ang="0">
                  <a:pos x="236" y="2"/>
                </a:cxn>
                <a:cxn ang="0">
                  <a:pos x="363" y="2"/>
                </a:cxn>
                <a:cxn ang="0">
                  <a:pos x="641" y="0"/>
                </a:cxn>
                <a:cxn ang="0">
                  <a:pos x="633" y="824"/>
                </a:cxn>
                <a:cxn ang="0">
                  <a:pos x="217" y="834"/>
                </a:cxn>
                <a:cxn ang="0">
                  <a:pos x="215" y="566"/>
                </a:cxn>
                <a:cxn ang="0">
                  <a:pos x="43" y="566"/>
                </a:cxn>
                <a:cxn ang="0">
                  <a:pos x="85" y="245"/>
                </a:cxn>
                <a:cxn ang="0">
                  <a:pos x="0" y="209"/>
                </a:cxn>
              </a:cxnLst>
              <a:rect l="0" t="0" r="r" b="b"/>
              <a:pathLst>
                <a:path w="641" h="834">
                  <a:moveTo>
                    <a:pt x="0" y="209"/>
                  </a:moveTo>
                  <a:lnTo>
                    <a:pt x="57" y="137"/>
                  </a:lnTo>
                  <a:lnTo>
                    <a:pt x="236" y="126"/>
                  </a:lnTo>
                  <a:lnTo>
                    <a:pt x="236" y="2"/>
                  </a:lnTo>
                  <a:lnTo>
                    <a:pt x="363" y="2"/>
                  </a:lnTo>
                  <a:lnTo>
                    <a:pt x="641" y="0"/>
                  </a:lnTo>
                  <a:lnTo>
                    <a:pt x="633" y="824"/>
                  </a:lnTo>
                  <a:lnTo>
                    <a:pt x="217" y="834"/>
                  </a:lnTo>
                  <a:lnTo>
                    <a:pt x="215" y="566"/>
                  </a:lnTo>
                  <a:lnTo>
                    <a:pt x="43" y="566"/>
                  </a:lnTo>
                  <a:lnTo>
                    <a:pt x="85" y="245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7685088" y="1839913"/>
              <a:ext cx="393700" cy="593725"/>
            </a:xfrm>
            <a:custGeom>
              <a:avLst/>
              <a:gdLst/>
              <a:ahLst/>
              <a:cxnLst>
                <a:cxn ang="0">
                  <a:pos x="0" y="788"/>
                </a:cxn>
                <a:cxn ang="0">
                  <a:pos x="4" y="251"/>
                </a:cxn>
                <a:cxn ang="0">
                  <a:pos x="11" y="0"/>
                </a:cxn>
                <a:cxn ang="0">
                  <a:pos x="473" y="14"/>
                </a:cxn>
                <a:cxn ang="0">
                  <a:pos x="489" y="292"/>
                </a:cxn>
                <a:cxn ang="0">
                  <a:pos x="558" y="801"/>
                </a:cxn>
                <a:cxn ang="0">
                  <a:pos x="278" y="786"/>
                </a:cxn>
                <a:cxn ang="0">
                  <a:pos x="0" y="788"/>
                </a:cxn>
              </a:cxnLst>
              <a:rect l="0" t="0" r="r" b="b"/>
              <a:pathLst>
                <a:path w="558" h="801">
                  <a:moveTo>
                    <a:pt x="0" y="788"/>
                  </a:moveTo>
                  <a:lnTo>
                    <a:pt x="4" y="251"/>
                  </a:lnTo>
                  <a:lnTo>
                    <a:pt x="11" y="0"/>
                  </a:lnTo>
                  <a:lnTo>
                    <a:pt x="473" y="14"/>
                  </a:lnTo>
                  <a:lnTo>
                    <a:pt x="489" y="292"/>
                  </a:lnTo>
                  <a:lnTo>
                    <a:pt x="558" y="801"/>
                  </a:lnTo>
                  <a:lnTo>
                    <a:pt x="278" y="786"/>
                  </a:lnTo>
                  <a:lnTo>
                    <a:pt x="0" y="788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7312025" y="2019300"/>
              <a:ext cx="374650" cy="503238"/>
            </a:xfrm>
            <a:custGeom>
              <a:avLst/>
              <a:gdLst/>
              <a:ahLst/>
              <a:cxnLst>
                <a:cxn ang="0">
                  <a:pos x="0" y="680"/>
                </a:cxn>
                <a:cxn ang="0">
                  <a:pos x="0" y="8"/>
                </a:cxn>
                <a:cxn ang="0">
                  <a:pos x="136" y="0"/>
                </a:cxn>
                <a:cxn ang="0">
                  <a:pos x="531" y="8"/>
                </a:cxn>
                <a:cxn ang="0">
                  <a:pos x="527" y="545"/>
                </a:cxn>
                <a:cxn ang="0">
                  <a:pos x="400" y="545"/>
                </a:cxn>
                <a:cxn ang="0">
                  <a:pos x="400" y="669"/>
                </a:cxn>
                <a:cxn ang="0">
                  <a:pos x="221" y="680"/>
                </a:cxn>
                <a:cxn ang="0">
                  <a:pos x="0" y="680"/>
                </a:cxn>
              </a:cxnLst>
              <a:rect l="0" t="0" r="r" b="b"/>
              <a:pathLst>
                <a:path w="531" h="680">
                  <a:moveTo>
                    <a:pt x="0" y="680"/>
                  </a:moveTo>
                  <a:lnTo>
                    <a:pt x="0" y="8"/>
                  </a:lnTo>
                  <a:lnTo>
                    <a:pt x="136" y="0"/>
                  </a:lnTo>
                  <a:lnTo>
                    <a:pt x="531" y="8"/>
                  </a:lnTo>
                  <a:lnTo>
                    <a:pt x="527" y="545"/>
                  </a:lnTo>
                  <a:lnTo>
                    <a:pt x="400" y="545"/>
                  </a:lnTo>
                  <a:lnTo>
                    <a:pt x="400" y="669"/>
                  </a:lnTo>
                  <a:lnTo>
                    <a:pt x="221" y="680"/>
                  </a:lnTo>
                  <a:lnTo>
                    <a:pt x="0" y="680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7023100" y="2800350"/>
              <a:ext cx="617538" cy="649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8" y="455"/>
                </a:cxn>
                <a:cxn ang="0">
                  <a:pos x="530" y="446"/>
                </a:cxn>
                <a:cxn ang="0">
                  <a:pos x="530" y="848"/>
                </a:cxn>
                <a:cxn ang="0">
                  <a:pos x="698" y="875"/>
                </a:cxn>
                <a:cxn ang="0">
                  <a:pos x="877" y="597"/>
                </a:cxn>
                <a:cxn ang="0">
                  <a:pos x="790" y="321"/>
                </a:cxn>
                <a:cxn ang="0">
                  <a:pos x="788" y="53"/>
                </a:cxn>
                <a:cxn ang="0">
                  <a:pos x="616" y="53"/>
                </a:cxn>
                <a:cxn ang="0">
                  <a:pos x="486" y="9"/>
                </a:cxn>
                <a:cxn ang="0">
                  <a:pos x="230" y="96"/>
                </a:cxn>
                <a:cxn ang="0">
                  <a:pos x="144" y="0"/>
                </a:cxn>
                <a:cxn ang="0">
                  <a:pos x="0" y="8"/>
                </a:cxn>
              </a:cxnLst>
              <a:rect l="0" t="0" r="r" b="b"/>
              <a:pathLst>
                <a:path w="877" h="875">
                  <a:moveTo>
                    <a:pt x="0" y="8"/>
                  </a:moveTo>
                  <a:lnTo>
                    <a:pt x="78" y="455"/>
                  </a:lnTo>
                  <a:lnTo>
                    <a:pt x="530" y="446"/>
                  </a:lnTo>
                  <a:lnTo>
                    <a:pt x="530" y="848"/>
                  </a:lnTo>
                  <a:lnTo>
                    <a:pt x="698" y="875"/>
                  </a:lnTo>
                  <a:lnTo>
                    <a:pt x="877" y="597"/>
                  </a:lnTo>
                  <a:lnTo>
                    <a:pt x="790" y="321"/>
                  </a:lnTo>
                  <a:lnTo>
                    <a:pt x="788" y="53"/>
                  </a:lnTo>
                  <a:lnTo>
                    <a:pt x="616" y="53"/>
                  </a:lnTo>
                  <a:lnTo>
                    <a:pt x="486" y="9"/>
                  </a:lnTo>
                  <a:lnTo>
                    <a:pt x="230" y="96"/>
                  </a:lnTo>
                  <a:lnTo>
                    <a:pt x="14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5895975" y="1481138"/>
              <a:ext cx="920750" cy="977900"/>
            </a:xfrm>
            <a:custGeom>
              <a:avLst/>
              <a:gdLst/>
              <a:ahLst/>
              <a:cxnLst>
                <a:cxn ang="0">
                  <a:pos x="0" y="462"/>
                </a:cxn>
                <a:cxn ang="0">
                  <a:pos x="4" y="604"/>
                </a:cxn>
                <a:cxn ang="0">
                  <a:pos x="212" y="661"/>
                </a:cxn>
                <a:cxn ang="0">
                  <a:pos x="58" y="784"/>
                </a:cxn>
                <a:cxn ang="0">
                  <a:pos x="260" y="796"/>
                </a:cxn>
                <a:cxn ang="0">
                  <a:pos x="366" y="679"/>
                </a:cxn>
                <a:cxn ang="0">
                  <a:pos x="463" y="887"/>
                </a:cxn>
                <a:cxn ang="0">
                  <a:pos x="649" y="944"/>
                </a:cxn>
                <a:cxn ang="0">
                  <a:pos x="624" y="1098"/>
                </a:cxn>
                <a:cxn ang="0">
                  <a:pos x="731" y="1044"/>
                </a:cxn>
                <a:cxn ang="0">
                  <a:pos x="988" y="1216"/>
                </a:cxn>
                <a:cxn ang="0">
                  <a:pos x="957" y="1324"/>
                </a:cxn>
                <a:cxn ang="0">
                  <a:pos x="1296" y="1308"/>
                </a:cxn>
                <a:cxn ang="0">
                  <a:pos x="1297" y="896"/>
                </a:cxn>
                <a:cxn ang="0">
                  <a:pos x="1304" y="0"/>
                </a:cxn>
                <a:cxn ang="0">
                  <a:pos x="659" y="5"/>
                </a:cxn>
                <a:cxn ang="0">
                  <a:pos x="395" y="9"/>
                </a:cxn>
                <a:cxn ang="0">
                  <a:pos x="386" y="323"/>
                </a:cxn>
                <a:cxn ang="0">
                  <a:pos x="0" y="462"/>
                </a:cxn>
              </a:cxnLst>
              <a:rect l="0" t="0" r="r" b="b"/>
              <a:pathLst>
                <a:path w="1304" h="1324">
                  <a:moveTo>
                    <a:pt x="0" y="462"/>
                  </a:moveTo>
                  <a:lnTo>
                    <a:pt x="4" y="604"/>
                  </a:lnTo>
                  <a:lnTo>
                    <a:pt x="212" y="661"/>
                  </a:lnTo>
                  <a:lnTo>
                    <a:pt x="58" y="784"/>
                  </a:lnTo>
                  <a:lnTo>
                    <a:pt x="260" y="796"/>
                  </a:lnTo>
                  <a:lnTo>
                    <a:pt x="366" y="679"/>
                  </a:lnTo>
                  <a:lnTo>
                    <a:pt x="463" y="887"/>
                  </a:lnTo>
                  <a:lnTo>
                    <a:pt x="649" y="944"/>
                  </a:lnTo>
                  <a:lnTo>
                    <a:pt x="624" y="1098"/>
                  </a:lnTo>
                  <a:lnTo>
                    <a:pt x="731" y="1044"/>
                  </a:lnTo>
                  <a:lnTo>
                    <a:pt x="988" y="1216"/>
                  </a:lnTo>
                  <a:lnTo>
                    <a:pt x="957" y="1324"/>
                  </a:lnTo>
                  <a:lnTo>
                    <a:pt x="1296" y="1308"/>
                  </a:lnTo>
                  <a:lnTo>
                    <a:pt x="1297" y="896"/>
                  </a:lnTo>
                  <a:lnTo>
                    <a:pt x="1304" y="0"/>
                  </a:lnTo>
                  <a:lnTo>
                    <a:pt x="659" y="5"/>
                  </a:lnTo>
                  <a:lnTo>
                    <a:pt x="395" y="9"/>
                  </a:lnTo>
                  <a:lnTo>
                    <a:pt x="386" y="323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6975475" y="1927225"/>
              <a:ext cx="431800" cy="595313"/>
            </a:xfrm>
            <a:custGeom>
              <a:avLst/>
              <a:gdLst/>
              <a:ahLst/>
              <a:cxnLst>
                <a:cxn ang="0">
                  <a:pos x="0" y="671"/>
                </a:cxn>
                <a:cxn ang="0">
                  <a:pos x="1" y="285"/>
                </a:cxn>
                <a:cxn ang="0">
                  <a:pos x="11" y="0"/>
                </a:cxn>
                <a:cxn ang="0">
                  <a:pos x="481" y="1"/>
                </a:cxn>
                <a:cxn ang="0">
                  <a:pos x="610" y="1"/>
                </a:cxn>
                <a:cxn ang="0">
                  <a:pos x="610" y="126"/>
                </a:cxn>
                <a:cxn ang="0">
                  <a:pos x="474" y="134"/>
                </a:cxn>
                <a:cxn ang="0">
                  <a:pos x="474" y="806"/>
                </a:cxn>
                <a:cxn ang="0">
                  <a:pos x="344" y="806"/>
                </a:cxn>
                <a:cxn ang="0">
                  <a:pos x="238" y="673"/>
                </a:cxn>
                <a:cxn ang="0">
                  <a:pos x="66" y="690"/>
                </a:cxn>
                <a:cxn ang="0">
                  <a:pos x="0" y="671"/>
                </a:cxn>
              </a:cxnLst>
              <a:rect l="0" t="0" r="r" b="b"/>
              <a:pathLst>
                <a:path w="610" h="806">
                  <a:moveTo>
                    <a:pt x="0" y="671"/>
                  </a:moveTo>
                  <a:lnTo>
                    <a:pt x="1" y="285"/>
                  </a:lnTo>
                  <a:lnTo>
                    <a:pt x="11" y="0"/>
                  </a:lnTo>
                  <a:lnTo>
                    <a:pt x="481" y="1"/>
                  </a:lnTo>
                  <a:lnTo>
                    <a:pt x="610" y="1"/>
                  </a:lnTo>
                  <a:lnTo>
                    <a:pt x="610" y="126"/>
                  </a:lnTo>
                  <a:lnTo>
                    <a:pt x="474" y="134"/>
                  </a:lnTo>
                  <a:lnTo>
                    <a:pt x="474" y="806"/>
                  </a:lnTo>
                  <a:lnTo>
                    <a:pt x="344" y="806"/>
                  </a:lnTo>
                  <a:lnTo>
                    <a:pt x="238" y="673"/>
                  </a:lnTo>
                  <a:lnTo>
                    <a:pt x="66" y="690"/>
                  </a:lnTo>
                  <a:lnTo>
                    <a:pt x="0" y="671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8255" name="Freeform 64"/>
            <p:cNvSpPr>
              <a:spLocks/>
            </p:cNvSpPr>
            <p:nvPr/>
          </p:nvSpPr>
          <p:spPr bwMode="auto">
            <a:xfrm>
              <a:off x="7580313" y="3028950"/>
              <a:ext cx="623887" cy="434975"/>
            </a:xfrm>
            <a:custGeom>
              <a:avLst/>
              <a:gdLst>
                <a:gd name="T0" fmla="*/ 0 w 881"/>
                <a:gd name="T1" fmla="*/ 10 h 588"/>
                <a:gd name="T2" fmla="*/ 87 w 881"/>
                <a:gd name="T3" fmla="*/ 286 h 588"/>
                <a:gd name="T4" fmla="*/ 404 w 881"/>
                <a:gd name="T5" fmla="*/ 472 h 588"/>
                <a:gd name="T6" fmla="*/ 528 w 881"/>
                <a:gd name="T7" fmla="*/ 445 h 588"/>
                <a:gd name="T8" fmla="*/ 630 w 881"/>
                <a:gd name="T9" fmla="*/ 588 h 588"/>
                <a:gd name="T10" fmla="*/ 881 w 881"/>
                <a:gd name="T11" fmla="*/ 416 h 588"/>
                <a:gd name="T12" fmla="*/ 874 w 881"/>
                <a:gd name="T13" fmla="*/ 343 h 588"/>
                <a:gd name="T14" fmla="*/ 827 w 881"/>
                <a:gd name="T15" fmla="*/ 14 h 588"/>
                <a:gd name="T16" fmla="*/ 416 w 881"/>
                <a:gd name="T17" fmla="*/ 0 h 588"/>
                <a:gd name="T18" fmla="*/ 0 w 881"/>
                <a:gd name="T19" fmla="*/ 10 h 5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1"/>
                <a:gd name="T31" fmla="*/ 0 h 588"/>
                <a:gd name="T32" fmla="*/ 881 w 881"/>
                <a:gd name="T33" fmla="*/ 588 h 5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1" h="588">
                  <a:moveTo>
                    <a:pt x="0" y="10"/>
                  </a:moveTo>
                  <a:lnTo>
                    <a:pt x="87" y="286"/>
                  </a:lnTo>
                  <a:lnTo>
                    <a:pt x="404" y="472"/>
                  </a:lnTo>
                  <a:lnTo>
                    <a:pt x="528" y="445"/>
                  </a:lnTo>
                  <a:lnTo>
                    <a:pt x="630" y="588"/>
                  </a:lnTo>
                  <a:lnTo>
                    <a:pt x="881" y="416"/>
                  </a:lnTo>
                  <a:lnTo>
                    <a:pt x="874" y="343"/>
                  </a:lnTo>
                  <a:lnTo>
                    <a:pt x="827" y="14"/>
                  </a:lnTo>
                  <a:lnTo>
                    <a:pt x="41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56" name="Freeform 65"/>
            <p:cNvSpPr>
              <a:spLocks/>
            </p:cNvSpPr>
            <p:nvPr/>
          </p:nvSpPr>
          <p:spPr bwMode="auto">
            <a:xfrm>
              <a:off x="6569075" y="2138363"/>
              <a:ext cx="454025" cy="668337"/>
            </a:xfrm>
            <a:custGeom>
              <a:avLst/>
              <a:gdLst>
                <a:gd name="T0" fmla="*/ 0 w 644"/>
                <a:gd name="T1" fmla="*/ 561 h 905"/>
                <a:gd name="T2" fmla="*/ 6 w 644"/>
                <a:gd name="T3" fmla="*/ 437 h 905"/>
                <a:gd name="T4" fmla="*/ 345 w 644"/>
                <a:gd name="T5" fmla="*/ 421 h 905"/>
                <a:gd name="T6" fmla="*/ 346 w 644"/>
                <a:gd name="T7" fmla="*/ 9 h 905"/>
                <a:gd name="T8" fmla="*/ 579 w 644"/>
                <a:gd name="T9" fmla="*/ 0 h 905"/>
                <a:gd name="T10" fmla="*/ 578 w 644"/>
                <a:gd name="T11" fmla="*/ 386 h 905"/>
                <a:gd name="T12" fmla="*/ 644 w 644"/>
                <a:gd name="T13" fmla="*/ 405 h 905"/>
                <a:gd name="T14" fmla="*/ 643 w 644"/>
                <a:gd name="T15" fmla="*/ 807 h 905"/>
                <a:gd name="T16" fmla="*/ 573 w 644"/>
                <a:gd name="T17" fmla="*/ 807 h 905"/>
                <a:gd name="T18" fmla="*/ 576 w 644"/>
                <a:gd name="T19" fmla="*/ 905 h 905"/>
                <a:gd name="T20" fmla="*/ 320 w 644"/>
                <a:gd name="T21" fmla="*/ 905 h 905"/>
                <a:gd name="T22" fmla="*/ 321 w 644"/>
                <a:gd name="T23" fmla="*/ 564 h 905"/>
                <a:gd name="T24" fmla="*/ 0 w 644"/>
                <a:gd name="T25" fmla="*/ 561 h 9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4"/>
                <a:gd name="T40" fmla="*/ 0 h 905"/>
                <a:gd name="T41" fmla="*/ 644 w 644"/>
                <a:gd name="T42" fmla="*/ 905 h 90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4" h="905">
                  <a:moveTo>
                    <a:pt x="0" y="561"/>
                  </a:moveTo>
                  <a:lnTo>
                    <a:pt x="6" y="437"/>
                  </a:lnTo>
                  <a:lnTo>
                    <a:pt x="345" y="421"/>
                  </a:lnTo>
                  <a:lnTo>
                    <a:pt x="346" y="9"/>
                  </a:lnTo>
                  <a:lnTo>
                    <a:pt x="579" y="0"/>
                  </a:lnTo>
                  <a:lnTo>
                    <a:pt x="578" y="386"/>
                  </a:lnTo>
                  <a:lnTo>
                    <a:pt x="644" y="405"/>
                  </a:lnTo>
                  <a:lnTo>
                    <a:pt x="643" y="807"/>
                  </a:lnTo>
                  <a:lnTo>
                    <a:pt x="573" y="807"/>
                  </a:lnTo>
                  <a:lnTo>
                    <a:pt x="576" y="905"/>
                  </a:lnTo>
                  <a:lnTo>
                    <a:pt x="320" y="905"/>
                  </a:lnTo>
                  <a:lnTo>
                    <a:pt x="321" y="564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6972300" y="2424113"/>
              <a:ext cx="514350" cy="447675"/>
            </a:xfrm>
            <a:custGeom>
              <a:avLst/>
              <a:gdLst/>
              <a:ahLst/>
              <a:cxnLst>
                <a:cxn ang="0">
                  <a:pos x="0" y="419"/>
                </a:cxn>
                <a:cxn ang="0">
                  <a:pos x="3" y="517"/>
                </a:cxn>
                <a:cxn ang="0">
                  <a:pos x="70" y="517"/>
                </a:cxn>
                <a:cxn ang="0">
                  <a:pos x="214" y="509"/>
                </a:cxn>
                <a:cxn ang="0">
                  <a:pos x="300" y="605"/>
                </a:cxn>
                <a:cxn ang="0">
                  <a:pos x="556" y="518"/>
                </a:cxn>
                <a:cxn ang="0">
                  <a:pos x="686" y="562"/>
                </a:cxn>
                <a:cxn ang="0">
                  <a:pos x="728" y="241"/>
                </a:cxn>
                <a:cxn ang="0">
                  <a:pos x="643" y="205"/>
                </a:cxn>
                <a:cxn ang="0">
                  <a:pos x="700" y="133"/>
                </a:cxn>
                <a:cxn ang="0">
                  <a:pos x="479" y="133"/>
                </a:cxn>
                <a:cxn ang="0">
                  <a:pos x="349" y="133"/>
                </a:cxn>
                <a:cxn ang="0">
                  <a:pos x="243" y="0"/>
                </a:cxn>
                <a:cxn ang="0">
                  <a:pos x="71" y="17"/>
                </a:cxn>
                <a:cxn ang="0">
                  <a:pos x="70" y="419"/>
                </a:cxn>
                <a:cxn ang="0">
                  <a:pos x="0" y="419"/>
                </a:cxn>
              </a:cxnLst>
              <a:rect l="0" t="0" r="r" b="b"/>
              <a:pathLst>
                <a:path w="728" h="605">
                  <a:moveTo>
                    <a:pt x="0" y="419"/>
                  </a:moveTo>
                  <a:lnTo>
                    <a:pt x="3" y="517"/>
                  </a:lnTo>
                  <a:lnTo>
                    <a:pt x="70" y="517"/>
                  </a:lnTo>
                  <a:lnTo>
                    <a:pt x="214" y="509"/>
                  </a:lnTo>
                  <a:lnTo>
                    <a:pt x="300" y="605"/>
                  </a:lnTo>
                  <a:lnTo>
                    <a:pt x="556" y="518"/>
                  </a:lnTo>
                  <a:lnTo>
                    <a:pt x="686" y="562"/>
                  </a:lnTo>
                  <a:lnTo>
                    <a:pt x="728" y="241"/>
                  </a:lnTo>
                  <a:lnTo>
                    <a:pt x="643" y="205"/>
                  </a:lnTo>
                  <a:lnTo>
                    <a:pt x="700" y="133"/>
                  </a:lnTo>
                  <a:lnTo>
                    <a:pt x="479" y="133"/>
                  </a:lnTo>
                  <a:lnTo>
                    <a:pt x="349" y="133"/>
                  </a:lnTo>
                  <a:lnTo>
                    <a:pt x="243" y="0"/>
                  </a:lnTo>
                  <a:lnTo>
                    <a:pt x="71" y="17"/>
                  </a:lnTo>
                  <a:lnTo>
                    <a:pt x="70" y="419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6270625" y="2459038"/>
              <a:ext cx="523875" cy="611187"/>
            </a:xfrm>
            <a:custGeom>
              <a:avLst/>
              <a:gdLst/>
              <a:ahLst/>
              <a:cxnLst>
                <a:cxn ang="0">
                  <a:pos x="0" y="351"/>
                </a:cxn>
                <a:cxn ang="0">
                  <a:pos x="1" y="818"/>
                </a:cxn>
                <a:cxn ang="0">
                  <a:pos x="542" y="823"/>
                </a:cxn>
                <a:cxn ang="0">
                  <a:pos x="536" y="474"/>
                </a:cxn>
                <a:cxn ang="0">
                  <a:pos x="738" y="468"/>
                </a:cxn>
                <a:cxn ang="0">
                  <a:pos x="739" y="127"/>
                </a:cxn>
                <a:cxn ang="0">
                  <a:pos x="418" y="124"/>
                </a:cxn>
                <a:cxn ang="0">
                  <a:pos x="424" y="0"/>
                </a:cxn>
                <a:cxn ang="0">
                  <a:pos x="4" y="2"/>
                </a:cxn>
                <a:cxn ang="0">
                  <a:pos x="0" y="351"/>
                </a:cxn>
              </a:cxnLst>
              <a:rect l="0" t="0" r="r" b="b"/>
              <a:pathLst>
                <a:path w="739" h="823">
                  <a:moveTo>
                    <a:pt x="0" y="351"/>
                  </a:moveTo>
                  <a:lnTo>
                    <a:pt x="1" y="818"/>
                  </a:lnTo>
                  <a:lnTo>
                    <a:pt x="542" y="823"/>
                  </a:lnTo>
                  <a:lnTo>
                    <a:pt x="536" y="474"/>
                  </a:lnTo>
                  <a:lnTo>
                    <a:pt x="738" y="468"/>
                  </a:lnTo>
                  <a:lnTo>
                    <a:pt x="739" y="127"/>
                  </a:lnTo>
                  <a:lnTo>
                    <a:pt x="418" y="124"/>
                  </a:lnTo>
                  <a:lnTo>
                    <a:pt x="424" y="0"/>
                  </a:lnTo>
                  <a:lnTo>
                    <a:pt x="4" y="2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259" name="Freeform 68"/>
            <p:cNvSpPr>
              <a:spLocks/>
            </p:cNvSpPr>
            <p:nvPr/>
          </p:nvSpPr>
          <p:spPr bwMode="auto">
            <a:xfrm>
              <a:off x="6270625" y="3063875"/>
              <a:ext cx="573088" cy="395288"/>
            </a:xfrm>
            <a:custGeom>
              <a:avLst/>
              <a:gdLst>
                <a:gd name="T0" fmla="*/ 0 w 810"/>
                <a:gd name="T1" fmla="*/ 366 h 535"/>
                <a:gd name="T2" fmla="*/ 0 w 810"/>
                <a:gd name="T3" fmla="*/ 278 h 535"/>
                <a:gd name="T4" fmla="*/ 5 w 810"/>
                <a:gd name="T5" fmla="*/ 0 h 535"/>
                <a:gd name="T6" fmla="*/ 546 w 810"/>
                <a:gd name="T7" fmla="*/ 5 h 535"/>
                <a:gd name="T8" fmla="*/ 545 w 810"/>
                <a:gd name="T9" fmla="*/ 122 h 535"/>
                <a:gd name="T10" fmla="*/ 665 w 810"/>
                <a:gd name="T11" fmla="*/ 122 h 535"/>
                <a:gd name="T12" fmla="*/ 672 w 810"/>
                <a:gd name="T13" fmla="*/ 373 h 535"/>
                <a:gd name="T14" fmla="*/ 802 w 810"/>
                <a:gd name="T15" fmla="*/ 391 h 535"/>
                <a:gd name="T16" fmla="*/ 810 w 810"/>
                <a:gd name="T17" fmla="*/ 535 h 535"/>
                <a:gd name="T18" fmla="*/ 232 w 810"/>
                <a:gd name="T19" fmla="*/ 531 h 535"/>
                <a:gd name="T20" fmla="*/ 226 w 810"/>
                <a:gd name="T21" fmla="*/ 263 h 535"/>
                <a:gd name="T22" fmla="*/ 89 w 810"/>
                <a:gd name="T23" fmla="*/ 278 h 535"/>
                <a:gd name="T24" fmla="*/ 115 w 810"/>
                <a:gd name="T25" fmla="*/ 377 h 535"/>
                <a:gd name="T26" fmla="*/ 0 w 810"/>
                <a:gd name="T27" fmla="*/ 366 h 5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0"/>
                <a:gd name="T43" fmla="*/ 0 h 535"/>
                <a:gd name="T44" fmla="*/ 810 w 810"/>
                <a:gd name="T45" fmla="*/ 535 h 5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0" h="535">
                  <a:moveTo>
                    <a:pt x="0" y="366"/>
                  </a:moveTo>
                  <a:lnTo>
                    <a:pt x="0" y="278"/>
                  </a:lnTo>
                  <a:lnTo>
                    <a:pt x="5" y="0"/>
                  </a:lnTo>
                  <a:lnTo>
                    <a:pt x="546" y="5"/>
                  </a:lnTo>
                  <a:lnTo>
                    <a:pt x="545" y="122"/>
                  </a:lnTo>
                  <a:lnTo>
                    <a:pt x="665" y="122"/>
                  </a:lnTo>
                  <a:lnTo>
                    <a:pt x="672" y="373"/>
                  </a:lnTo>
                  <a:lnTo>
                    <a:pt x="802" y="391"/>
                  </a:lnTo>
                  <a:lnTo>
                    <a:pt x="810" y="535"/>
                  </a:lnTo>
                  <a:lnTo>
                    <a:pt x="232" y="531"/>
                  </a:lnTo>
                  <a:lnTo>
                    <a:pt x="226" y="263"/>
                  </a:lnTo>
                  <a:lnTo>
                    <a:pt x="89" y="278"/>
                  </a:lnTo>
                  <a:lnTo>
                    <a:pt x="115" y="377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5910263" y="1984375"/>
              <a:ext cx="682625" cy="477838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38" y="105"/>
                </a:cxn>
                <a:cxn ang="0">
                  <a:pos x="240" y="117"/>
                </a:cxn>
                <a:cxn ang="0">
                  <a:pos x="346" y="0"/>
                </a:cxn>
                <a:cxn ang="0">
                  <a:pos x="443" y="208"/>
                </a:cxn>
                <a:cxn ang="0">
                  <a:pos x="629" y="265"/>
                </a:cxn>
                <a:cxn ang="0">
                  <a:pos x="604" y="419"/>
                </a:cxn>
                <a:cxn ang="0">
                  <a:pos x="711" y="365"/>
                </a:cxn>
                <a:cxn ang="0">
                  <a:pos x="968" y="537"/>
                </a:cxn>
                <a:cxn ang="0">
                  <a:pos x="937" y="645"/>
                </a:cxn>
                <a:cxn ang="0">
                  <a:pos x="517" y="647"/>
                </a:cxn>
                <a:cxn ang="0">
                  <a:pos x="281" y="637"/>
                </a:cxn>
                <a:cxn ang="0">
                  <a:pos x="274" y="511"/>
                </a:cxn>
                <a:cxn ang="0">
                  <a:pos x="148" y="518"/>
                </a:cxn>
                <a:cxn ang="0">
                  <a:pos x="142" y="366"/>
                </a:cxn>
                <a:cxn ang="0">
                  <a:pos x="0" y="365"/>
                </a:cxn>
              </a:cxnLst>
              <a:rect l="0" t="0" r="r" b="b"/>
              <a:pathLst>
                <a:path w="968" h="647">
                  <a:moveTo>
                    <a:pt x="0" y="365"/>
                  </a:moveTo>
                  <a:lnTo>
                    <a:pt x="38" y="105"/>
                  </a:lnTo>
                  <a:lnTo>
                    <a:pt x="240" y="117"/>
                  </a:lnTo>
                  <a:lnTo>
                    <a:pt x="346" y="0"/>
                  </a:lnTo>
                  <a:lnTo>
                    <a:pt x="443" y="208"/>
                  </a:lnTo>
                  <a:lnTo>
                    <a:pt x="629" y="265"/>
                  </a:lnTo>
                  <a:lnTo>
                    <a:pt x="604" y="419"/>
                  </a:lnTo>
                  <a:lnTo>
                    <a:pt x="711" y="365"/>
                  </a:lnTo>
                  <a:lnTo>
                    <a:pt x="968" y="537"/>
                  </a:lnTo>
                  <a:lnTo>
                    <a:pt x="937" y="645"/>
                  </a:lnTo>
                  <a:lnTo>
                    <a:pt x="517" y="647"/>
                  </a:lnTo>
                  <a:lnTo>
                    <a:pt x="281" y="637"/>
                  </a:lnTo>
                  <a:lnTo>
                    <a:pt x="274" y="511"/>
                  </a:lnTo>
                  <a:lnTo>
                    <a:pt x="148" y="518"/>
                  </a:lnTo>
                  <a:lnTo>
                    <a:pt x="142" y="366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5335588" y="3360738"/>
              <a:ext cx="460375" cy="50323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" y="0"/>
                </a:cxn>
                <a:cxn ang="0">
                  <a:pos x="652" y="3"/>
                </a:cxn>
                <a:cxn ang="0">
                  <a:pos x="631" y="685"/>
                </a:cxn>
                <a:cxn ang="0">
                  <a:pos x="438" y="625"/>
                </a:cxn>
                <a:cxn ang="0">
                  <a:pos x="0" y="73"/>
                </a:cxn>
              </a:cxnLst>
              <a:rect l="0" t="0" r="r" b="b"/>
              <a:pathLst>
                <a:path w="652" h="685">
                  <a:moveTo>
                    <a:pt x="0" y="73"/>
                  </a:moveTo>
                  <a:lnTo>
                    <a:pt x="1" y="0"/>
                  </a:lnTo>
                  <a:lnTo>
                    <a:pt x="652" y="3"/>
                  </a:lnTo>
                  <a:lnTo>
                    <a:pt x="631" y="685"/>
                  </a:lnTo>
                  <a:lnTo>
                    <a:pt x="438" y="625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770438" y="2933700"/>
              <a:ext cx="568325" cy="479425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0" y="257"/>
                </a:cxn>
                <a:cxn ang="0">
                  <a:pos x="10" y="0"/>
                </a:cxn>
                <a:cxn ang="0">
                  <a:pos x="137" y="3"/>
                </a:cxn>
                <a:cxn ang="0">
                  <a:pos x="806" y="31"/>
                </a:cxn>
                <a:cxn ang="0">
                  <a:pos x="800" y="575"/>
                </a:cxn>
                <a:cxn ang="0">
                  <a:pos x="799" y="648"/>
                </a:cxn>
                <a:cxn ang="0">
                  <a:pos x="253" y="552"/>
                </a:cxn>
                <a:cxn ang="0">
                  <a:pos x="0" y="536"/>
                </a:cxn>
              </a:cxnLst>
              <a:rect l="0" t="0" r="r" b="b"/>
              <a:pathLst>
                <a:path w="806" h="648">
                  <a:moveTo>
                    <a:pt x="0" y="536"/>
                  </a:moveTo>
                  <a:lnTo>
                    <a:pt x="0" y="257"/>
                  </a:lnTo>
                  <a:lnTo>
                    <a:pt x="10" y="0"/>
                  </a:lnTo>
                  <a:lnTo>
                    <a:pt x="137" y="3"/>
                  </a:lnTo>
                  <a:lnTo>
                    <a:pt x="806" y="31"/>
                  </a:lnTo>
                  <a:lnTo>
                    <a:pt x="800" y="575"/>
                  </a:lnTo>
                  <a:lnTo>
                    <a:pt x="799" y="648"/>
                  </a:lnTo>
                  <a:lnTo>
                    <a:pt x="253" y="552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263" name="Freeform 72"/>
            <p:cNvSpPr>
              <a:spLocks/>
            </p:cNvSpPr>
            <p:nvPr/>
          </p:nvSpPr>
          <p:spPr bwMode="auto">
            <a:xfrm>
              <a:off x="3825875" y="2794000"/>
              <a:ext cx="671513" cy="428625"/>
            </a:xfrm>
            <a:custGeom>
              <a:avLst/>
              <a:gdLst>
                <a:gd name="T0" fmla="*/ 0 w 949"/>
                <a:gd name="T1" fmla="*/ 546 h 580"/>
                <a:gd name="T2" fmla="*/ 5 w 949"/>
                <a:gd name="T3" fmla="*/ 473 h 580"/>
                <a:gd name="T4" fmla="*/ 1 w 949"/>
                <a:gd name="T5" fmla="*/ 0 h 580"/>
                <a:gd name="T6" fmla="*/ 949 w 949"/>
                <a:gd name="T7" fmla="*/ 35 h 580"/>
                <a:gd name="T8" fmla="*/ 942 w 949"/>
                <a:gd name="T9" fmla="*/ 436 h 580"/>
                <a:gd name="T10" fmla="*/ 940 w 949"/>
                <a:gd name="T11" fmla="*/ 580 h 580"/>
                <a:gd name="T12" fmla="*/ 0 w 949"/>
                <a:gd name="T13" fmla="*/ 546 h 5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9"/>
                <a:gd name="T22" fmla="*/ 0 h 580"/>
                <a:gd name="T23" fmla="*/ 949 w 949"/>
                <a:gd name="T24" fmla="*/ 580 h 5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9" h="580">
                  <a:moveTo>
                    <a:pt x="0" y="546"/>
                  </a:moveTo>
                  <a:lnTo>
                    <a:pt x="5" y="473"/>
                  </a:lnTo>
                  <a:lnTo>
                    <a:pt x="1" y="0"/>
                  </a:lnTo>
                  <a:lnTo>
                    <a:pt x="949" y="35"/>
                  </a:lnTo>
                  <a:lnTo>
                    <a:pt x="942" y="436"/>
                  </a:lnTo>
                  <a:lnTo>
                    <a:pt x="940" y="580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933950" y="3341688"/>
              <a:ext cx="401638" cy="804862"/>
            </a:xfrm>
            <a:custGeom>
              <a:avLst/>
              <a:gdLst/>
              <a:ahLst/>
              <a:cxnLst>
                <a:cxn ang="0">
                  <a:pos x="0" y="795"/>
                </a:cxn>
                <a:cxn ang="0">
                  <a:pos x="6" y="1073"/>
                </a:cxn>
                <a:cxn ang="0">
                  <a:pos x="548" y="1087"/>
                </a:cxn>
                <a:cxn ang="0">
                  <a:pos x="553" y="810"/>
                </a:cxn>
                <a:cxn ang="0">
                  <a:pos x="569" y="96"/>
                </a:cxn>
                <a:cxn ang="0">
                  <a:pos x="23" y="0"/>
                </a:cxn>
                <a:cxn ang="0">
                  <a:pos x="0" y="795"/>
                </a:cxn>
              </a:cxnLst>
              <a:rect l="0" t="0" r="r" b="b"/>
              <a:pathLst>
                <a:path w="569" h="1087">
                  <a:moveTo>
                    <a:pt x="0" y="795"/>
                  </a:moveTo>
                  <a:lnTo>
                    <a:pt x="6" y="1073"/>
                  </a:lnTo>
                  <a:lnTo>
                    <a:pt x="548" y="1087"/>
                  </a:lnTo>
                  <a:lnTo>
                    <a:pt x="553" y="810"/>
                  </a:lnTo>
                  <a:lnTo>
                    <a:pt x="569" y="96"/>
                  </a:lnTo>
                  <a:lnTo>
                    <a:pt x="23" y="0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8265" name="Freeform 74"/>
            <p:cNvSpPr>
              <a:spLocks/>
            </p:cNvSpPr>
            <p:nvPr/>
          </p:nvSpPr>
          <p:spPr bwMode="auto">
            <a:xfrm>
              <a:off x="5795963" y="2716213"/>
              <a:ext cx="476250" cy="555625"/>
            </a:xfrm>
            <a:custGeom>
              <a:avLst/>
              <a:gdLst>
                <a:gd name="T0" fmla="*/ 0 w 675"/>
                <a:gd name="T1" fmla="*/ 741 h 752"/>
                <a:gd name="T2" fmla="*/ 8 w 675"/>
                <a:gd name="T3" fmla="*/ 338 h 752"/>
                <a:gd name="T4" fmla="*/ 14 w 675"/>
                <a:gd name="T5" fmla="*/ 0 h 752"/>
                <a:gd name="T6" fmla="*/ 674 w 675"/>
                <a:gd name="T7" fmla="*/ 7 h 752"/>
                <a:gd name="T8" fmla="*/ 675 w 675"/>
                <a:gd name="T9" fmla="*/ 474 h 752"/>
                <a:gd name="T10" fmla="*/ 670 w 675"/>
                <a:gd name="T11" fmla="*/ 752 h 752"/>
                <a:gd name="T12" fmla="*/ 0 w 675"/>
                <a:gd name="T13" fmla="*/ 741 h 7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5"/>
                <a:gd name="T22" fmla="*/ 0 h 752"/>
                <a:gd name="T23" fmla="*/ 675 w 675"/>
                <a:gd name="T24" fmla="*/ 752 h 7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5" h="752">
                  <a:moveTo>
                    <a:pt x="0" y="741"/>
                  </a:moveTo>
                  <a:lnTo>
                    <a:pt x="8" y="338"/>
                  </a:lnTo>
                  <a:lnTo>
                    <a:pt x="14" y="0"/>
                  </a:lnTo>
                  <a:lnTo>
                    <a:pt x="674" y="7"/>
                  </a:lnTo>
                  <a:lnTo>
                    <a:pt x="675" y="474"/>
                  </a:lnTo>
                  <a:lnTo>
                    <a:pt x="670" y="752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FF560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66" name="Freeform 75"/>
            <p:cNvSpPr>
              <a:spLocks/>
            </p:cNvSpPr>
            <p:nvPr/>
          </p:nvSpPr>
          <p:spPr bwMode="auto">
            <a:xfrm>
              <a:off x="5338763" y="2451100"/>
              <a:ext cx="469900" cy="512763"/>
            </a:xfrm>
            <a:custGeom>
              <a:avLst/>
              <a:gdLst>
                <a:gd name="T0" fmla="*/ 0 w 660"/>
                <a:gd name="T1" fmla="*/ 685 h 695"/>
                <a:gd name="T2" fmla="*/ 16 w 660"/>
                <a:gd name="T3" fmla="*/ 3 h 695"/>
                <a:gd name="T4" fmla="*/ 274 w 660"/>
                <a:gd name="T5" fmla="*/ 0 h 695"/>
                <a:gd name="T6" fmla="*/ 394 w 660"/>
                <a:gd name="T7" fmla="*/ 2 h 695"/>
                <a:gd name="T8" fmla="*/ 390 w 660"/>
                <a:gd name="T9" fmla="*/ 252 h 695"/>
                <a:gd name="T10" fmla="*/ 660 w 660"/>
                <a:gd name="T11" fmla="*/ 357 h 695"/>
                <a:gd name="T12" fmla="*/ 654 w 660"/>
                <a:gd name="T13" fmla="*/ 695 h 695"/>
                <a:gd name="T14" fmla="*/ 0 w 660"/>
                <a:gd name="T15" fmla="*/ 685 h 6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0"/>
                <a:gd name="T25" fmla="*/ 0 h 695"/>
                <a:gd name="T26" fmla="*/ 660 w 660"/>
                <a:gd name="T27" fmla="*/ 695 h 6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0" h="695">
                  <a:moveTo>
                    <a:pt x="0" y="685"/>
                  </a:moveTo>
                  <a:lnTo>
                    <a:pt x="16" y="3"/>
                  </a:lnTo>
                  <a:lnTo>
                    <a:pt x="274" y="0"/>
                  </a:lnTo>
                  <a:lnTo>
                    <a:pt x="394" y="2"/>
                  </a:lnTo>
                  <a:lnTo>
                    <a:pt x="390" y="252"/>
                  </a:lnTo>
                  <a:lnTo>
                    <a:pt x="660" y="357"/>
                  </a:lnTo>
                  <a:lnTo>
                    <a:pt x="654" y="695"/>
                  </a:lnTo>
                  <a:lnTo>
                    <a:pt x="0" y="685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5324475" y="3413125"/>
              <a:ext cx="660400" cy="542925"/>
            </a:xfrm>
            <a:custGeom>
              <a:avLst/>
              <a:gdLst/>
              <a:ahLst/>
              <a:cxnLst>
                <a:cxn ang="0">
                  <a:pos x="0" y="714"/>
                </a:cxn>
                <a:cxn ang="0">
                  <a:pos x="16" y="0"/>
                </a:cxn>
                <a:cxn ang="0">
                  <a:pos x="454" y="552"/>
                </a:cxn>
                <a:cxn ang="0">
                  <a:pos x="647" y="612"/>
                </a:cxn>
                <a:cxn ang="0">
                  <a:pos x="843" y="650"/>
                </a:cxn>
                <a:cxn ang="0">
                  <a:pos x="932" y="580"/>
                </a:cxn>
                <a:cxn ang="0">
                  <a:pos x="936" y="732"/>
                </a:cxn>
                <a:cxn ang="0">
                  <a:pos x="0" y="714"/>
                </a:cxn>
              </a:cxnLst>
              <a:rect l="0" t="0" r="r" b="b"/>
              <a:pathLst>
                <a:path w="936" h="732">
                  <a:moveTo>
                    <a:pt x="0" y="714"/>
                  </a:moveTo>
                  <a:lnTo>
                    <a:pt x="16" y="0"/>
                  </a:lnTo>
                  <a:lnTo>
                    <a:pt x="454" y="552"/>
                  </a:lnTo>
                  <a:lnTo>
                    <a:pt x="647" y="612"/>
                  </a:lnTo>
                  <a:lnTo>
                    <a:pt x="843" y="650"/>
                  </a:lnTo>
                  <a:lnTo>
                    <a:pt x="932" y="580"/>
                  </a:lnTo>
                  <a:lnTo>
                    <a:pt x="936" y="732"/>
                  </a:lnTo>
                  <a:lnTo>
                    <a:pt x="0" y="714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5335588" y="2957513"/>
              <a:ext cx="466725" cy="403225"/>
            </a:xfrm>
            <a:custGeom>
              <a:avLst/>
              <a:gdLst/>
              <a:ahLst/>
              <a:cxnLst>
                <a:cxn ang="0">
                  <a:pos x="0" y="544"/>
                </a:cxn>
                <a:cxn ang="0">
                  <a:pos x="6" y="0"/>
                </a:cxn>
                <a:cxn ang="0">
                  <a:pos x="660" y="10"/>
                </a:cxn>
                <a:cxn ang="0">
                  <a:pos x="652" y="413"/>
                </a:cxn>
                <a:cxn ang="0">
                  <a:pos x="651" y="547"/>
                </a:cxn>
                <a:cxn ang="0">
                  <a:pos x="0" y="544"/>
                </a:cxn>
              </a:cxnLst>
              <a:rect l="0" t="0" r="r" b="b"/>
              <a:pathLst>
                <a:path w="660" h="547">
                  <a:moveTo>
                    <a:pt x="0" y="544"/>
                  </a:moveTo>
                  <a:lnTo>
                    <a:pt x="6" y="0"/>
                  </a:lnTo>
                  <a:lnTo>
                    <a:pt x="660" y="10"/>
                  </a:lnTo>
                  <a:lnTo>
                    <a:pt x="652" y="413"/>
                  </a:lnTo>
                  <a:lnTo>
                    <a:pt x="651" y="547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269" name="Freeform 78"/>
            <p:cNvSpPr>
              <a:spLocks/>
            </p:cNvSpPr>
            <p:nvPr/>
          </p:nvSpPr>
          <p:spPr bwMode="auto">
            <a:xfrm>
              <a:off x="5983288" y="3840163"/>
              <a:ext cx="476250" cy="527050"/>
            </a:xfrm>
            <a:custGeom>
              <a:avLst/>
              <a:gdLst>
                <a:gd name="T0" fmla="*/ 0 w 676"/>
                <a:gd name="T1" fmla="*/ 501 h 712"/>
                <a:gd name="T2" fmla="*/ 4 w 676"/>
                <a:gd name="T3" fmla="*/ 152 h 712"/>
                <a:gd name="T4" fmla="*/ 0 w 676"/>
                <a:gd name="T5" fmla="*/ 0 h 712"/>
                <a:gd name="T6" fmla="*/ 209 w 676"/>
                <a:gd name="T7" fmla="*/ 92 h 712"/>
                <a:gd name="T8" fmla="*/ 298 w 676"/>
                <a:gd name="T9" fmla="*/ 145 h 712"/>
                <a:gd name="T10" fmla="*/ 313 w 676"/>
                <a:gd name="T11" fmla="*/ 40 h 712"/>
                <a:gd name="T12" fmla="*/ 522 w 676"/>
                <a:gd name="T13" fmla="*/ 139 h 712"/>
                <a:gd name="T14" fmla="*/ 574 w 676"/>
                <a:gd name="T15" fmla="*/ 78 h 712"/>
                <a:gd name="T16" fmla="*/ 676 w 676"/>
                <a:gd name="T17" fmla="*/ 35 h 712"/>
                <a:gd name="T18" fmla="*/ 674 w 676"/>
                <a:gd name="T19" fmla="*/ 292 h 712"/>
                <a:gd name="T20" fmla="*/ 672 w 676"/>
                <a:gd name="T21" fmla="*/ 411 h 712"/>
                <a:gd name="T22" fmla="*/ 535 w 676"/>
                <a:gd name="T23" fmla="*/ 427 h 712"/>
                <a:gd name="T24" fmla="*/ 532 w 676"/>
                <a:gd name="T25" fmla="*/ 712 h 712"/>
                <a:gd name="T26" fmla="*/ 127 w 676"/>
                <a:gd name="T27" fmla="*/ 708 h 712"/>
                <a:gd name="T28" fmla="*/ 128 w 676"/>
                <a:gd name="T29" fmla="*/ 555 h 712"/>
                <a:gd name="T30" fmla="*/ 0 w 676"/>
                <a:gd name="T31" fmla="*/ 501 h 7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76"/>
                <a:gd name="T49" fmla="*/ 0 h 712"/>
                <a:gd name="T50" fmla="*/ 676 w 676"/>
                <a:gd name="T51" fmla="*/ 712 h 7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76" h="712">
                  <a:moveTo>
                    <a:pt x="0" y="501"/>
                  </a:moveTo>
                  <a:lnTo>
                    <a:pt x="4" y="152"/>
                  </a:lnTo>
                  <a:lnTo>
                    <a:pt x="0" y="0"/>
                  </a:lnTo>
                  <a:lnTo>
                    <a:pt x="209" y="92"/>
                  </a:lnTo>
                  <a:lnTo>
                    <a:pt x="298" y="145"/>
                  </a:lnTo>
                  <a:lnTo>
                    <a:pt x="313" y="40"/>
                  </a:lnTo>
                  <a:lnTo>
                    <a:pt x="522" y="139"/>
                  </a:lnTo>
                  <a:lnTo>
                    <a:pt x="574" y="78"/>
                  </a:lnTo>
                  <a:lnTo>
                    <a:pt x="676" y="35"/>
                  </a:lnTo>
                  <a:lnTo>
                    <a:pt x="674" y="292"/>
                  </a:lnTo>
                  <a:lnTo>
                    <a:pt x="672" y="411"/>
                  </a:lnTo>
                  <a:lnTo>
                    <a:pt x="535" y="427"/>
                  </a:lnTo>
                  <a:lnTo>
                    <a:pt x="532" y="712"/>
                  </a:lnTo>
                  <a:lnTo>
                    <a:pt x="127" y="708"/>
                  </a:lnTo>
                  <a:lnTo>
                    <a:pt x="128" y="555"/>
                  </a:lnTo>
                  <a:lnTo>
                    <a:pt x="0" y="501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70" name="Freeform 79"/>
            <p:cNvSpPr>
              <a:spLocks/>
            </p:cNvSpPr>
            <p:nvPr/>
          </p:nvSpPr>
          <p:spPr bwMode="auto">
            <a:xfrm>
              <a:off x="5781675" y="3262313"/>
              <a:ext cx="488950" cy="649287"/>
            </a:xfrm>
            <a:custGeom>
              <a:avLst/>
              <a:gdLst>
                <a:gd name="T0" fmla="*/ 0 w 692"/>
                <a:gd name="T1" fmla="*/ 816 h 876"/>
                <a:gd name="T2" fmla="*/ 21 w 692"/>
                <a:gd name="T3" fmla="*/ 134 h 876"/>
                <a:gd name="T4" fmla="*/ 22 w 692"/>
                <a:gd name="T5" fmla="*/ 0 h 876"/>
                <a:gd name="T6" fmla="*/ 692 w 692"/>
                <a:gd name="T7" fmla="*/ 11 h 876"/>
                <a:gd name="T8" fmla="*/ 692 w 692"/>
                <a:gd name="T9" fmla="*/ 99 h 876"/>
                <a:gd name="T10" fmla="*/ 513 w 692"/>
                <a:gd name="T11" fmla="*/ 88 h 876"/>
                <a:gd name="T12" fmla="*/ 494 w 692"/>
                <a:gd name="T13" fmla="*/ 876 h 876"/>
                <a:gd name="T14" fmla="*/ 285 w 692"/>
                <a:gd name="T15" fmla="*/ 784 h 876"/>
                <a:gd name="T16" fmla="*/ 196 w 692"/>
                <a:gd name="T17" fmla="*/ 854 h 876"/>
                <a:gd name="T18" fmla="*/ 0 w 692"/>
                <a:gd name="T19" fmla="*/ 816 h 8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2"/>
                <a:gd name="T31" fmla="*/ 0 h 876"/>
                <a:gd name="T32" fmla="*/ 692 w 692"/>
                <a:gd name="T33" fmla="*/ 876 h 8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2" h="876">
                  <a:moveTo>
                    <a:pt x="0" y="816"/>
                  </a:moveTo>
                  <a:lnTo>
                    <a:pt x="21" y="134"/>
                  </a:lnTo>
                  <a:lnTo>
                    <a:pt x="22" y="0"/>
                  </a:lnTo>
                  <a:lnTo>
                    <a:pt x="692" y="11"/>
                  </a:lnTo>
                  <a:lnTo>
                    <a:pt x="692" y="99"/>
                  </a:lnTo>
                  <a:lnTo>
                    <a:pt x="513" y="88"/>
                  </a:lnTo>
                  <a:lnTo>
                    <a:pt x="494" y="876"/>
                  </a:lnTo>
                  <a:lnTo>
                    <a:pt x="285" y="784"/>
                  </a:lnTo>
                  <a:lnTo>
                    <a:pt x="196" y="854"/>
                  </a:lnTo>
                  <a:lnTo>
                    <a:pt x="0" y="816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71" name="Rectangle 80"/>
            <p:cNvSpPr>
              <a:spLocks noChangeArrowheads="1"/>
            </p:cNvSpPr>
            <p:nvPr/>
          </p:nvSpPr>
          <p:spPr bwMode="auto">
            <a:xfrm>
              <a:off x="7897813" y="2906713"/>
              <a:ext cx="417512" cy="63500"/>
            </a:xfrm>
            <a:prstGeom prst="rect">
              <a:avLst/>
            </a:prstGeom>
            <a:noFill/>
            <a:ln w="1651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ADAIR</a:t>
              </a:r>
              <a:endParaRPr lang="en-US" sz="600"/>
            </a:p>
          </p:txBody>
        </p:sp>
        <p:sp>
          <p:nvSpPr>
            <p:cNvPr id="8272" name="Rectangle 81"/>
            <p:cNvSpPr>
              <a:spLocks noChangeArrowheads="1"/>
            </p:cNvSpPr>
            <p:nvPr/>
          </p:nvSpPr>
          <p:spPr bwMode="auto">
            <a:xfrm rot="-5400000">
              <a:off x="4550569" y="1697831"/>
              <a:ext cx="463550" cy="115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ALFALFA</a:t>
              </a:r>
              <a:endParaRPr lang="en-US" sz="600"/>
            </a:p>
          </p:txBody>
        </p:sp>
        <p:sp>
          <p:nvSpPr>
            <p:cNvPr id="8273" name="Rectangle 82"/>
            <p:cNvSpPr>
              <a:spLocks noChangeArrowheads="1"/>
            </p:cNvSpPr>
            <p:nvPr/>
          </p:nvSpPr>
          <p:spPr bwMode="auto">
            <a:xfrm>
              <a:off x="6553200" y="4545013"/>
              <a:ext cx="328613" cy="103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ATOKA</a:t>
              </a:r>
              <a:endParaRPr lang="en-US" sz="600"/>
            </a:p>
          </p:txBody>
        </p:sp>
        <p:sp>
          <p:nvSpPr>
            <p:cNvPr id="8274" name="Rectangle 83"/>
            <p:cNvSpPr>
              <a:spLocks noChangeArrowheads="1"/>
            </p:cNvSpPr>
            <p:nvPr/>
          </p:nvSpPr>
          <p:spPr bwMode="auto">
            <a:xfrm>
              <a:off x="2667000" y="1584325"/>
              <a:ext cx="37782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BEAVER</a:t>
              </a:r>
              <a:endParaRPr lang="en-US" sz="600"/>
            </a:p>
          </p:txBody>
        </p:sp>
        <p:sp>
          <p:nvSpPr>
            <p:cNvPr id="8275" name="Rectangle 84"/>
            <p:cNvSpPr>
              <a:spLocks noChangeArrowheads="1"/>
            </p:cNvSpPr>
            <p:nvPr/>
          </p:nvSpPr>
          <p:spPr bwMode="auto">
            <a:xfrm>
              <a:off x="3319463" y="3400425"/>
              <a:ext cx="719137" cy="8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Calibri" pitchFamily="34" charset="0"/>
                </a:rPr>
                <a:t>BECKHAM</a:t>
              </a:r>
              <a:endParaRPr lang="en-US" sz="600" dirty="0"/>
            </a:p>
          </p:txBody>
        </p:sp>
        <p:sp>
          <p:nvSpPr>
            <p:cNvPr id="8276" name="Rectangle 85"/>
            <p:cNvSpPr>
              <a:spLocks noChangeArrowheads="1"/>
            </p:cNvSpPr>
            <p:nvPr/>
          </p:nvSpPr>
          <p:spPr bwMode="auto">
            <a:xfrm>
              <a:off x="4495800" y="2743200"/>
              <a:ext cx="55086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BLAINE</a:t>
              </a:r>
              <a:endParaRPr lang="en-US" sz="600"/>
            </a:p>
          </p:txBody>
        </p:sp>
        <p:sp>
          <p:nvSpPr>
            <p:cNvPr id="8277" name="Rectangle 86"/>
            <p:cNvSpPr>
              <a:spLocks noChangeArrowheads="1"/>
            </p:cNvSpPr>
            <p:nvPr/>
          </p:nvSpPr>
          <p:spPr bwMode="auto">
            <a:xfrm>
              <a:off x="6400800" y="5029200"/>
              <a:ext cx="417513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BRYAN</a:t>
              </a:r>
              <a:endParaRPr lang="en-US" sz="600"/>
            </a:p>
          </p:txBody>
        </p:sp>
        <p:sp>
          <p:nvSpPr>
            <p:cNvPr id="8278" name="Rectangle 87"/>
            <p:cNvSpPr>
              <a:spLocks noChangeArrowheads="1"/>
            </p:cNvSpPr>
            <p:nvPr/>
          </p:nvSpPr>
          <p:spPr bwMode="auto">
            <a:xfrm>
              <a:off x="4592638" y="3448050"/>
              <a:ext cx="417512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CADDO</a:t>
              </a:r>
              <a:endParaRPr lang="en-US" sz="600"/>
            </a:p>
          </p:txBody>
        </p:sp>
        <p:sp>
          <p:nvSpPr>
            <p:cNvPr id="8279" name="Rectangle 88"/>
            <p:cNvSpPr>
              <a:spLocks noChangeArrowheads="1"/>
            </p:cNvSpPr>
            <p:nvPr/>
          </p:nvSpPr>
          <p:spPr bwMode="auto">
            <a:xfrm>
              <a:off x="4814888" y="3048000"/>
              <a:ext cx="519112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CANADIAN</a:t>
              </a:r>
              <a:endParaRPr lang="en-US" sz="600"/>
            </a:p>
          </p:txBody>
        </p:sp>
        <p:sp>
          <p:nvSpPr>
            <p:cNvPr id="8280" name="Rectangle 89"/>
            <p:cNvSpPr>
              <a:spLocks noChangeArrowheads="1"/>
            </p:cNvSpPr>
            <p:nvPr/>
          </p:nvSpPr>
          <p:spPr bwMode="auto">
            <a:xfrm>
              <a:off x="5559425" y="4640263"/>
              <a:ext cx="417513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CARTER</a:t>
              </a:r>
              <a:endParaRPr lang="en-US" sz="600"/>
            </a:p>
          </p:txBody>
        </p:sp>
        <p:sp>
          <p:nvSpPr>
            <p:cNvPr id="8281" name="Rectangle 90"/>
            <p:cNvSpPr>
              <a:spLocks noChangeArrowheads="1"/>
            </p:cNvSpPr>
            <p:nvPr/>
          </p:nvSpPr>
          <p:spPr bwMode="auto">
            <a:xfrm rot="-5056077">
              <a:off x="7503319" y="2704307"/>
              <a:ext cx="496887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CHEROKEE</a:t>
              </a:r>
              <a:endParaRPr lang="en-US" sz="600"/>
            </a:p>
          </p:txBody>
        </p:sp>
        <p:sp>
          <p:nvSpPr>
            <p:cNvPr id="8282" name="Rectangle 91"/>
            <p:cNvSpPr>
              <a:spLocks noChangeArrowheads="1"/>
            </p:cNvSpPr>
            <p:nvPr/>
          </p:nvSpPr>
          <p:spPr bwMode="auto">
            <a:xfrm>
              <a:off x="6908800" y="4795838"/>
              <a:ext cx="558800" cy="80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CHOCTAW</a:t>
              </a:r>
              <a:endParaRPr lang="en-US" sz="600"/>
            </a:p>
          </p:txBody>
        </p:sp>
        <p:sp>
          <p:nvSpPr>
            <p:cNvPr id="8283" name="Rectangle 92"/>
            <p:cNvSpPr>
              <a:spLocks noChangeArrowheads="1"/>
            </p:cNvSpPr>
            <p:nvPr/>
          </p:nvSpPr>
          <p:spPr bwMode="auto">
            <a:xfrm>
              <a:off x="842963" y="1470025"/>
              <a:ext cx="4730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CIMARRON</a:t>
              </a:r>
              <a:endParaRPr lang="en-US" sz="600"/>
            </a:p>
          </p:txBody>
        </p:sp>
        <p:sp>
          <p:nvSpPr>
            <p:cNvPr id="8284" name="Rectangle 93"/>
            <p:cNvSpPr>
              <a:spLocks noChangeArrowheads="1"/>
            </p:cNvSpPr>
            <p:nvPr/>
          </p:nvSpPr>
          <p:spPr bwMode="auto">
            <a:xfrm rot="2704169">
              <a:off x="5356225" y="3536950"/>
              <a:ext cx="55245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Calibri" pitchFamily="34" charset="0"/>
                </a:rPr>
                <a:t>CLEVELAND</a:t>
              </a:r>
              <a:endParaRPr lang="en-US" sz="600" dirty="0"/>
            </a:p>
          </p:txBody>
        </p:sp>
        <p:sp>
          <p:nvSpPr>
            <p:cNvPr id="8285" name="Rectangle 94"/>
            <p:cNvSpPr>
              <a:spLocks noChangeArrowheads="1"/>
            </p:cNvSpPr>
            <p:nvPr/>
          </p:nvSpPr>
          <p:spPr bwMode="auto">
            <a:xfrm>
              <a:off x="6453188" y="4256088"/>
              <a:ext cx="417512" cy="6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COAL</a:t>
              </a:r>
              <a:endParaRPr lang="en-US" sz="600"/>
            </a:p>
          </p:txBody>
        </p:sp>
        <p:sp>
          <p:nvSpPr>
            <p:cNvPr id="8286" name="Rectangle 95"/>
            <p:cNvSpPr>
              <a:spLocks noChangeArrowheads="1"/>
            </p:cNvSpPr>
            <p:nvPr/>
          </p:nvSpPr>
          <p:spPr bwMode="auto">
            <a:xfrm>
              <a:off x="4343400" y="4079875"/>
              <a:ext cx="609600" cy="11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COMANCHE</a:t>
              </a:r>
              <a:endParaRPr lang="en-US" sz="600"/>
            </a:p>
          </p:txBody>
        </p:sp>
        <p:sp>
          <p:nvSpPr>
            <p:cNvPr id="8287" name="Rectangle 96"/>
            <p:cNvSpPr>
              <a:spLocks noChangeArrowheads="1"/>
            </p:cNvSpPr>
            <p:nvPr/>
          </p:nvSpPr>
          <p:spPr bwMode="auto">
            <a:xfrm>
              <a:off x="4495800" y="4489450"/>
              <a:ext cx="357188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COTTON</a:t>
              </a:r>
              <a:endParaRPr lang="en-US" sz="600"/>
            </a:p>
          </p:txBody>
        </p:sp>
        <p:sp>
          <p:nvSpPr>
            <p:cNvPr id="8288" name="Rectangle 97"/>
            <p:cNvSpPr>
              <a:spLocks noChangeArrowheads="1"/>
            </p:cNvSpPr>
            <p:nvPr/>
          </p:nvSpPr>
          <p:spPr bwMode="auto">
            <a:xfrm>
              <a:off x="7400925" y="1800225"/>
              <a:ext cx="357188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CRAIG</a:t>
              </a:r>
              <a:endParaRPr lang="en-US" sz="600"/>
            </a:p>
          </p:txBody>
        </p:sp>
        <p:sp>
          <p:nvSpPr>
            <p:cNvPr id="8289" name="Rectangle 98"/>
            <p:cNvSpPr>
              <a:spLocks noChangeArrowheads="1"/>
            </p:cNvSpPr>
            <p:nvPr/>
          </p:nvSpPr>
          <p:spPr bwMode="auto">
            <a:xfrm>
              <a:off x="6324600" y="2687638"/>
              <a:ext cx="311150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CREEK</a:t>
              </a:r>
              <a:endParaRPr lang="en-US" sz="600"/>
            </a:p>
          </p:txBody>
        </p:sp>
        <p:sp>
          <p:nvSpPr>
            <p:cNvPr id="8290" name="Rectangle 99"/>
            <p:cNvSpPr>
              <a:spLocks noChangeArrowheads="1"/>
            </p:cNvSpPr>
            <p:nvPr/>
          </p:nvSpPr>
          <p:spPr bwMode="auto">
            <a:xfrm>
              <a:off x="3975100" y="3052763"/>
              <a:ext cx="512763" cy="115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CUSTER</a:t>
              </a:r>
              <a:endParaRPr lang="en-US" sz="600"/>
            </a:p>
          </p:txBody>
        </p:sp>
        <p:sp>
          <p:nvSpPr>
            <p:cNvPr id="1124" name="Rectangle 100"/>
            <p:cNvSpPr>
              <a:spLocks noChangeArrowheads="1"/>
            </p:cNvSpPr>
            <p:nvPr/>
          </p:nvSpPr>
          <p:spPr bwMode="auto">
            <a:xfrm>
              <a:off x="7811332" y="1829129"/>
              <a:ext cx="113564" cy="529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lIns="0" tIns="0" rIns="0" bIns="0"/>
            <a:lstStyle/>
            <a:p>
              <a:pPr>
                <a:spcAft>
                  <a:spcPts val="750"/>
                </a:spcAft>
                <a:defRPr/>
              </a:pPr>
              <a:r>
                <a:rPr lang="en-US" sz="600" dirty="0">
                  <a:solidFill>
                    <a:srgbClr val="000000"/>
                  </a:solidFill>
                  <a:latin typeface="Calibri" pitchFamily="34" charset="0"/>
                </a:rPr>
                <a:t>DELAWARE</a:t>
              </a:r>
              <a:endParaRPr lang="en-US" sz="600" dirty="0">
                <a:latin typeface="Arial" pitchFamily="34" charset="0"/>
              </a:endParaRPr>
            </a:p>
          </p:txBody>
        </p:sp>
        <p:sp>
          <p:nvSpPr>
            <p:cNvPr id="8292" name="Rectangle 101"/>
            <p:cNvSpPr>
              <a:spLocks noChangeArrowheads="1"/>
            </p:cNvSpPr>
            <p:nvPr/>
          </p:nvSpPr>
          <p:spPr bwMode="auto">
            <a:xfrm>
              <a:off x="3981450" y="2522538"/>
              <a:ext cx="484188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DEWEY</a:t>
              </a:r>
              <a:endParaRPr lang="en-US" sz="600"/>
            </a:p>
          </p:txBody>
        </p:sp>
        <p:sp>
          <p:nvSpPr>
            <p:cNvPr id="8293" name="Rectangle 102"/>
            <p:cNvSpPr>
              <a:spLocks noChangeArrowheads="1"/>
            </p:cNvSpPr>
            <p:nvPr/>
          </p:nvSpPr>
          <p:spPr bwMode="auto">
            <a:xfrm>
              <a:off x="3352800" y="2279650"/>
              <a:ext cx="263525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Calibri" pitchFamily="34" charset="0"/>
                </a:rPr>
                <a:t>ELLIS</a:t>
              </a:r>
              <a:endParaRPr lang="en-US" sz="600" dirty="0"/>
            </a:p>
          </p:txBody>
        </p:sp>
        <p:sp>
          <p:nvSpPr>
            <p:cNvPr id="8294" name="Rectangle 103"/>
            <p:cNvSpPr>
              <a:spLocks noChangeArrowheads="1"/>
            </p:cNvSpPr>
            <p:nvPr/>
          </p:nvSpPr>
          <p:spPr bwMode="auto">
            <a:xfrm>
              <a:off x="5029200" y="21336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GARFIELD</a:t>
              </a:r>
              <a:endParaRPr lang="en-US" sz="600"/>
            </a:p>
          </p:txBody>
        </p:sp>
        <p:sp>
          <p:nvSpPr>
            <p:cNvPr id="8295" name="Rectangle 104"/>
            <p:cNvSpPr>
              <a:spLocks noChangeArrowheads="1"/>
            </p:cNvSpPr>
            <p:nvPr/>
          </p:nvSpPr>
          <p:spPr bwMode="auto">
            <a:xfrm>
              <a:off x="5495925" y="3983038"/>
              <a:ext cx="417513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GARVIN</a:t>
              </a:r>
              <a:endParaRPr lang="en-US" sz="600"/>
            </a:p>
          </p:txBody>
        </p:sp>
        <p:sp>
          <p:nvSpPr>
            <p:cNvPr id="8296" name="Rectangle 105"/>
            <p:cNvSpPr>
              <a:spLocks noChangeArrowheads="1"/>
            </p:cNvSpPr>
            <p:nvPr/>
          </p:nvSpPr>
          <p:spPr bwMode="auto">
            <a:xfrm>
              <a:off x="5010150" y="3613150"/>
              <a:ext cx="417513" cy="6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GRADY</a:t>
              </a:r>
              <a:endParaRPr lang="en-US" sz="600"/>
            </a:p>
          </p:txBody>
        </p:sp>
        <p:sp>
          <p:nvSpPr>
            <p:cNvPr id="8297" name="Rectangle 106"/>
            <p:cNvSpPr>
              <a:spLocks noChangeArrowheads="1"/>
            </p:cNvSpPr>
            <p:nvPr/>
          </p:nvSpPr>
          <p:spPr bwMode="auto">
            <a:xfrm>
              <a:off x="5094288" y="1628775"/>
              <a:ext cx="352425" cy="128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GRANT</a:t>
              </a:r>
              <a:endParaRPr lang="en-US" sz="600"/>
            </a:p>
          </p:txBody>
        </p:sp>
        <p:sp>
          <p:nvSpPr>
            <p:cNvPr id="8298" name="Rectangle 107"/>
            <p:cNvSpPr>
              <a:spLocks noChangeArrowheads="1"/>
            </p:cNvSpPr>
            <p:nvPr/>
          </p:nvSpPr>
          <p:spPr bwMode="auto">
            <a:xfrm>
              <a:off x="3479800" y="3619500"/>
              <a:ext cx="438150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GREER</a:t>
              </a:r>
              <a:endParaRPr lang="en-US" sz="600"/>
            </a:p>
          </p:txBody>
        </p:sp>
        <p:sp>
          <p:nvSpPr>
            <p:cNvPr id="8299" name="Rectangle 108"/>
            <p:cNvSpPr>
              <a:spLocks noChangeArrowheads="1"/>
            </p:cNvSpPr>
            <p:nvPr/>
          </p:nvSpPr>
          <p:spPr bwMode="auto">
            <a:xfrm rot="-5400000">
              <a:off x="3099593" y="3942557"/>
              <a:ext cx="417513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HARMON</a:t>
              </a:r>
              <a:endParaRPr lang="en-US" sz="600"/>
            </a:p>
          </p:txBody>
        </p:sp>
        <p:sp>
          <p:nvSpPr>
            <p:cNvPr id="8300" name="Rectangle 109"/>
            <p:cNvSpPr>
              <a:spLocks noChangeArrowheads="1"/>
            </p:cNvSpPr>
            <p:nvPr/>
          </p:nvSpPr>
          <p:spPr bwMode="auto">
            <a:xfrm>
              <a:off x="3352800" y="1579563"/>
              <a:ext cx="47466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HARPER</a:t>
              </a:r>
              <a:endParaRPr lang="en-US" sz="600"/>
            </a:p>
          </p:txBody>
        </p:sp>
        <p:sp>
          <p:nvSpPr>
            <p:cNvPr id="8301" name="Rectangle 110"/>
            <p:cNvSpPr>
              <a:spLocks noChangeArrowheads="1"/>
            </p:cNvSpPr>
            <p:nvPr/>
          </p:nvSpPr>
          <p:spPr bwMode="auto">
            <a:xfrm rot="366115">
              <a:off x="7307263" y="3452813"/>
              <a:ext cx="619125" cy="180975"/>
            </a:xfrm>
            <a:prstGeom prst="rect">
              <a:avLst/>
            </a:prstGeom>
            <a:noFill/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750"/>
                </a:spcAft>
              </a:pPr>
              <a:r>
                <a:rPr lang="en-US" sz="600"/>
                <a:t>HASKELL</a:t>
              </a:r>
            </a:p>
          </p:txBody>
        </p:sp>
        <p:sp>
          <p:nvSpPr>
            <p:cNvPr id="8302" name="Rectangle 111"/>
            <p:cNvSpPr>
              <a:spLocks noChangeArrowheads="1"/>
            </p:cNvSpPr>
            <p:nvPr/>
          </p:nvSpPr>
          <p:spPr bwMode="auto">
            <a:xfrm>
              <a:off x="6477000" y="3533775"/>
              <a:ext cx="381000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HUGHES</a:t>
              </a:r>
              <a:endParaRPr lang="en-US" sz="600"/>
            </a:p>
          </p:txBody>
        </p:sp>
        <p:sp>
          <p:nvSpPr>
            <p:cNvPr id="8303" name="Rectangle 112"/>
            <p:cNvSpPr>
              <a:spLocks noChangeArrowheads="1"/>
            </p:cNvSpPr>
            <p:nvPr/>
          </p:nvSpPr>
          <p:spPr bwMode="auto">
            <a:xfrm>
              <a:off x="3548063" y="4151313"/>
              <a:ext cx="719137" cy="8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JACKSON</a:t>
              </a:r>
              <a:endParaRPr lang="en-US" sz="600"/>
            </a:p>
          </p:txBody>
        </p:sp>
        <p:sp>
          <p:nvSpPr>
            <p:cNvPr id="8304" name="Rectangle 113"/>
            <p:cNvSpPr>
              <a:spLocks noChangeArrowheads="1"/>
            </p:cNvSpPr>
            <p:nvPr/>
          </p:nvSpPr>
          <p:spPr bwMode="auto">
            <a:xfrm>
              <a:off x="4953000" y="4756150"/>
              <a:ext cx="525463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JEFFERSON</a:t>
              </a:r>
              <a:endParaRPr lang="en-US" sz="600"/>
            </a:p>
          </p:txBody>
        </p:sp>
        <p:sp>
          <p:nvSpPr>
            <p:cNvPr id="8305" name="Rectangle 114"/>
            <p:cNvSpPr>
              <a:spLocks noChangeArrowheads="1"/>
            </p:cNvSpPr>
            <p:nvPr/>
          </p:nvSpPr>
          <p:spPr bwMode="auto">
            <a:xfrm>
              <a:off x="5973763" y="4572000"/>
              <a:ext cx="50323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JOHNSTON</a:t>
              </a:r>
              <a:endParaRPr lang="en-US" sz="600"/>
            </a:p>
          </p:txBody>
        </p:sp>
        <p:sp>
          <p:nvSpPr>
            <p:cNvPr id="8306" name="Rectangle 115"/>
            <p:cNvSpPr>
              <a:spLocks noChangeArrowheads="1"/>
            </p:cNvSpPr>
            <p:nvPr/>
          </p:nvSpPr>
          <p:spPr bwMode="auto">
            <a:xfrm>
              <a:off x="5783263" y="1628775"/>
              <a:ext cx="239712" cy="6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KAY</a:t>
              </a:r>
              <a:endParaRPr lang="en-US" sz="600"/>
            </a:p>
          </p:txBody>
        </p:sp>
        <p:sp>
          <p:nvSpPr>
            <p:cNvPr id="8307" name="Rectangle 116"/>
            <p:cNvSpPr>
              <a:spLocks noChangeArrowheads="1"/>
            </p:cNvSpPr>
            <p:nvPr/>
          </p:nvSpPr>
          <p:spPr bwMode="auto">
            <a:xfrm rot="-2896539">
              <a:off x="4876007" y="2575718"/>
              <a:ext cx="565150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KINGFISHER</a:t>
              </a:r>
              <a:endParaRPr lang="en-US" sz="600"/>
            </a:p>
          </p:txBody>
        </p:sp>
        <p:sp>
          <p:nvSpPr>
            <p:cNvPr id="8308" name="Rectangle 117"/>
            <p:cNvSpPr>
              <a:spLocks noChangeArrowheads="1"/>
            </p:cNvSpPr>
            <p:nvPr/>
          </p:nvSpPr>
          <p:spPr bwMode="auto">
            <a:xfrm>
              <a:off x="4087813" y="3779838"/>
              <a:ext cx="419100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KIOWA</a:t>
              </a:r>
              <a:endParaRPr lang="en-US" sz="600"/>
            </a:p>
          </p:txBody>
        </p:sp>
        <p:sp>
          <p:nvSpPr>
            <p:cNvPr id="8309" name="Rectangle 118"/>
            <p:cNvSpPr>
              <a:spLocks noChangeArrowheads="1"/>
            </p:cNvSpPr>
            <p:nvPr/>
          </p:nvSpPr>
          <p:spPr bwMode="auto">
            <a:xfrm>
              <a:off x="7281863" y="3810000"/>
              <a:ext cx="414337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Calibri" pitchFamily="34" charset="0"/>
                </a:rPr>
                <a:t>LATIMER</a:t>
              </a:r>
              <a:endParaRPr lang="en-US" sz="600" dirty="0"/>
            </a:p>
          </p:txBody>
        </p:sp>
        <p:sp>
          <p:nvSpPr>
            <p:cNvPr id="8310" name="Rectangle 119"/>
            <p:cNvSpPr>
              <a:spLocks noChangeArrowheads="1"/>
            </p:cNvSpPr>
            <p:nvPr/>
          </p:nvSpPr>
          <p:spPr bwMode="auto">
            <a:xfrm>
              <a:off x="7673975" y="4005263"/>
              <a:ext cx="474663" cy="84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75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Calibri" pitchFamily="34" charset="0"/>
                </a:rPr>
                <a:t>LE FLORE</a:t>
              </a:r>
              <a:endParaRPr lang="en-US" sz="600" dirty="0"/>
            </a:p>
          </p:txBody>
        </p:sp>
        <p:sp>
          <p:nvSpPr>
            <p:cNvPr id="8311" name="Rectangle 120"/>
            <p:cNvSpPr>
              <a:spLocks noChangeArrowheads="1"/>
            </p:cNvSpPr>
            <p:nvPr/>
          </p:nvSpPr>
          <p:spPr bwMode="auto">
            <a:xfrm>
              <a:off x="5854700" y="2916238"/>
              <a:ext cx="393700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LINCOLN</a:t>
              </a:r>
              <a:endParaRPr lang="en-US" sz="600"/>
            </a:p>
          </p:txBody>
        </p:sp>
        <p:sp>
          <p:nvSpPr>
            <p:cNvPr id="8312" name="Rectangle 121"/>
            <p:cNvSpPr>
              <a:spLocks noChangeArrowheads="1"/>
            </p:cNvSpPr>
            <p:nvPr/>
          </p:nvSpPr>
          <p:spPr bwMode="auto">
            <a:xfrm>
              <a:off x="5453063" y="2744788"/>
              <a:ext cx="338137" cy="15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LOGAN</a:t>
              </a:r>
              <a:endParaRPr lang="en-US" sz="600"/>
            </a:p>
          </p:txBody>
        </p:sp>
        <p:sp>
          <p:nvSpPr>
            <p:cNvPr id="8313" name="Rectangle 122"/>
            <p:cNvSpPr>
              <a:spLocks noChangeArrowheads="1"/>
            </p:cNvSpPr>
            <p:nvPr/>
          </p:nvSpPr>
          <p:spPr bwMode="auto">
            <a:xfrm>
              <a:off x="5638800" y="4881563"/>
              <a:ext cx="365125" cy="147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LOVE</a:t>
              </a:r>
              <a:endParaRPr lang="en-US" sz="600"/>
            </a:p>
          </p:txBody>
        </p:sp>
        <p:sp>
          <p:nvSpPr>
            <p:cNvPr id="8314" name="Rectangle 123"/>
            <p:cNvSpPr>
              <a:spLocks noChangeArrowheads="1"/>
            </p:cNvSpPr>
            <p:nvPr/>
          </p:nvSpPr>
          <p:spPr bwMode="auto">
            <a:xfrm>
              <a:off x="5394325" y="3841750"/>
              <a:ext cx="417513" cy="6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MCCLAIN</a:t>
              </a:r>
              <a:endParaRPr lang="en-US" sz="600"/>
            </a:p>
          </p:txBody>
        </p:sp>
        <p:sp>
          <p:nvSpPr>
            <p:cNvPr id="8315" name="Rectangle 124"/>
            <p:cNvSpPr>
              <a:spLocks noChangeArrowheads="1"/>
            </p:cNvSpPr>
            <p:nvPr/>
          </p:nvSpPr>
          <p:spPr bwMode="auto">
            <a:xfrm>
              <a:off x="7594600" y="4783138"/>
              <a:ext cx="558800" cy="93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MCCURTAIN</a:t>
              </a:r>
              <a:endParaRPr lang="en-US" sz="600"/>
            </a:p>
          </p:txBody>
        </p:sp>
        <p:sp>
          <p:nvSpPr>
            <p:cNvPr id="8316" name="Rectangle 125"/>
            <p:cNvSpPr>
              <a:spLocks noChangeArrowheads="1"/>
            </p:cNvSpPr>
            <p:nvPr/>
          </p:nvSpPr>
          <p:spPr bwMode="auto">
            <a:xfrm>
              <a:off x="6900863" y="3316288"/>
              <a:ext cx="566737" cy="112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MCINTOSH</a:t>
              </a:r>
              <a:endParaRPr lang="en-US" sz="600"/>
            </a:p>
          </p:txBody>
        </p:sp>
        <p:sp>
          <p:nvSpPr>
            <p:cNvPr id="8317" name="Rectangle 126"/>
            <p:cNvSpPr>
              <a:spLocks noChangeArrowheads="1"/>
            </p:cNvSpPr>
            <p:nvPr/>
          </p:nvSpPr>
          <p:spPr bwMode="auto">
            <a:xfrm>
              <a:off x="4484688" y="2166938"/>
              <a:ext cx="338137" cy="17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Calibri" pitchFamily="34" charset="0"/>
                </a:rPr>
                <a:t>MAJOR</a:t>
              </a:r>
              <a:endParaRPr lang="en-US" sz="600" dirty="0"/>
            </a:p>
          </p:txBody>
        </p:sp>
        <p:sp>
          <p:nvSpPr>
            <p:cNvPr id="8318" name="Rectangle 127"/>
            <p:cNvSpPr>
              <a:spLocks noChangeArrowheads="1"/>
            </p:cNvSpPr>
            <p:nvPr/>
          </p:nvSpPr>
          <p:spPr bwMode="auto">
            <a:xfrm>
              <a:off x="7378700" y="2312988"/>
              <a:ext cx="419100" cy="6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Calibri" pitchFamily="34" charset="0"/>
                </a:rPr>
                <a:t>MAYES</a:t>
              </a:r>
              <a:endParaRPr lang="en-US" sz="600" dirty="0"/>
            </a:p>
          </p:txBody>
        </p:sp>
        <p:sp>
          <p:nvSpPr>
            <p:cNvPr id="8319" name="Rectangle 128"/>
            <p:cNvSpPr>
              <a:spLocks noChangeArrowheads="1"/>
            </p:cNvSpPr>
            <p:nvPr/>
          </p:nvSpPr>
          <p:spPr bwMode="auto">
            <a:xfrm>
              <a:off x="5638800" y="4367213"/>
              <a:ext cx="417513" cy="6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MURRAY</a:t>
              </a:r>
              <a:endParaRPr lang="en-US" sz="600"/>
            </a:p>
          </p:txBody>
        </p:sp>
        <p:sp>
          <p:nvSpPr>
            <p:cNvPr id="8320" name="Rectangle 129"/>
            <p:cNvSpPr>
              <a:spLocks noChangeArrowheads="1"/>
            </p:cNvSpPr>
            <p:nvPr/>
          </p:nvSpPr>
          <p:spPr bwMode="auto">
            <a:xfrm>
              <a:off x="7086600" y="2971800"/>
              <a:ext cx="49371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MUSKOGEE</a:t>
              </a:r>
              <a:endParaRPr lang="en-US" sz="600"/>
            </a:p>
          </p:txBody>
        </p:sp>
        <p:sp>
          <p:nvSpPr>
            <p:cNvPr id="8321" name="Rectangle 130"/>
            <p:cNvSpPr>
              <a:spLocks noChangeArrowheads="1"/>
            </p:cNvSpPr>
            <p:nvPr/>
          </p:nvSpPr>
          <p:spPr bwMode="auto">
            <a:xfrm>
              <a:off x="5618163" y="2068513"/>
              <a:ext cx="325437" cy="14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NOBLE</a:t>
              </a:r>
              <a:endParaRPr lang="en-US" sz="600"/>
            </a:p>
          </p:txBody>
        </p:sp>
        <p:sp>
          <p:nvSpPr>
            <p:cNvPr id="8322" name="Rectangle 131"/>
            <p:cNvSpPr>
              <a:spLocks noChangeArrowheads="1"/>
            </p:cNvSpPr>
            <p:nvPr/>
          </p:nvSpPr>
          <p:spPr bwMode="auto">
            <a:xfrm rot="-5400000">
              <a:off x="7014369" y="1613694"/>
              <a:ext cx="454025" cy="12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NOWATA</a:t>
              </a:r>
              <a:endParaRPr lang="en-US" sz="600"/>
            </a:p>
          </p:txBody>
        </p:sp>
        <p:sp>
          <p:nvSpPr>
            <p:cNvPr id="8323" name="Rectangle 132"/>
            <p:cNvSpPr>
              <a:spLocks noChangeArrowheads="1"/>
            </p:cNvSpPr>
            <p:nvPr/>
          </p:nvSpPr>
          <p:spPr bwMode="auto">
            <a:xfrm>
              <a:off x="6280150" y="3162300"/>
              <a:ext cx="501650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OKFUSKEE</a:t>
              </a:r>
              <a:endParaRPr lang="en-US" sz="600"/>
            </a:p>
          </p:txBody>
        </p:sp>
        <p:sp>
          <p:nvSpPr>
            <p:cNvPr id="8324" name="Rectangle 133"/>
            <p:cNvSpPr>
              <a:spLocks noChangeArrowheads="1"/>
            </p:cNvSpPr>
            <p:nvPr/>
          </p:nvSpPr>
          <p:spPr bwMode="auto">
            <a:xfrm rot="2441403">
              <a:off x="5340350" y="3152775"/>
              <a:ext cx="560388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OKLAHOMA</a:t>
              </a:r>
              <a:endParaRPr lang="en-US" sz="600"/>
            </a:p>
          </p:txBody>
        </p:sp>
        <p:sp>
          <p:nvSpPr>
            <p:cNvPr id="8325" name="Rectangle 134"/>
            <p:cNvSpPr>
              <a:spLocks noChangeArrowheads="1"/>
            </p:cNvSpPr>
            <p:nvPr/>
          </p:nvSpPr>
          <p:spPr bwMode="auto">
            <a:xfrm rot="-5076963">
              <a:off x="6583363" y="2971800"/>
              <a:ext cx="574675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OKMULGEE</a:t>
              </a:r>
              <a:endParaRPr lang="en-US" sz="600"/>
            </a:p>
          </p:txBody>
        </p:sp>
        <p:sp>
          <p:nvSpPr>
            <p:cNvPr id="8326" name="Rectangle 135"/>
            <p:cNvSpPr>
              <a:spLocks noChangeArrowheads="1"/>
            </p:cNvSpPr>
            <p:nvPr/>
          </p:nvSpPr>
          <p:spPr bwMode="auto">
            <a:xfrm>
              <a:off x="6096000" y="1812925"/>
              <a:ext cx="4905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OSAGE</a:t>
              </a:r>
              <a:endParaRPr lang="en-US" sz="600"/>
            </a:p>
          </p:txBody>
        </p:sp>
        <p:sp>
          <p:nvSpPr>
            <p:cNvPr id="8327" name="Rectangle 136"/>
            <p:cNvSpPr>
              <a:spLocks noChangeArrowheads="1"/>
            </p:cNvSpPr>
            <p:nvPr/>
          </p:nvSpPr>
          <p:spPr bwMode="auto">
            <a:xfrm rot="2361878">
              <a:off x="7662863" y="1654175"/>
              <a:ext cx="519112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OTTAWA</a:t>
              </a:r>
              <a:endParaRPr lang="en-US" sz="600"/>
            </a:p>
          </p:txBody>
        </p:sp>
        <p:sp>
          <p:nvSpPr>
            <p:cNvPr id="8328" name="Rectangle 137"/>
            <p:cNvSpPr>
              <a:spLocks noChangeArrowheads="1"/>
            </p:cNvSpPr>
            <p:nvPr/>
          </p:nvSpPr>
          <p:spPr bwMode="auto">
            <a:xfrm>
              <a:off x="6062663" y="2236788"/>
              <a:ext cx="490537" cy="12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PAWNEE</a:t>
              </a:r>
              <a:endParaRPr lang="en-US" sz="600"/>
            </a:p>
          </p:txBody>
        </p:sp>
        <p:sp>
          <p:nvSpPr>
            <p:cNvPr id="8329" name="Rectangle 138"/>
            <p:cNvSpPr>
              <a:spLocks noChangeArrowheads="1"/>
            </p:cNvSpPr>
            <p:nvPr/>
          </p:nvSpPr>
          <p:spPr bwMode="auto">
            <a:xfrm>
              <a:off x="5638800" y="2514600"/>
              <a:ext cx="4349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PAYNE</a:t>
              </a:r>
              <a:endParaRPr lang="en-US" sz="600"/>
            </a:p>
          </p:txBody>
        </p:sp>
        <p:sp>
          <p:nvSpPr>
            <p:cNvPr id="8330" name="Rectangle 139"/>
            <p:cNvSpPr>
              <a:spLocks noChangeArrowheads="1"/>
            </p:cNvSpPr>
            <p:nvPr/>
          </p:nvSpPr>
          <p:spPr bwMode="auto">
            <a:xfrm>
              <a:off x="6823075" y="3581400"/>
              <a:ext cx="49212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PITTSBURG</a:t>
              </a:r>
              <a:endParaRPr lang="en-US" sz="600"/>
            </a:p>
          </p:txBody>
        </p:sp>
        <p:sp>
          <p:nvSpPr>
            <p:cNvPr id="8331" name="Rectangle 140"/>
            <p:cNvSpPr>
              <a:spLocks noChangeArrowheads="1"/>
            </p:cNvSpPr>
            <p:nvPr/>
          </p:nvSpPr>
          <p:spPr bwMode="auto">
            <a:xfrm rot="-274795">
              <a:off x="5978525" y="3970338"/>
              <a:ext cx="533400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PONTOTOC</a:t>
              </a:r>
              <a:endParaRPr lang="en-US" sz="600"/>
            </a:p>
          </p:txBody>
        </p:sp>
        <p:sp>
          <p:nvSpPr>
            <p:cNvPr id="8332" name="Rectangle 141"/>
            <p:cNvSpPr>
              <a:spLocks noChangeArrowheads="1"/>
            </p:cNvSpPr>
            <p:nvPr/>
          </p:nvSpPr>
          <p:spPr bwMode="auto">
            <a:xfrm>
              <a:off x="7010400" y="4419600"/>
              <a:ext cx="6096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PUSHMATAHA</a:t>
              </a:r>
              <a:endParaRPr lang="en-US" sz="600"/>
            </a:p>
          </p:txBody>
        </p:sp>
        <p:sp>
          <p:nvSpPr>
            <p:cNvPr id="8333" name="Rectangle 142"/>
            <p:cNvSpPr>
              <a:spLocks noChangeArrowheads="1"/>
            </p:cNvSpPr>
            <p:nvPr/>
          </p:nvSpPr>
          <p:spPr bwMode="auto">
            <a:xfrm>
              <a:off x="3352800" y="2819400"/>
              <a:ext cx="4572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ROGER </a:t>
              </a:r>
              <a:endParaRPr lang="en-US" sz="600"/>
            </a:p>
          </p:txBody>
        </p:sp>
        <p:sp>
          <p:nvSpPr>
            <p:cNvPr id="8334" name="Rectangle 143"/>
            <p:cNvSpPr>
              <a:spLocks noChangeArrowheads="1"/>
            </p:cNvSpPr>
            <p:nvPr/>
          </p:nvSpPr>
          <p:spPr bwMode="auto">
            <a:xfrm>
              <a:off x="3352800" y="2933700"/>
              <a:ext cx="403225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Calibri" pitchFamily="34" charset="0"/>
                </a:rPr>
                <a:t>MILLS</a:t>
              </a:r>
              <a:endParaRPr lang="en-US" sz="600" dirty="0"/>
            </a:p>
          </p:txBody>
        </p:sp>
        <p:sp>
          <p:nvSpPr>
            <p:cNvPr id="8335" name="Rectangle 144"/>
            <p:cNvSpPr>
              <a:spLocks noChangeArrowheads="1"/>
            </p:cNvSpPr>
            <p:nvPr/>
          </p:nvSpPr>
          <p:spPr bwMode="auto">
            <a:xfrm rot="-5400000">
              <a:off x="7027863" y="2068513"/>
              <a:ext cx="363537" cy="14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ROGERS</a:t>
              </a:r>
              <a:endParaRPr lang="en-US" sz="600"/>
            </a:p>
          </p:txBody>
        </p:sp>
        <p:sp>
          <p:nvSpPr>
            <p:cNvPr id="8336" name="Rectangle 145"/>
            <p:cNvSpPr>
              <a:spLocks noChangeArrowheads="1"/>
            </p:cNvSpPr>
            <p:nvPr/>
          </p:nvSpPr>
          <p:spPr bwMode="auto">
            <a:xfrm>
              <a:off x="7696200" y="3117850"/>
              <a:ext cx="533400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SEQUOYAH</a:t>
              </a:r>
              <a:endParaRPr lang="en-US" sz="600"/>
            </a:p>
          </p:txBody>
        </p:sp>
        <p:sp>
          <p:nvSpPr>
            <p:cNvPr id="8337" name="Rectangle 146"/>
            <p:cNvSpPr>
              <a:spLocks noChangeArrowheads="1"/>
            </p:cNvSpPr>
            <p:nvPr/>
          </p:nvSpPr>
          <p:spPr bwMode="auto">
            <a:xfrm>
              <a:off x="4984750" y="4267200"/>
              <a:ext cx="425450" cy="10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STEPHENS</a:t>
              </a:r>
              <a:endParaRPr lang="en-US" sz="600"/>
            </a:p>
          </p:txBody>
        </p:sp>
        <p:sp>
          <p:nvSpPr>
            <p:cNvPr id="8338" name="Rectangle 147"/>
            <p:cNvSpPr>
              <a:spLocks noChangeArrowheads="1"/>
            </p:cNvSpPr>
            <p:nvPr/>
          </p:nvSpPr>
          <p:spPr bwMode="auto">
            <a:xfrm>
              <a:off x="1752600" y="1535113"/>
              <a:ext cx="387350" cy="14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TEXAS</a:t>
              </a:r>
              <a:endParaRPr lang="en-US" sz="600"/>
            </a:p>
          </p:txBody>
        </p:sp>
        <p:sp>
          <p:nvSpPr>
            <p:cNvPr id="8339" name="Rectangle 148"/>
            <p:cNvSpPr>
              <a:spLocks noChangeArrowheads="1"/>
            </p:cNvSpPr>
            <p:nvPr/>
          </p:nvSpPr>
          <p:spPr bwMode="auto">
            <a:xfrm>
              <a:off x="3962400" y="4357688"/>
              <a:ext cx="457200" cy="13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Calibri" pitchFamily="34" charset="0"/>
                </a:rPr>
                <a:t>TILLMAN</a:t>
              </a:r>
              <a:endParaRPr lang="en-US" sz="600" dirty="0"/>
            </a:p>
          </p:txBody>
        </p:sp>
        <p:sp>
          <p:nvSpPr>
            <p:cNvPr id="8340" name="Rectangle 149"/>
            <p:cNvSpPr>
              <a:spLocks noChangeArrowheads="1"/>
            </p:cNvSpPr>
            <p:nvPr/>
          </p:nvSpPr>
          <p:spPr bwMode="auto">
            <a:xfrm rot="-5637093">
              <a:off x="6745288" y="2409825"/>
              <a:ext cx="290512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TULSA</a:t>
              </a:r>
              <a:endParaRPr lang="en-US" sz="600"/>
            </a:p>
          </p:txBody>
        </p:sp>
        <p:sp>
          <p:nvSpPr>
            <p:cNvPr id="8341" name="Rectangle 150"/>
            <p:cNvSpPr>
              <a:spLocks noChangeArrowheads="1"/>
            </p:cNvSpPr>
            <p:nvPr/>
          </p:nvSpPr>
          <p:spPr bwMode="auto">
            <a:xfrm>
              <a:off x="7010400" y="2608263"/>
              <a:ext cx="484188" cy="134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WAGONER</a:t>
              </a:r>
              <a:endParaRPr lang="en-US" sz="600"/>
            </a:p>
          </p:txBody>
        </p:sp>
        <p:sp>
          <p:nvSpPr>
            <p:cNvPr id="8342" name="Rectangle 151"/>
            <p:cNvSpPr>
              <a:spLocks noChangeArrowheads="1"/>
            </p:cNvSpPr>
            <p:nvPr/>
          </p:nvSpPr>
          <p:spPr bwMode="auto">
            <a:xfrm>
              <a:off x="3873500" y="3275013"/>
              <a:ext cx="615950" cy="115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WASHITA</a:t>
              </a:r>
              <a:endParaRPr lang="en-US" sz="600"/>
            </a:p>
          </p:txBody>
        </p:sp>
        <p:sp>
          <p:nvSpPr>
            <p:cNvPr id="8343" name="Rectangle 152"/>
            <p:cNvSpPr>
              <a:spLocks noChangeArrowheads="1"/>
            </p:cNvSpPr>
            <p:nvPr/>
          </p:nvSpPr>
          <p:spPr bwMode="auto">
            <a:xfrm>
              <a:off x="4160838" y="1600200"/>
              <a:ext cx="487362" cy="16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WOODS</a:t>
              </a:r>
              <a:endParaRPr lang="en-US" sz="600"/>
            </a:p>
          </p:txBody>
        </p:sp>
        <p:sp>
          <p:nvSpPr>
            <p:cNvPr id="8344" name="Rectangle 153"/>
            <p:cNvSpPr>
              <a:spLocks noChangeArrowheads="1"/>
            </p:cNvSpPr>
            <p:nvPr/>
          </p:nvSpPr>
          <p:spPr bwMode="auto">
            <a:xfrm>
              <a:off x="3657600" y="2019300"/>
              <a:ext cx="679450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WOODWARD</a:t>
              </a:r>
              <a:endParaRPr lang="en-US" sz="600"/>
            </a:p>
          </p:txBody>
        </p:sp>
        <p:sp>
          <p:nvSpPr>
            <p:cNvPr id="8345" name="Rectangle 154"/>
            <p:cNvSpPr>
              <a:spLocks noChangeArrowheads="1"/>
            </p:cNvSpPr>
            <p:nvPr/>
          </p:nvSpPr>
          <p:spPr bwMode="auto">
            <a:xfrm rot="5400000" flipV="1">
              <a:off x="5995194" y="3453606"/>
              <a:ext cx="685800" cy="179388"/>
            </a:xfrm>
            <a:prstGeom prst="rect">
              <a:avLst/>
            </a:prstGeom>
            <a:noFill/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750"/>
                </a:spcAft>
              </a:pPr>
              <a:r>
                <a:rPr lang="en-US" sz="600"/>
                <a:t>SEMINOLE</a:t>
              </a:r>
            </a:p>
          </p:txBody>
        </p:sp>
        <p:sp>
          <p:nvSpPr>
            <p:cNvPr id="8346" name="Rectangle 155"/>
            <p:cNvSpPr>
              <a:spLocks noChangeArrowheads="1"/>
            </p:cNvSpPr>
            <p:nvPr/>
          </p:nvSpPr>
          <p:spPr bwMode="auto">
            <a:xfrm rot="-4012065">
              <a:off x="5617369" y="3483769"/>
              <a:ext cx="6858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>
                  <a:solidFill>
                    <a:srgbClr val="000000"/>
                  </a:solidFill>
                  <a:latin typeface="Calibri" pitchFamily="34" charset="0"/>
                </a:rPr>
                <a:t>POTTAWATOME</a:t>
              </a:r>
              <a:endParaRPr lang="en-US" sz="600"/>
            </a:p>
          </p:txBody>
        </p:sp>
        <p:sp>
          <p:nvSpPr>
            <p:cNvPr id="1180" name="Rectangle 156"/>
            <p:cNvSpPr>
              <a:spLocks noChangeArrowheads="1"/>
            </p:cNvSpPr>
            <p:nvPr/>
          </p:nvSpPr>
          <p:spPr bwMode="auto">
            <a:xfrm>
              <a:off x="6019800" y="4724400"/>
              <a:ext cx="15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lIns="0" tIns="0" rIns="0" bIns="0"/>
            <a:lstStyle/>
            <a:p>
              <a:pPr>
                <a:spcAft>
                  <a:spcPts val="750"/>
                </a:spcAft>
                <a:defRPr/>
              </a:pPr>
              <a:r>
                <a:rPr lang="en-US" sz="600" dirty="0">
                  <a:solidFill>
                    <a:srgbClr val="000000"/>
                  </a:solidFill>
                  <a:latin typeface="Calibri" pitchFamily="34" charset="0"/>
                </a:rPr>
                <a:t>MARSHALL</a:t>
              </a:r>
              <a:endParaRPr lang="en-US" sz="600" dirty="0">
                <a:latin typeface="Arial" pitchFamily="34" charset="0"/>
              </a:endParaRPr>
            </a:p>
          </p:txBody>
        </p:sp>
        <p:sp>
          <p:nvSpPr>
            <p:cNvPr id="8348" name="Rectangle 157"/>
            <p:cNvSpPr>
              <a:spLocks noChangeArrowheads="1"/>
            </p:cNvSpPr>
            <p:nvPr/>
          </p:nvSpPr>
          <p:spPr bwMode="auto">
            <a:xfrm rot="-5400000">
              <a:off x="6622257" y="1745456"/>
              <a:ext cx="609600" cy="16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75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Calibri" pitchFamily="34" charset="0"/>
                </a:rPr>
                <a:t>WASHINGTON</a:t>
              </a:r>
              <a:endParaRPr lang="en-US" sz="600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914400" y="3124200"/>
              <a:ext cx="304800" cy="228600"/>
            </a:xfrm>
            <a:prstGeom prst="rect">
              <a:avLst/>
            </a:prstGeom>
            <a:solidFill>
              <a:srgbClr val="FECBB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914400" y="3429000"/>
              <a:ext cx="304800" cy="228600"/>
            </a:xfrm>
            <a:prstGeom prst="rect">
              <a:avLst/>
            </a:prstGeom>
            <a:solidFill>
              <a:srgbClr val="FF8A4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914400" y="3733800"/>
              <a:ext cx="304800" cy="228600"/>
            </a:xfrm>
            <a:prstGeom prst="rect">
              <a:avLst/>
            </a:prstGeom>
            <a:solidFill>
              <a:srgbClr val="FF560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914400" y="4038600"/>
              <a:ext cx="304800" cy="228600"/>
            </a:xfrm>
            <a:prstGeom prst="rect">
              <a:avLst/>
            </a:prstGeom>
            <a:solidFill>
              <a:srgbClr val="9A37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353" name="TextBox 165"/>
            <p:cNvSpPr txBox="1">
              <a:spLocks noChangeArrowheads="1"/>
            </p:cNvSpPr>
            <p:nvPr/>
          </p:nvSpPr>
          <p:spPr bwMode="auto">
            <a:xfrm>
              <a:off x="1371600" y="3048000"/>
              <a:ext cx="703412" cy="384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&lt; $20</a:t>
              </a:r>
            </a:p>
          </p:txBody>
        </p:sp>
        <p:sp>
          <p:nvSpPr>
            <p:cNvPr id="8354" name="TextBox 166"/>
            <p:cNvSpPr txBox="1">
              <a:spLocks noChangeArrowheads="1"/>
            </p:cNvSpPr>
            <p:nvPr/>
          </p:nvSpPr>
          <p:spPr bwMode="auto">
            <a:xfrm>
              <a:off x="1371600" y="3668714"/>
              <a:ext cx="1456648" cy="384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$28 to $34.99</a:t>
              </a:r>
            </a:p>
          </p:txBody>
        </p:sp>
        <p:sp>
          <p:nvSpPr>
            <p:cNvPr id="8355" name="TextBox 167"/>
            <p:cNvSpPr txBox="1">
              <a:spLocks noChangeArrowheads="1"/>
            </p:cNvSpPr>
            <p:nvPr/>
          </p:nvSpPr>
          <p:spPr bwMode="auto">
            <a:xfrm>
              <a:off x="1371600" y="3363913"/>
              <a:ext cx="1456648" cy="384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$20 to $27.99</a:t>
              </a:r>
            </a:p>
          </p:txBody>
        </p:sp>
        <p:sp>
          <p:nvSpPr>
            <p:cNvPr id="8356" name="TextBox 168"/>
            <p:cNvSpPr txBox="1">
              <a:spLocks noChangeArrowheads="1"/>
            </p:cNvSpPr>
            <p:nvPr/>
          </p:nvSpPr>
          <p:spPr bwMode="auto">
            <a:xfrm>
              <a:off x="1371600" y="3973514"/>
              <a:ext cx="703412" cy="384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$35 +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300139" y="611198"/>
              <a:ext cx="6804183" cy="5246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Comic Sans MS" pitchFamily="66" charset="0"/>
                </a:rPr>
                <a:t>2017 Rental Rates for Cropland, </a:t>
              </a:r>
              <a:r>
                <a:rPr lang="en-US" sz="2400" dirty="0" smtClean="0">
                  <a:latin typeface="Comic Sans MS" pitchFamily="66" charset="0"/>
                </a:rPr>
                <a:t>Oklahoma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8359" name="TextBox 171"/>
            <p:cNvSpPr txBox="1">
              <a:spLocks noChangeArrowheads="1"/>
            </p:cNvSpPr>
            <p:nvPr/>
          </p:nvSpPr>
          <p:spPr bwMode="auto">
            <a:xfrm>
              <a:off x="7835900" y="4079875"/>
              <a:ext cx="303931" cy="261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75" b="1" dirty="0"/>
                <a:t>*</a:t>
              </a:r>
            </a:p>
          </p:txBody>
        </p:sp>
        <p:sp>
          <p:nvSpPr>
            <p:cNvPr id="8360" name="TextBox 169"/>
            <p:cNvSpPr txBox="1">
              <a:spLocks noChangeArrowheads="1"/>
            </p:cNvSpPr>
            <p:nvPr/>
          </p:nvSpPr>
          <p:spPr bwMode="auto">
            <a:xfrm>
              <a:off x="1080394" y="5938172"/>
              <a:ext cx="6705600" cy="1294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Source</a:t>
              </a:r>
              <a:r>
                <a:rPr lang="en-US" sz="1600" dirty="0" smtClean="0"/>
                <a:t>:  USDA/NASS website, </a:t>
              </a:r>
              <a:r>
                <a:rPr lang="en-US" dirty="0" smtClean="0"/>
                <a:t> </a:t>
              </a:r>
              <a:r>
                <a:rPr lang="en-US" sz="1600" dirty="0" smtClean="0"/>
                <a:t>http</a:t>
              </a:r>
              <a:r>
                <a:rPr lang="en-US" sz="1600" dirty="0"/>
                <a:t>://www.nass.usda.gov/Statistics_by_State/Oklahoma/ Publications/</a:t>
              </a:r>
              <a:r>
                <a:rPr lang="en-US" sz="1600" dirty="0" err="1"/>
                <a:t>County_Estimates</a:t>
              </a:r>
              <a:r>
                <a:rPr lang="en-US" sz="1600" dirty="0"/>
                <a:t>/index.asp.</a:t>
              </a:r>
            </a:p>
            <a:p>
              <a:r>
                <a:rPr lang="en-US" sz="1600" dirty="0"/>
                <a:t>*  Indicates rate for Other (Combined) Counties</a:t>
              </a:r>
            </a:p>
          </p:txBody>
        </p:sp>
      </p:grpSp>
      <p:sp>
        <p:nvSpPr>
          <p:cNvPr id="175" name="TextBox 171"/>
          <p:cNvSpPr txBox="1">
            <a:spLocks noChangeArrowheads="1"/>
          </p:cNvSpPr>
          <p:nvPr/>
        </p:nvSpPr>
        <p:spPr bwMode="auto">
          <a:xfrm>
            <a:off x="6632377" y="3802462"/>
            <a:ext cx="22794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75" b="1" dirty="0"/>
              <a:t>*</a:t>
            </a:r>
          </a:p>
        </p:txBody>
      </p:sp>
      <p:sp>
        <p:nvSpPr>
          <p:cNvPr id="177" name="TextBox 171"/>
          <p:cNvSpPr txBox="1">
            <a:spLocks noChangeArrowheads="1"/>
          </p:cNvSpPr>
          <p:nvPr/>
        </p:nvSpPr>
        <p:spPr bwMode="auto">
          <a:xfrm>
            <a:off x="6950870" y="4333280"/>
            <a:ext cx="22794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75" b="1" dirty="0"/>
              <a:t>*</a:t>
            </a:r>
          </a:p>
        </p:txBody>
      </p:sp>
      <p:sp>
        <p:nvSpPr>
          <p:cNvPr id="182" name="TextBox 171"/>
          <p:cNvSpPr txBox="1">
            <a:spLocks noChangeArrowheads="1"/>
          </p:cNvSpPr>
          <p:nvPr/>
        </p:nvSpPr>
        <p:spPr bwMode="auto">
          <a:xfrm>
            <a:off x="6404373" y="3249957"/>
            <a:ext cx="22794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75" b="1" dirty="0"/>
              <a:t>*</a:t>
            </a:r>
          </a:p>
        </p:txBody>
      </p:sp>
      <p:sp>
        <p:nvSpPr>
          <p:cNvPr id="183" name="TextBox 171"/>
          <p:cNvSpPr txBox="1">
            <a:spLocks noChangeArrowheads="1"/>
          </p:cNvSpPr>
          <p:nvPr/>
        </p:nvSpPr>
        <p:spPr bwMode="auto">
          <a:xfrm>
            <a:off x="5988806" y="4484491"/>
            <a:ext cx="22794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75" b="1" dirty="0"/>
              <a:t>*</a:t>
            </a:r>
          </a:p>
        </p:txBody>
      </p:sp>
      <p:sp>
        <p:nvSpPr>
          <p:cNvPr id="184" name="TextBox 171"/>
          <p:cNvSpPr txBox="1">
            <a:spLocks noChangeArrowheads="1"/>
          </p:cNvSpPr>
          <p:nvPr/>
        </p:nvSpPr>
        <p:spPr bwMode="auto">
          <a:xfrm>
            <a:off x="5698294" y="4169148"/>
            <a:ext cx="22794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75" b="1" dirty="0"/>
              <a:t>*</a:t>
            </a:r>
          </a:p>
        </p:txBody>
      </p:sp>
      <p:sp>
        <p:nvSpPr>
          <p:cNvPr id="185" name="TextBox 171"/>
          <p:cNvSpPr txBox="1">
            <a:spLocks noChangeArrowheads="1"/>
          </p:cNvSpPr>
          <p:nvPr/>
        </p:nvSpPr>
        <p:spPr bwMode="auto">
          <a:xfrm>
            <a:off x="4933931" y="4132661"/>
            <a:ext cx="22794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75" b="1" dirty="0"/>
              <a:t>*</a:t>
            </a:r>
          </a:p>
        </p:txBody>
      </p:sp>
      <p:sp>
        <p:nvSpPr>
          <p:cNvPr id="186" name="TextBox 171"/>
          <p:cNvSpPr txBox="1">
            <a:spLocks noChangeArrowheads="1"/>
          </p:cNvSpPr>
          <p:nvPr/>
        </p:nvSpPr>
        <p:spPr bwMode="auto">
          <a:xfrm>
            <a:off x="6227565" y="1859162"/>
            <a:ext cx="22794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75" b="1" dirty="0"/>
              <a:t>*</a:t>
            </a:r>
          </a:p>
        </p:txBody>
      </p:sp>
      <p:sp>
        <p:nvSpPr>
          <p:cNvPr id="187" name="TextBox 171"/>
          <p:cNvSpPr txBox="1">
            <a:spLocks noChangeArrowheads="1"/>
          </p:cNvSpPr>
          <p:nvPr/>
        </p:nvSpPr>
        <p:spPr bwMode="auto">
          <a:xfrm>
            <a:off x="4508414" y="3986035"/>
            <a:ext cx="22794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75" b="1" dirty="0"/>
              <a:t>*</a:t>
            </a:r>
          </a:p>
        </p:txBody>
      </p:sp>
      <p:sp>
        <p:nvSpPr>
          <p:cNvPr id="188" name="TextBox 171"/>
          <p:cNvSpPr txBox="1">
            <a:spLocks noChangeArrowheads="1"/>
          </p:cNvSpPr>
          <p:nvPr/>
        </p:nvSpPr>
        <p:spPr bwMode="auto">
          <a:xfrm>
            <a:off x="4557713" y="4263628"/>
            <a:ext cx="22794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75" b="1" dirty="0"/>
              <a:t>*</a:t>
            </a:r>
          </a:p>
        </p:txBody>
      </p:sp>
      <p:sp>
        <p:nvSpPr>
          <p:cNvPr id="189" name="TextBox 171"/>
          <p:cNvSpPr txBox="1">
            <a:spLocks noChangeArrowheads="1"/>
          </p:cNvSpPr>
          <p:nvPr/>
        </p:nvSpPr>
        <p:spPr bwMode="auto">
          <a:xfrm>
            <a:off x="4909309" y="3639146"/>
            <a:ext cx="22794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75" b="1" dirty="0"/>
              <a:t>*</a:t>
            </a:r>
          </a:p>
        </p:txBody>
      </p:sp>
      <p:sp>
        <p:nvSpPr>
          <p:cNvPr id="190" name="TextBox 171"/>
          <p:cNvSpPr txBox="1">
            <a:spLocks noChangeArrowheads="1"/>
          </p:cNvSpPr>
          <p:nvPr/>
        </p:nvSpPr>
        <p:spPr bwMode="auto">
          <a:xfrm>
            <a:off x="5600701" y="3113486"/>
            <a:ext cx="22794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75" b="1" dirty="0"/>
              <a:t>*</a:t>
            </a:r>
          </a:p>
        </p:txBody>
      </p:sp>
      <p:sp>
        <p:nvSpPr>
          <p:cNvPr id="191" name="TextBox 171"/>
          <p:cNvSpPr txBox="1">
            <a:spLocks noChangeArrowheads="1"/>
          </p:cNvSpPr>
          <p:nvPr/>
        </p:nvSpPr>
        <p:spPr bwMode="auto">
          <a:xfrm>
            <a:off x="5560220" y="2714627"/>
            <a:ext cx="22794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75" b="1" dirty="0"/>
              <a:t>*</a:t>
            </a:r>
          </a:p>
        </p:txBody>
      </p:sp>
      <p:sp>
        <p:nvSpPr>
          <p:cNvPr id="192" name="TextBox 171"/>
          <p:cNvSpPr txBox="1">
            <a:spLocks noChangeArrowheads="1"/>
          </p:cNvSpPr>
          <p:nvPr/>
        </p:nvSpPr>
        <p:spPr bwMode="auto">
          <a:xfrm>
            <a:off x="6806968" y="3361731"/>
            <a:ext cx="22794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75" b="1" dirty="0"/>
              <a:t>*</a:t>
            </a:r>
          </a:p>
        </p:txBody>
      </p:sp>
      <p:pic>
        <p:nvPicPr>
          <p:cNvPr id="193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04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93038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Typical Oklahoma Cropland Share Lease Agreement</a:t>
            </a:r>
          </a:p>
        </p:txBody>
      </p:sp>
      <p:graphicFrame>
        <p:nvGraphicFramePr>
          <p:cNvPr id="48233" name="Group 10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49740550"/>
              </p:ext>
            </p:extLst>
          </p:nvPr>
        </p:nvGraphicFramePr>
        <p:xfrm>
          <a:off x="1066800" y="1524000"/>
          <a:ext cx="6437313" cy="4525967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Income items shared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Landlord’s share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Other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Expense items shared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Fertilizer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Pesticide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1/3 (or none)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Chemical applications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1/3 (or none)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Harvesting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Lime application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1/3 (or all or none)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Irrigation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None (or 1/3)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377" name="Text Box 97"/>
          <p:cNvSpPr txBox="1">
            <a:spLocks noChangeArrowheads="1"/>
          </p:cNvSpPr>
          <p:nvPr/>
        </p:nvSpPr>
        <p:spPr bwMode="auto">
          <a:xfrm>
            <a:off x="1066800" y="6324600"/>
            <a:ext cx="708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Source:  OSU </a:t>
            </a:r>
            <a:r>
              <a:rPr lang="en-US" sz="1600" dirty="0" smtClean="0"/>
              <a:t>CR-230, February 2019.</a:t>
            </a:r>
            <a:endParaRPr lang="en-US" sz="1600" dirty="0"/>
          </a:p>
        </p:txBody>
      </p:sp>
      <p:pic>
        <p:nvPicPr>
          <p:cNvPr id="5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61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93038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dirty="0" smtClean="0">
                <a:latin typeface="Comic Sans MS" pitchFamily="66" charset="0"/>
              </a:rPr>
              <a:t>Average Annual Pasture Cash Rental Rates ($/acre)*</a:t>
            </a:r>
          </a:p>
        </p:txBody>
      </p:sp>
      <p:sp>
        <p:nvSpPr>
          <p:cNvPr id="20541" name="Text Box 79"/>
          <p:cNvSpPr txBox="1">
            <a:spLocks noChangeArrowheads="1"/>
          </p:cNvSpPr>
          <p:nvPr/>
        </p:nvSpPr>
        <p:spPr bwMode="auto">
          <a:xfrm>
            <a:off x="1371600" y="6445250"/>
            <a:ext cx="2967081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prstClr val="black"/>
                </a:solidFill>
              </a:rPr>
              <a:t>Source:  OSU/NASS </a:t>
            </a:r>
            <a:r>
              <a:rPr lang="en-US" sz="1600" dirty="0" smtClean="0">
                <a:solidFill>
                  <a:prstClr val="black"/>
                </a:solidFill>
              </a:rPr>
              <a:t>survey, 2018</a:t>
            </a:r>
            <a:endParaRPr lang="en-US" sz="1600" dirty="0">
              <a:solidFill>
                <a:prstClr val="black"/>
              </a:solidFill>
            </a:endParaRPr>
          </a:p>
        </p:txBody>
      </p:sp>
      <p:graphicFrame>
        <p:nvGraphicFramePr>
          <p:cNvPr id="7" name="Group 30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34130617"/>
              </p:ext>
            </p:extLst>
          </p:nvPr>
        </p:nvGraphicFramePr>
        <p:xfrm>
          <a:off x="914400" y="1219200"/>
          <a:ext cx="7351713" cy="3651504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2018 vs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Native Pasture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2016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11.61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10.00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10.94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15.32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15.00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12.78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16.76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15.00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13.95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17.97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15.00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16.73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15.33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13.31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13.95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+10%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Bermuda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2016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21.15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22.19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+mn-cs"/>
                        </a:rPr>
                        <a:t>25.22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+mn-cs"/>
                        </a:rPr>
                        <a:t>20.00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24.55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22.85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23.96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23.15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22.79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+2%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Other Pasture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2016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+mn-cs"/>
                        </a:rPr>
                        <a:t>14.43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14.00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17.83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20.40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26.82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25.00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25.55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22.27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22.09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+1%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971800" y="4724400"/>
            <a:ext cx="3886200" cy="1981200"/>
            <a:chOff x="381000" y="600075"/>
            <a:chExt cx="8458200" cy="4689475"/>
          </a:xfrm>
        </p:grpSpPr>
        <p:sp>
          <p:nvSpPr>
            <p:cNvPr id="6" name="Rectangle 90"/>
            <p:cNvSpPr>
              <a:spLocks noChangeArrowheads="1"/>
            </p:cNvSpPr>
            <p:nvPr/>
          </p:nvSpPr>
          <p:spPr bwMode="auto">
            <a:xfrm>
              <a:off x="8326438" y="1598613"/>
              <a:ext cx="319087" cy="13573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91"/>
            <p:cNvSpPr>
              <a:spLocks/>
            </p:cNvSpPr>
            <p:nvPr/>
          </p:nvSpPr>
          <p:spPr bwMode="auto">
            <a:xfrm>
              <a:off x="8467725" y="1981200"/>
              <a:ext cx="325438" cy="714375"/>
            </a:xfrm>
            <a:custGeom>
              <a:avLst/>
              <a:gdLst>
                <a:gd name="T0" fmla="*/ 0 w 452"/>
                <a:gd name="T1" fmla="*/ 2147483647 h 928"/>
                <a:gd name="T2" fmla="*/ 2147483647 w 452"/>
                <a:gd name="T3" fmla="*/ 0 h 928"/>
                <a:gd name="T4" fmla="*/ 2147483647 w 452"/>
                <a:gd name="T5" fmla="*/ 2147483647 h 928"/>
                <a:gd name="T6" fmla="*/ 2147483647 w 452"/>
                <a:gd name="T7" fmla="*/ 2147483647 h 928"/>
                <a:gd name="T8" fmla="*/ 2147483647 w 452"/>
                <a:gd name="T9" fmla="*/ 2147483647 h 928"/>
                <a:gd name="T10" fmla="*/ 2147483647 w 452"/>
                <a:gd name="T11" fmla="*/ 2147483647 h 928"/>
                <a:gd name="T12" fmla="*/ 0 w 452"/>
                <a:gd name="T13" fmla="*/ 2147483647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2"/>
                <a:gd name="T22" fmla="*/ 0 h 928"/>
                <a:gd name="T23" fmla="*/ 452 w 452"/>
                <a:gd name="T24" fmla="*/ 928 h 9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2" h="928">
                  <a:moveTo>
                    <a:pt x="0" y="912"/>
                  </a:moveTo>
                  <a:lnTo>
                    <a:pt x="10" y="0"/>
                  </a:lnTo>
                  <a:lnTo>
                    <a:pt x="317" y="17"/>
                  </a:lnTo>
                  <a:lnTo>
                    <a:pt x="334" y="135"/>
                  </a:lnTo>
                  <a:lnTo>
                    <a:pt x="419" y="739"/>
                  </a:lnTo>
                  <a:lnTo>
                    <a:pt x="452" y="928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92"/>
            <p:cNvSpPr>
              <a:spLocks/>
            </p:cNvSpPr>
            <p:nvPr/>
          </p:nvSpPr>
          <p:spPr bwMode="auto">
            <a:xfrm>
              <a:off x="4784725" y="858838"/>
              <a:ext cx="430213" cy="722312"/>
            </a:xfrm>
            <a:custGeom>
              <a:avLst/>
              <a:gdLst>
                <a:gd name="T0" fmla="*/ 0 w 597"/>
                <a:gd name="T1" fmla="*/ 2147483647 h 939"/>
                <a:gd name="T2" fmla="*/ 2147483647 w 597"/>
                <a:gd name="T3" fmla="*/ 0 h 939"/>
                <a:gd name="T4" fmla="*/ 2147483647 w 597"/>
                <a:gd name="T5" fmla="*/ 2147483647 h 939"/>
                <a:gd name="T6" fmla="*/ 2147483647 w 597"/>
                <a:gd name="T7" fmla="*/ 2147483647 h 939"/>
                <a:gd name="T8" fmla="*/ 2147483647 w 597"/>
                <a:gd name="T9" fmla="*/ 2147483647 h 939"/>
                <a:gd name="T10" fmla="*/ 2147483647 w 597"/>
                <a:gd name="T11" fmla="*/ 2147483647 h 939"/>
                <a:gd name="T12" fmla="*/ 0 w 597"/>
                <a:gd name="T13" fmla="*/ 2147483647 h 9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"/>
                <a:gd name="T22" fmla="*/ 0 h 939"/>
                <a:gd name="T23" fmla="*/ 597 w 597"/>
                <a:gd name="T24" fmla="*/ 939 h 9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" h="939">
                  <a:moveTo>
                    <a:pt x="0" y="931"/>
                  </a:moveTo>
                  <a:lnTo>
                    <a:pt x="16" y="0"/>
                  </a:lnTo>
                  <a:lnTo>
                    <a:pt x="271" y="19"/>
                  </a:lnTo>
                  <a:lnTo>
                    <a:pt x="597" y="27"/>
                  </a:lnTo>
                  <a:lnTo>
                    <a:pt x="593" y="732"/>
                  </a:lnTo>
                  <a:lnTo>
                    <a:pt x="596" y="939"/>
                  </a:lnTo>
                  <a:lnTo>
                    <a:pt x="0" y="931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3"/>
            <p:cNvSpPr>
              <a:spLocks/>
            </p:cNvSpPr>
            <p:nvPr/>
          </p:nvSpPr>
          <p:spPr bwMode="auto">
            <a:xfrm>
              <a:off x="4976813" y="2571750"/>
              <a:ext cx="638175" cy="550863"/>
            </a:xfrm>
            <a:custGeom>
              <a:avLst/>
              <a:gdLst>
                <a:gd name="T0" fmla="*/ 0 w 887"/>
                <a:gd name="T1" fmla="*/ 2147483647 h 716"/>
                <a:gd name="T2" fmla="*/ 0 w 887"/>
                <a:gd name="T3" fmla="*/ 2147483647 h 716"/>
                <a:gd name="T4" fmla="*/ 2147483647 w 887"/>
                <a:gd name="T5" fmla="*/ 0 h 716"/>
                <a:gd name="T6" fmla="*/ 2147483647 w 887"/>
                <a:gd name="T7" fmla="*/ 2147483647 h 716"/>
                <a:gd name="T8" fmla="*/ 2147483647 w 887"/>
                <a:gd name="T9" fmla="*/ 2147483647 h 716"/>
                <a:gd name="T10" fmla="*/ 2147483647 w 887"/>
                <a:gd name="T11" fmla="*/ 2147483647 h 716"/>
                <a:gd name="T12" fmla="*/ 2147483647 w 887"/>
                <a:gd name="T13" fmla="*/ 2147483647 h 716"/>
                <a:gd name="T14" fmla="*/ 2147483647 w 887"/>
                <a:gd name="T15" fmla="*/ 2147483647 h 716"/>
                <a:gd name="T16" fmla="*/ 0 w 887"/>
                <a:gd name="T17" fmla="*/ 2147483647 h 7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87"/>
                <a:gd name="T28" fmla="*/ 0 h 716"/>
                <a:gd name="T29" fmla="*/ 887 w 887"/>
                <a:gd name="T30" fmla="*/ 716 h 7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87" h="716">
                  <a:moveTo>
                    <a:pt x="0" y="593"/>
                  </a:moveTo>
                  <a:lnTo>
                    <a:pt x="0" y="285"/>
                  </a:lnTo>
                  <a:lnTo>
                    <a:pt x="12" y="0"/>
                  </a:lnTo>
                  <a:lnTo>
                    <a:pt x="151" y="4"/>
                  </a:lnTo>
                  <a:lnTo>
                    <a:pt x="887" y="34"/>
                  </a:lnTo>
                  <a:lnTo>
                    <a:pt x="882" y="636"/>
                  </a:lnTo>
                  <a:lnTo>
                    <a:pt x="880" y="716"/>
                  </a:lnTo>
                  <a:lnTo>
                    <a:pt x="279" y="612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7962900" y="1981200"/>
              <a:ext cx="511175" cy="711200"/>
            </a:xfrm>
            <a:custGeom>
              <a:avLst/>
              <a:gdLst>
                <a:gd name="T0" fmla="*/ 0 w 708"/>
                <a:gd name="T1" fmla="*/ 2147483647 h 923"/>
                <a:gd name="T2" fmla="*/ 2147483647 w 708"/>
                <a:gd name="T3" fmla="*/ 2147483647 h 923"/>
                <a:gd name="T4" fmla="*/ 2147483647 w 708"/>
                <a:gd name="T5" fmla="*/ 2147483647 h 923"/>
                <a:gd name="T6" fmla="*/ 2147483647 w 708"/>
                <a:gd name="T7" fmla="*/ 2147483647 h 923"/>
                <a:gd name="T8" fmla="*/ 2147483647 w 708"/>
                <a:gd name="T9" fmla="*/ 2147483647 h 923"/>
                <a:gd name="T10" fmla="*/ 2147483647 w 708"/>
                <a:gd name="T11" fmla="*/ 0 h 923"/>
                <a:gd name="T12" fmla="*/ 2147483647 w 708"/>
                <a:gd name="T13" fmla="*/ 2147483647 h 923"/>
                <a:gd name="T14" fmla="*/ 2147483647 w 708"/>
                <a:gd name="T15" fmla="*/ 2147483647 h 923"/>
                <a:gd name="T16" fmla="*/ 2147483647 w 708"/>
                <a:gd name="T17" fmla="*/ 2147483647 h 923"/>
                <a:gd name="T18" fmla="*/ 2147483647 w 708"/>
                <a:gd name="T19" fmla="*/ 2147483647 h 923"/>
                <a:gd name="T20" fmla="*/ 2147483647 w 708"/>
                <a:gd name="T21" fmla="*/ 2147483647 h 923"/>
                <a:gd name="T22" fmla="*/ 0 w 708"/>
                <a:gd name="T23" fmla="*/ 2147483647 h 9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8"/>
                <a:gd name="T37" fmla="*/ 0 h 923"/>
                <a:gd name="T38" fmla="*/ 708 w 708"/>
                <a:gd name="T39" fmla="*/ 923 h 9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8" h="923">
                  <a:moveTo>
                    <a:pt x="0" y="231"/>
                  </a:moveTo>
                  <a:lnTo>
                    <a:pt x="63" y="151"/>
                  </a:lnTo>
                  <a:lnTo>
                    <a:pt x="260" y="141"/>
                  </a:lnTo>
                  <a:lnTo>
                    <a:pt x="260" y="1"/>
                  </a:lnTo>
                  <a:lnTo>
                    <a:pt x="401" y="1"/>
                  </a:lnTo>
                  <a:lnTo>
                    <a:pt x="708" y="0"/>
                  </a:lnTo>
                  <a:lnTo>
                    <a:pt x="698" y="912"/>
                  </a:lnTo>
                  <a:lnTo>
                    <a:pt x="241" y="923"/>
                  </a:lnTo>
                  <a:lnTo>
                    <a:pt x="238" y="627"/>
                  </a:lnTo>
                  <a:lnTo>
                    <a:pt x="48" y="627"/>
                  </a:lnTo>
                  <a:lnTo>
                    <a:pt x="96" y="27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95"/>
            <p:cNvSpPr>
              <a:spLocks/>
            </p:cNvSpPr>
            <p:nvPr/>
          </p:nvSpPr>
          <p:spPr bwMode="auto">
            <a:xfrm>
              <a:off x="8251825" y="1314450"/>
              <a:ext cx="442913" cy="681038"/>
            </a:xfrm>
            <a:custGeom>
              <a:avLst/>
              <a:gdLst>
                <a:gd name="T0" fmla="*/ 0 w 614"/>
                <a:gd name="T1" fmla="*/ 2147483647 h 887"/>
                <a:gd name="T2" fmla="*/ 2147483647 w 614"/>
                <a:gd name="T3" fmla="*/ 2147483647 h 887"/>
                <a:gd name="T4" fmla="*/ 2147483647 w 614"/>
                <a:gd name="T5" fmla="*/ 0 h 887"/>
                <a:gd name="T6" fmla="*/ 2147483647 w 614"/>
                <a:gd name="T7" fmla="*/ 2147483647 h 887"/>
                <a:gd name="T8" fmla="*/ 2147483647 w 614"/>
                <a:gd name="T9" fmla="*/ 2147483647 h 887"/>
                <a:gd name="T10" fmla="*/ 2147483647 w 614"/>
                <a:gd name="T11" fmla="*/ 2147483647 h 887"/>
                <a:gd name="T12" fmla="*/ 2147483647 w 614"/>
                <a:gd name="T13" fmla="*/ 2147483647 h 887"/>
                <a:gd name="T14" fmla="*/ 0 w 614"/>
                <a:gd name="T15" fmla="*/ 2147483647 h 8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4"/>
                <a:gd name="T25" fmla="*/ 0 h 887"/>
                <a:gd name="T26" fmla="*/ 614 w 614"/>
                <a:gd name="T27" fmla="*/ 887 h 8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4" h="887">
                  <a:moveTo>
                    <a:pt x="0" y="871"/>
                  </a:moveTo>
                  <a:lnTo>
                    <a:pt x="4" y="278"/>
                  </a:lnTo>
                  <a:lnTo>
                    <a:pt x="11" y="0"/>
                  </a:lnTo>
                  <a:lnTo>
                    <a:pt x="521" y="16"/>
                  </a:lnTo>
                  <a:lnTo>
                    <a:pt x="538" y="323"/>
                  </a:lnTo>
                  <a:lnTo>
                    <a:pt x="614" y="887"/>
                  </a:lnTo>
                  <a:lnTo>
                    <a:pt x="307" y="870"/>
                  </a:lnTo>
                  <a:lnTo>
                    <a:pt x="0" y="87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96"/>
            <p:cNvSpPr>
              <a:spLocks/>
            </p:cNvSpPr>
            <p:nvPr/>
          </p:nvSpPr>
          <p:spPr bwMode="auto">
            <a:xfrm>
              <a:off x="5197475" y="1420813"/>
              <a:ext cx="647700" cy="596900"/>
            </a:xfrm>
            <a:custGeom>
              <a:avLst/>
              <a:gdLst>
                <a:gd name="T0" fmla="*/ 0 w 899"/>
                <a:gd name="T1" fmla="*/ 2147483647 h 777"/>
                <a:gd name="T2" fmla="*/ 2147483647 w 899"/>
                <a:gd name="T3" fmla="*/ 2147483647 h 777"/>
                <a:gd name="T4" fmla="*/ 2147483647 w 899"/>
                <a:gd name="T5" fmla="*/ 0 h 777"/>
                <a:gd name="T6" fmla="*/ 2147483647 w 899"/>
                <a:gd name="T7" fmla="*/ 2147483647 h 777"/>
                <a:gd name="T8" fmla="*/ 2147483647 w 899"/>
                <a:gd name="T9" fmla="*/ 2147483647 h 777"/>
                <a:gd name="T10" fmla="*/ 2147483647 w 899"/>
                <a:gd name="T11" fmla="*/ 2147483647 h 777"/>
                <a:gd name="T12" fmla="*/ 0 w 899"/>
                <a:gd name="T13" fmla="*/ 2147483647 h 7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9"/>
                <a:gd name="T22" fmla="*/ 0 h 777"/>
                <a:gd name="T23" fmla="*/ 899 w 899"/>
                <a:gd name="T24" fmla="*/ 777 h 7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9" h="777">
                  <a:moveTo>
                    <a:pt x="0" y="742"/>
                  </a:moveTo>
                  <a:lnTo>
                    <a:pt x="23" y="207"/>
                  </a:lnTo>
                  <a:lnTo>
                    <a:pt x="20" y="0"/>
                  </a:lnTo>
                  <a:lnTo>
                    <a:pt x="899" y="21"/>
                  </a:lnTo>
                  <a:lnTo>
                    <a:pt x="883" y="773"/>
                  </a:lnTo>
                  <a:lnTo>
                    <a:pt x="599" y="777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97"/>
            <p:cNvSpPr>
              <a:spLocks/>
            </p:cNvSpPr>
            <p:nvPr/>
          </p:nvSpPr>
          <p:spPr bwMode="auto">
            <a:xfrm>
              <a:off x="5210175" y="879475"/>
              <a:ext cx="638175" cy="558800"/>
            </a:xfrm>
            <a:custGeom>
              <a:avLst/>
              <a:gdLst>
                <a:gd name="T0" fmla="*/ 0 w 884"/>
                <a:gd name="T1" fmla="*/ 2147483647 h 726"/>
                <a:gd name="T2" fmla="*/ 2147483647 w 884"/>
                <a:gd name="T3" fmla="*/ 0 h 726"/>
                <a:gd name="T4" fmla="*/ 2147483647 w 884"/>
                <a:gd name="T5" fmla="*/ 2147483647 h 726"/>
                <a:gd name="T6" fmla="*/ 2147483647 w 884"/>
                <a:gd name="T7" fmla="*/ 2147483647 h 726"/>
                <a:gd name="T8" fmla="*/ 2147483647 w 884"/>
                <a:gd name="T9" fmla="*/ 2147483647 h 726"/>
                <a:gd name="T10" fmla="*/ 0 w 884"/>
                <a:gd name="T11" fmla="*/ 2147483647 h 7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4"/>
                <a:gd name="T19" fmla="*/ 0 h 726"/>
                <a:gd name="T20" fmla="*/ 884 w 884"/>
                <a:gd name="T21" fmla="*/ 726 h 7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4" h="726">
                  <a:moveTo>
                    <a:pt x="0" y="705"/>
                  </a:moveTo>
                  <a:lnTo>
                    <a:pt x="4" y="0"/>
                  </a:lnTo>
                  <a:lnTo>
                    <a:pt x="418" y="13"/>
                  </a:lnTo>
                  <a:lnTo>
                    <a:pt x="884" y="13"/>
                  </a:lnTo>
                  <a:lnTo>
                    <a:pt x="878" y="726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98"/>
            <p:cNvSpPr>
              <a:spLocks/>
            </p:cNvSpPr>
            <p:nvPr/>
          </p:nvSpPr>
          <p:spPr bwMode="auto">
            <a:xfrm>
              <a:off x="5845175" y="889000"/>
              <a:ext cx="711200" cy="549275"/>
            </a:xfrm>
            <a:custGeom>
              <a:avLst/>
              <a:gdLst>
                <a:gd name="T0" fmla="*/ 0 w 985"/>
                <a:gd name="T1" fmla="*/ 2147483647 h 713"/>
                <a:gd name="T2" fmla="*/ 2147483647 w 985"/>
                <a:gd name="T3" fmla="*/ 0 h 713"/>
                <a:gd name="T4" fmla="*/ 2147483647 w 985"/>
                <a:gd name="T5" fmla="*/ 2147483647 h 713"/>
                <a:gd name="T6" fmla="*/ 2147483647 w 985"/>
                <a:gd name="T7" fmla="*/ 2147483647 h 713"/>
                <a:gd name="T8" fmla="*/ 2147483647 w 985"/>
                <a:gd name="T9" fmla="*/ 2147483647 h 713"/>
                <a:gd name="T10" fmla="*/ 2147483647 w 985"/>
                <a:gd name="T11" fmla="*/ 2147483647 h 713"/>
                <a:gd name="T12" fmla="*/ 2147483647 w 985"/>
                <a:gd name="T13" fmla="*/ 2147483647 h 713"/>
                <a:gd name="T14" fmla="*/ 0 w 985"/>
                <a:gd name="T15" fmla="*/ 2147483647 h 7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5"/>
                <a:gd name="T25" fmla="*/ 0 h 713"/>
                <a:gd name="T26" fmla="*/ 985 w 985"/>
                <a:gd name="T27" fmla="*/ 713 h 7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5" h="713">
                  <a:moveTo>
                    <a:pt x="0" y="713"/>
                  </a:moveTo>
                  <a:lnTo>
                    <a:pt x="5" y="0"/>
                  </a:lnTo>
                  <a:lnTo>
                    <a:pt x="402" y="18"/>
                  </a:lnTo>
                  <a:lnTo>
                    <a:pt x="985" y="25"/>
                  </a:lnTo>
                  <a:lnTo>
                    <a:pt x="974" y="372"/>
                  </a:lnTo>
                  <a:lnTo>
                    <a:pt x="549" y="526"/>
                  </a:lnTo>
                  <a:lnTo>
                    <a:pt x="555" y="684"/>
                  </a:lnTo>
                  <a:lnTo>
                    <a:pt x="0" y="713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99"/>
            <p:cNvSpPr>
              <a:spLocks/>
            </p:cNvSpPr>
            <p:nvPr/>
          </p:nvSpPr>
          <p:spPr bwMode="auto">
            <a:xfrm>
              <a:off x="5084763" y="1992313"/>
              <a:ext cx="542925" cy="608012"/>
            </a:xfrm>
            <a:custGeom>
              <a:avLst/>
              <a:gdLst>
                <a:gd name="T0" fmla="*/ 0 w 755"/>
                <a:gd name="T1" fmla="*/ 2147483647 h 789"/>
                <a:gd name="T2" fmla="*/ 2147483647 w 755"/>
                <a:gd name="T3" fmla="*/ 2147483647 h 789"/>
                <a:gd name="T4" fmla="*/ 2147483647 w 755"/>
                <a:gd name="T5" fmla="*/ 0 h 789"/>
                <a:gd name="T6" fmla="*/ 2147483647 w 755"/>
                <a:gd name="T7" fmla="*/ 2147483647 h 789"/>
                <a:gd name="T8" fmla="*/ 2147483647 w 755"/>
                <a:gd name="T9" fmla="*/ 2147483647 h 789"/>
                <a:gd name="T10" fmla="*/ 0 w 755"/>
                <a:gd name="T11" fmla="*/ 2147483647 h 7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5"/>
                <a:gd name="T19" fmla="*/ 0 h 789"/>
                <a:gd name="T20" fmla="*/ 755 w 755"/>
                <a:gd name="T21" fmla="*/ 789 h 7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5" h="789">
                  <a:moveTo>
                    <a:pt x="0" y="759"/>
                  </a:moveTo>
                  <a:lnTo>
                    <a:pt x="7" y="7"/>
                  </a:lnTo>
                  <a:lnTo>
                    <a:pt x="156" y="0"/>
                  </a:lnTo>
                  <a:lnTo>
                    <a:pt x="755" y="35"/>
                  </a:lnTo>
                  <a:lnTo>
                    <a:pt x="736" y="789"/>
                  </a:lnTo>
                  <a:lnTo>
                    <a:pt x="0" y="759"/>
                  </a:lnTo>
                  <a:close/>
                </a:path>
              </a:pathLst>
            </a:custGeom>
            <a:solidFill>
              <a:srgbClr val="CCFFCC"/>
            </a:solidFill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00"/>
            <p:cNvSpPr>
              <a:spLocks/>
            </p:cNvSpPr>
            <p:nvPr/>
          </p:nvSpPr>
          <p:spPr bwMode="auto">
            <a:xfrm>
              <a:off x="5614988" y="2014538"/>
              <a:ext cx="525462" cy="593725"/>
            </a:xfrm>
            <a:custGeom>
              <a:avLst/>
              <a:gdLst>
                <a:gd name="T0" fmla="*/ 0 w 729"/>
                <a:gd name="T1" fmla="*/ 2147483647 h 771"/>
                <a:gd name="T2" fmla="*/ 2147483647 w 729"/>
                <a:gd name="T3" fmla="*/ 2147483647 h 771"/>
                <a:gd name="T4" fmla="*/ 2147483647 w 729"/>
                <a:gd name="T5" fmla="*/ 0 h 771"/>
                <a:gd name="T6" fmla="*/ 2147483647 w 729"/>
                <a:gd name="T7" fmla="*/ 2147483647 h 771"/>
                <a:gd name="T8" fmla="*/ 2147483647 w 729"/>
                <a:gd name="T9" fmla="*/ 2147483647 h 771"/>
                <a:gd name="T10" fmla="*/ 2147483647 w 729"/>
                <a:gd name="T11" fmla="*/ 2147483647 h 771"/>
                <a:gd name="T12" fmla="*/ 2147483647 w 729"/>
                <a:gd name="T13" fmla="*/ 2147483647 h 771"/>
                <a:gd name="T14" fmla="*/ 0 w 729"/>
                <a:gd name="T15" fmla="*/ 2147483647 h 7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9"/>
                <a:gd name="T25" fmla="*/ 0 h 771"/>
                <a:gd name="T26" fmla="*/ 729 w 729"/>
                <a:gd name="T27" fmla="*/ 771 h 7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9" h="771">
                  <a:moveTo>
                    <a:pt x="0" y="758"/>
                  </a:moveTo>
                  <a:lnTo>
                    <a:pt x="19" y="4"/>
                  </a:lnTo>
                  <a:lnTo>
                    <a:pt x="303" y="0"/>
                  </a:lnTo>
                  <a:lnTo>
                    <a:pt x="436" y="2"/>
                  </a:lnTo>
                  <a:lnTo>
                    <a:pt x="431" y="280"/>
                  </a:lnTo>
                  <a:lnTo>
                    <a:pt x="729" y="396"/>
                  </a:lnTo>
                  <a:lnTo>
                    <a:pt x="721" y="771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01"/>
            <p:cNvSpPr>
              <a:spLocks/>
            </p:cNvSpPr>
            <p:nvPr/>
          </p:nvSpPr>
          <p:spPr bwMode="auto">
            <a:xfrm>
              <a:off x="5834063" y="1416050"/>
              <a:ext cx="576262" cy="601663"/>
            </a:xfrm>
            <a:custGeom>
              <a:avLst/>
              <a:gdLst>
                <a:gd name="T0" fmla="*/ 0 w 799"/>
                <a:gd name="T1" fmla="*/ 2147483647 h 783"/>
                <a:gd name="T2" fmla="*/ 2147483647 w 799"/>
                <a:gd name="T3" fmla="*/ 2147483647 h 783"/>
                <a:gd name="T4" fmla="*/ 2147483647 w 799"/>
                <a:gd name="T5" fmla="*/ 0 h 783"/>
                <a:gd name="T6" fmla="*/ 2147483647 w 799"/>
                <a:gd name="T7" fmla="*/ 2147483647 h 783"/>
                <a:gd name="T8" fmla="*/ 2147483647 w 799"/>
                <a:gd name="T9" fmla="*/ 2147483647 h 783"/>
                <a:gd name="T10" fmla="*/ 2147483647 w 799"/>
                <a:gd name="T11" fmla="*/ 2147483647 h 783"/>
                <a:gd name="T12" fmla="*/ 2147483647 w 799"/>
                <a:gd name="T13" fmla="*/ 2147483647 h 783"/>
                <a:gd name="T14" fmla="*/ 2147483647 w 799"/>
                <a:gd name="T15" fmla="*/ 2147483647 h 783"/>
                <a:gd name="T16" fmla="*/ 2147483647 w 799"/>
                <a:gd name="T17" fmla="*/ 2147483647 h 783"/>
                <a:gd name="T18" fmla="*/ 2147483647 w 799"/>
                <a:gd name="T19" fmla="*/ 2147483647 h 783"/>
                <a:gd name="T20" fmla="*/ 2147483647 w 799"/>
                <a:gd name="T21" fmla="*/ 2147483647 h 783"/>
                <a:gd name="T22" fmla="*/ 0 w 799"/>
                <a:gd name="T23" fmla="*/ 2147483647 h 7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9"/>
                <a:gd name="T37" fmla="*/ 0 h 783"/>
                <a:gd name="T38" fmla="*/ 799 w 799"/>
                <a:gd name="T39" fmla="*/ 783 h 7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9" h="783">
                  <a:moveTo>
                    <a:pt x="0" y="781"/>
                  </a:moveTo>
                  <a:lnTo>
                    <a:pt x="16" y="29"/>
                  </a:lnTo>
                  <a:lnTo>
                    <a:pt x="571" y="0"/>
                  </a:lnTo>
                  <a:lnTo>
                    <a:pt x="799" y="63"/>
                  </a:lnTo>
                  <a:lnTo>
                    <a:pt x="630" y="200"/>
                  </a:lnTo>
                  <a:lnTo>
                    <a:pt x="587" y="486"/>
                  </a:lnTo>
                  <a:lnTo>
                    <a:pt x="744" y="487"/>
                  </a:lnTo>
                  <a:lnTo>
                    <a:pt x="749" y="657"/>
                  </a:lnTo>
                  <a:lnTo>
                    <a:pt x="434" y="641"/>
                  </a:lnTo>
                  <a:lnTo>
                    <a:pt x="424" y="769"/>
                  </a:lnTo>
                  <a:lnTo>
                    <a:pt x="133" y="783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02"/>
            <p:cNvSpPr>
              <a:spLocks/>
            </p:cNvSpPr>
            <p:nvPr/>
          </p:nvSpPr>
          <p:spPr bwMode="auto">
            <a:xfrm>
              <a:off x="5611813" y="2600325"/>
              <a:ext cx="523875" cy="465138"/>
            </a:xfrm>
            <a:custGeom>
              <a:avLst/>
              <a:gdLst>
                <a:gd name="T0" fmla="*/ 0 w 726"/>
                <a:gd name="T1" fmla="*/ 2147483647 h 606"/>
                <a:gd name="T2" fmla="*/ 2147483647 w 726"/>
                <a:gd name="T3" fmla="*/ 0 h 606"/>
                <a:gd name="T4" fmla="*/ 2147483647 w 726"/>
                <a:gd name="T5" fmla="*/ 2147483647 h 606"/>
                <a:gd name="T6" fmla="*/ 2147483647 w 726"/>
                <a:gd name="T7" fmla="*/ 2147483647 h 606"/>
                <a:gd name="T8" fmla="*/ 2147483647 w 726"/>
                <a:gd name="T9" fmla="*/ 2147483647 h 606"/>
                <a:gd name="T10" fmla="*/ 0 w 726"/>
                <a:gd name="T11" fmla="*/ 2147483647 h 6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6"/>
                <a:gd name="T19" fmla="*/ 0 h 606"/>
                <a:gd name="T20" fmla="*/ 726 w 726"/>
                <a:gd name="T21" fmla="*/ 606 h 6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6" h="606">
                  <a:moveTo>
                    <a:pt x="0" y="602"/>
                  </a:moveTo>
                  <a:lnTo>
                    <a:pt x="5" y="0"/>
                  </a:lnTo>
                  <a:lnTo>
                    <a:pt x="726" y="13"/>
                  </a:lnTo>
                  <a:lnTo>
                    <a:pt x="718" y="458"/>
                  </a:lnTo>
                  <a:lnTo>
                    <a:pt x="717" y="606"/>
                  </a:lnTo>
                  <a:lnTo>
                    <a:pt x="0" y="602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auto">
            <a:xfrm>
              <a:off x="5927725" y="1909763"/>
              <a:ext cx="741363" cy="417512"/>
            </a:xfrm>
            <a:custGeom>
              <a:avLst/>
              <a:gdLst>
                <a:gd name="T0" fmla="*/ 0 w 1028"/>
                <a:gd name="T1" fmla="*/ 2147483647 h 544"/>
                <a:gd name="T2" fmla="*/ 2147483647 w 1028"/>
                <a:gd name="T3" fmla="*/ 2147483647 h 544"/>
                <a:gd name="T4" fmla="*/ 2147483647 w 1028"/>
                <a:gd name="T5" fmla="*/ 2147483647 h 544"/>
                <a:gd name="T6" fmla="*/ 2147483647 w 1028"/>
                <a:gd name="T7" fmla="*/ 0 h 544"/>
                <a:gd name="T8" fmla="*/ 2147483647 w 1028"/>
                <a:gd name="T9" fmla="*/ 2147483647 h 544"/>
                <a:gd name="T10" fmla="*/ 2147483647 w 1028"/>
                <a:gd name="T11" fmla="*/ 2147483647 h 544"/>
                <a:gd name="T12" fmla="*/ 2147483647 w 1028"/>
                <a:gd name="T13" fmla="*/ 2147483647 h 544"/>
                <a:gd name="T14" fmla="*/ 2147483647 w 1028"/>
                <a:gd name="T15" fmla="*/ 2147483647 h 544"/>
                <a:gd name="T16" fmla="*/ 2147483647 w 1028"/>
                <a:gd name="T17" fmla="*/ 2147483647 h 544"/>
                <a:gd name="T18" fmla="*/ 2147483647 w 1028"/>
                <a:gd name="T19" fmla="*/ 2147483647 h 544"/>
                <a:gd name="T20" fmla="*/ 0 w 1028"/>
                <a:gd name="T21" fmla="*/ 2147483647 h 5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8"/>
                <a:gd name="T34" fmla="*/ 0 h 544"/>
                <a:gd name="T35" fmla="*/ 1028 w 1028"/>
                <a:gd name="T36" fmla="*/ 544 h 5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8" h="544">
                  <a:moveTo>
                    <a:pt x="0" y="420"/>
                  </a:moveTo>
                  <a:lnTo>
                    <a:pt x="5" y="142"/>
                  </a:lnTo>
                  <a:lnTo>
                    <a:pt x="296" y="128"/>
                  </a:lnTo>
                  <a:lnTo>
                    <a:pt x="306" y="0"/>
                  </a:lnTo>
                  <a:lnTo>
                    <a:pt x="621" y="16"/>
                  </a:lnTo>
                  <a:lnTo>
                    <a:pt x="761" y="7"/>
                  </a:lnTo>
                  <a:lnTo>
                    <a:pt x="769" y="147"/>
                  </a:lnTo>
                  <a:lnTo>
                    <a:pt x="1028" y="158"/>
                  </a:lnTo>
                  <a:lnTo>
                    <a:pt x="1024" y="544"/>
                  </a:lnTo>
                  <a:lnTo>
                    <a:pt x="298" y="53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auto">
            <a:xfrm>
              <a:off x="6775450" y="3824288"/>
              <a:ext cx="444500" cy="461962"/>
            </a:xfrm>
            <a:custGeom>
              <a:avLst/>
              <a:gdLst>
                <a:gd name="T0" fmla="*/ 0 w 617"/>
                <a:gd name="T1" fmla="*/ 2147483647 h 603"/>
                <a:gd name="T2" fmla="*/ 2147483647 w 617"/>
                <a:gd name="T3" fmla="*/ 2147483647 h 603"/>
                <a:gd name="T4" fmla="*/ 2147483647 w 617"/>
                <a:gd name="T5" fmla="*/ 2147483647 h 603"/>
                <a:gd name="T6" fmla="*/ 2147483647 w 617"/>
                <a:gd name="T7" fmla="*/ 2147483647 h 603"/>
                <a:gd name="T8" fmla="*/ 2147483647 w 617"/>
                <a:gd name="T9" fmla="*/ 0 h 603"/>
                <a:gd name="T10" fmla="*/ 2147483647 w 617"/>
                <a:gd name="T11" fmla="*/ 2147483647 h 603"/>
                <a:gd name="T12" fmla="*/ 2147483647 w 617"/>
                <a:gd name="T13" fmla="*/ 2147483647 h 603"/>
                <a:gd name="T14" fmla="*/ 2147483647 w 617"/>
                <a:gd name="T15" fmla="*/ 2147483647 h 603"/>
                <a:gd name="T16" fmla="*/ 2147483647 w 617"/>
                <a:gd name="T17" fmla="*/ 2147483647 h 603"/>
                <a:gd name="T18" fmla="*/ 0 w 617"/>
                <a:gd name="T19" fmla="*/ 2147483647 h 6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7"/>
                <a:gd name="T31" fmla="*/ 0 h 603"/>
                <a:gd name="T32" fmla="*/ 617 w 617"/>
                <a:gd name="T33" fmla="*/ 603 h 6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7" h="603">
                  <a:moveTo>
                    <a:pt x="0" y="592"/>
                  </a:moveTo>
                  <a:lnTo>
                    <a:pt x="11" y="462"/>
                  </a:lnTo>
                  <a:lnTo>
                    <a:pt x="16" y="148"/>
                  </a:lnTo>
                  <a:lnTo>
                    <a:pt x="168" y="130"/>
                  </a:lnTo>
                  <a:lnTo>
                    <a:pt x="169" y="0"/>
                  </a:lnTo>
                  <a:lnTo>
                    <a:pt x="608" y="4"/>
                  </a:lnTo>
                  <a:lnTo>
                    <a:pt x="617" y="131"/>
                  </a:lnTo>
                  <a:lnTo>
                    <a:pt x="534" y="596"/>
                  </a:lnTo>
                  <a:lnTo>
                    <a:pt x="163" y="603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auto">
            <a:xfrm>
              <a:off x="6862763" y="3924300"/>
              <a:ext cx="735012" cy="714375"/>
            </a:xfrm>
            <a:custGeom>
              <a:avLst/>
              <a:gdLst>
                <a:gd name="T0" fmla="*/ 0 w 1019"/>
                <a:gd name="T1" fmla="*/ 2147483647 h 931"/>
                <a:gd name="T2" fmla="*/ 2147483647 w 1019"/>
                <a:gd name="T3" fmla="*/ 2147483647 h 931"/>
                <a:gd name="T4" fmla="*/ 2147483647 w 1019"/>
                <a:gd name="T5" fmla="*/ 2147483647 h 931"/>
                <a:gd name="T6" fmla="*/ 2147483647 w 1019"/>
                <a:gd name="T7" fmla="*/ 0 h 931"/>
                <a:gd name="T8" fmla="*/ 2147483647 w 1019"/>
                <a:gd name="T9" fmla="*/ 2147483647 h 931"/>
                <a:gd name="T10" fmla="*/ 2147483647 w 1019"/>
                <a:gd name="T11" fmla="*/ 2147483647 h 931"/>
                <a:gd name="T12" fmla="*/ 2147483647 w 1019"/>
                <a:gd name="T13" fmla="*/ 2147483647 h 931"/>
                <a:gd name="T14" fmla="*/ 2147483647 w 1019"/>
                <a:gd name="T15" fmla="*/ 2147483647 h 931"/>
                <a:gd name="T16" fmla="*/ 2147483647 w 1019"/>
                <a:gd name="T17" fmla="*/ 2147483647 h 931"/>
                <a:gd name="T18" fmla="*/ 2147483647 w 1019"/>
                <a:gd name="T19" fmla="*/ 2147483647 h 931"/>
                <a:gd name="T20" fmla="*/ 2147483647 w 1019"/>
                <a:gd name="T21" fmla="*/ 2147483647 h 931"/>
                <a:gd name="T22" fmla="*/ 0 w 1019"/>
                <a:gd name="T23" fmla="*/ 2147483647 h 9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9"/>
                <a:gd name="T37" fmla="*/ 0 h 931"/>
                <a:gd name="T38" fmla="*/ 1019 w 1019"/>
                <a:gd name="T39" fmla="*/ 931 h 9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9" h="931">
                  <a:moveTo>
                    <a:pt x="0" y="926"/>
                  </a:moveTo>
                  <a:lnTo>
                    <a:pt x="14" y="472"/>
                  </a:lnTo>
                  <a:lnTo>
                    <a:pt x="384" y="465"/>
                  </a:lnTo>
                  <a:lnTo>
                    <a:pt x="467" y="0"/>
                  </a:lnTo>
                  <a:lnTo>
                    <a:pt x="739" y="2"/>
                  </a:lnTo>
                  <a:lnTo>
                    <a:pt x="739" y="131"/>
                  </a:lnTo>
                  <a:lnTo>
                    <a:pt x="1012" y="141"/>
                  </a:lnTo>
                  <a:lnTo>
                    <a:pt x="1019" y="271"/>
                  </a:lnTo>
                  <a:lnTo>
                    <a:pt x="859" y="281"/>
                  </a:lnTo>
                  <a:lnTo>
                    <a:pt x="864" y="891"/>
                  </a:lnTo>
                  <a:lnTo>
                    <a:pt x="656" y="931"/>
                  </a:lnTo>
                  <a:lnTo>
                    <a:pt x="0" y="926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auto">
            <a:xfrm>
              <a:off x="6653213" y="4633913"/>
              <a:ext cx="812800" cy="579437"/>
            </a:xfrm>
            <a:custGeom>
              <a:avLst/>
              <a:gdLst>
                <a:gd name="T0" fmla="*/ 0 w 1126"/>
                <a:gd name="T1" fmla="*/ 2147483647 h 751"/>
                <a:gd name="T2" fmla="*/ 2147483647 w 1126"/>
                <a:gd name="T3" fmla="*/ 2147483647 h 751"/>
                <a:gd name="T4" fmla="*/ 2147483647 w 1126"/>
                <a:gd name="T5" fmla="*/ 2147483647 h 751"/>
                <a:gd name="T6" fmla="*/ 2147483647 w 1126"/>
                <a:gd name="T7" fmla="*/ 0 h 751"/>
                <a:gd name="T8" fmla="*/ 2147483647 w 1126"/>
                <a:gd name="T9" fmla="*/ 2147483647 h 751"/>
                <a:gd name="T10" fmla="*/ 2147483647 w 1126"/>
                <a:gd name="T11" fmla="*/ 2147483647 h 751"/>
                <a:gd name="T12" fmla="*/ 2147483647 w 1126"/>
                <a:gd name="T13" fmla="*/ 2147483647 h 751"/>
                <a:gd name="T14" fmla="*/ 2147483647 w 1126"/>
                <a:gd name="T15" fmla="*/ 2147483647 h 751"/>
                <a:gd name="T16" fmla="*/ 2147483647 w 1126"/>
                <a:gd name="T17" fmla="*/ 2147483647 h 751"/>
                <a:gd name="T18" fmla="*/ 2147483647 w 1126"/>
                <a:gd name="T19" fmla="*/ 2147483647 h 751"/>
                <a:gd name="T20" fmla="*/ 2147483647 w 1126"/>
                <a:gd name="T21" fmla="*/ 2147483647 h 751"/>
                <a:gd name="T22" fmla="*/ 0 w 1126"/>
                <a:gd name="T23" fmla="*/ 2147483647 h 7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6"/>
                <a:gd name="T37" fmla="*/ 0 h 751"/>
                <a:gd name="T38" fmla="*/ 1126 w 1126"/>
                <a:gd name="T39" fmla="*/ 751 h 7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6" h="751">
                  <a:moveTo>
                    <a:pt x="0" y="581"/>
                  </a:moveTo>
                  <a:lnTo>
                    <a:pt x="41" y="462"/>
                  </a:lnTo>
                  <a:lnTo>
                    <a:pt x="86" y="78"/>
                  </a:lnTo>
                  <a:lnTo>
                    <a:pt x="321" y="0"/>
                  </a:lnTo>
                  <a:lnTo>
                    <a:pt x="977" y="4"/>
                  </a:lnTo>
                  <a:lnTo>
                    <a:pt x="998" y="312"/>
                  </a:lnTo>
                  <a:lnTo>
                    <a:pt x="1126" y="500"/>
                  </a:lnTo>
                  <a:lnTo>
                    <a:pt x="1080" y="500"/>
                  </a:lnTo>
                  <a:lnTo>
                    <a:pt x="787" y="529"/>
                  </a:lnTo>
                  <a:lnTo>
                    <a:pt x="584" y="705"/>
                  </a:lnTo>
                  <a:lnTo>
                    <a:pt x="331" y="75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auto">
            <a:xfrm>
              <a:off x="7335838" y="4594225"/>
              <a:ext cx="787400" cy="425450"/>
            </a:xfrm>
            <a:custGeom>
              <a:avLst/>
              <a:gdLst>
                <a:gd name="T0" fmla="*/ 0 w 1091"/>
                <a:gd name="T1" fmla="*/ 2147483647 h 556"/>
                <a:gd name="T2" fmla="*/ 2147483647 w 1091"/>
                <a:gd name="T3" fmla="*/ 2147483647 h 556"/>
                <a:gd name="T4" fmla="*/ 2147483647 w 1091"/>
                <a:gd name="T5" fmla="*/ 2147483647 h 556"/>
                <a:gd name="T6" fmla="*/ 2147483647 w 1091"/>
                <a:gd name="T7" fmla="*/ 2147483647 h 556"/>
                <a:gd name="T8" fmla="*/ 2147483647 w 1091"/>
                <a:gd name="T9" fmla="*/ 2147483647 h 556"/>
                <a:gd name="T10" fmla="*/ 2147483647 w 1091"/>
                <a:gd name="T11" fmla="*/ 2147483647 h 556"/>
                <a:gd name="T12" fmla="*/ 2147483647 w 1091"/>
                <a:gd name="T13" fmla="*/ 2147483647 h 556"/>
                <a:gd name="T14" fmla="*/ 2147483647 w 1091"/>
                <a:gd name="T15" fmla="*/ 0 h 556"/>
                <a:gd name="T16" fmla="*/ 2147483647 w 1091"/>
                <a:gd name="T17" fmla="*/ 2147483647 h 556"/>
                <a:gd name="T18" fmla="*/ 0 w 1091"/>
                <a:gd name="T19" fmla="*/ 2147483647 h 5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1"/>
                <a:gd name="T31" fmla="*/ 0 h 556"/>
                <a:gd name="T32" fmla="*/ 1091 w 1091"/>
                <a:gd name="T33" fmla="*/ 556 h 5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1" h="556">
                  <a:moveTo>
                    <a:pt x="0" y="60"/>
                  </a:moveTo>
                  <a:lnTo>
                    <a:pt x="21" y="367"/>
                  </a:lnTo>
                  <a:lnTo>
                    <a:pt x="149" y="556"/>
                  </a:lnTo>
                  <a:lnTo>
                    <a:pt x="444" y="406"/>
                  </a:lnTo>
                  <a:lnTo>
                    <a:pt x="573" y="518"/>
                  </a:lnTo>
                  <a:lnTo>
                    <a:pt x="865" y="487"/>
                  </a:lnTo>
                  <a:lnTo>
                    <a:pt x="1091" y="378"/>
                  </a:lnTo>
                  <a:lnTo>
                    <a:pt x="1090" y="0"/>
                  </a:lnTo>
                  <a:lnTo>
                    <a:pt x="208" y="2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08"/>
            <p:cNvSpPr>
              <a:spLocks/>
            </p:cNvSpPr>
            <p:nvPr/>
          </p:nvSpPr>
          <p:spPr bwMode="auto">
            <a:xfrm>
              <a:off x="7824788" y="2882900"/>
              <a:ext cx="638175" cy="531813"/>
            </a:xfrm>
            <a:custGeom>
              <a:avLst/>
              <a:gdLst>
                <a:gd name="T0" fmla="*/ 0 w 885"/>
                <a:gd name="T1" fmla="*/ 2147483647 h 694"/>
                <a:gd name="T2" fmla="*/ 0 w 885"/>
                <a:gd name="T3" fmla="*/ 2147483647 h 694"/>
                <a:gd name="T4" fmla="*/ 2147483647 w 885"/>
                <a:gd name="T5" fmla="*/ 2147483647 h 694"/>
                <a:gd name="T6" fmla="*/ 2147483647 w 885"/>
                <a:gd name="T7" fmla="*/ 2147483647 h 694"/>
                <a:gd name="T8" fmla="*/ 2147483647 w 885"/>
                <a:gd name="T9" fmla="*/ 0 h 694"/>
                <a:gd name="T10" fmla="*/ 2147483647 w 885"/>
                <a:gd name="T11" fmla="*/ 2147483647 h 694"/>
                <a:gd name="T12" fmla="*/ 2147483647 w 885"/>
                <a:gd name="T13" fmla="*/ 2147483647 h 694"/>
                <a:gd name="T14" fmla="*/ 2147483647 w 885"/>
                <a:gd name="T15" fmla="*/ 2147483647 h 694"/>
                <a:gd name="T16" fmla="*/ 2147483647 w 885"/>
                <a:gd name="T17" fmla="*/ 2147483647 h 694"/>
                <a:gd name="T18" fmla="*/ 2147483647 w 885"/>
                <a:gd name="T19" fmla="*/ 2147483647 h 694"/>
                <a:gd name="T20" fmla="*/ 2147483647 w 885"/>
                <a:gd name="T21" fmla="*/ 2147483647 h 694"/>
                <a:gd name="T22" fmla="*/ 0 w 885"/>
                <a:gd name="T23" fmla="*/ 2147483647 h 6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5"/>
                <a:gd name="T37" fmla="*/ 0 h 694"/>
                <a:gd name="T38" fmla="*/ 885 w 885"/>
                <a:gd name="T39" fmla="*/ 694 h 6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5" h="694">
                  <a:moveTo>
                    <a:pt x="0" y="508"/>
                  </a:moveTo>
                  <a:lnTo>
                    <a:pt x="0" y="279"/>
                  </a:lnTo>
                  <a:lnTo>
                    <a:pt x="150" y="279"/>
                  </a:lnTo>
                  <a:lnTo>
                    <a:pt x="336" y="309"/>
                  </a:lnTo>
                  <a:lnTo>
                    <a:pt x="531" y="0"/>
                  </a:lnTo>
                  <a:lnTo>
                    <a:pt x="882" y="208"/>
                  </a:lnTo>
                  <a:lnTo>
                    <a:pt x="885" y="415"/>
                  </a:lnTo>
                  <a:lnTo>
                    <a:pt x="734" y="426"/>
                  </a:lnTo>
                  <a:lnTo>
                    <a:pt x="734" y="683"/>
                  </a:lnTo>
                  <a:lnTo>
                    <a:pt x="145" y="694"/>
                  </a:lnTo>
                  <a:lnTo>
                    <a:pt x="143" y="508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auto">
            <a:xfrm>
              <a:off x="6797675" y="3132138"/>
              <a:ext cx="509588" cy="695325"/>
            </a:xfrm>
            <a:custGeom>
              <a:avLst/>
              <a:gdLst>
                <a:gd name="T0" fmla="*/ 0 w 707"/>
                <a:gd name="T1" fmla="*/ 2147483647 h 903"/>
                <a:gd name="T2" fmla="*/ 2147483647 w 707"/>
                <a:gd name="T3" fmla="*/ 0 h 903"/>
                <a:gd name="T4" fmla="*/ 2147483647 w 707"/>
                <a:gd name="T5" fmla="*/ 2147483647 h 903"/>
                <a:gd name="T6" fmla="*/ 2147483647 w 707"/>
                <a:gd name="T7" fmla="*/ 2147483647 h 903"/>
                <a:gd name="T8" fmla="*/ 2147483647 w 707"/>
                <a:gd name="T9" fmla="*/ 2147483647 h 903"/>
                <a:gd name="T10" fmla="*/ 2147483647 w 707"/>
                <a:gd name="T11" fmla="*/ 2147483647 h 903"/>
                <a:gd name="T12" fmla="*/ 2147483647 w 707"/>
                <a:gd name="T13" fmla="*/ 2147483647 h 903"/>
                <a:gd name="T14" fmla="*/ 2147483647 w 707"/>
                <a:gd name="T15" fmla="*/ 2147483647 h 903"/>
                <a:gd name="T16" fmla="*/ 0 w 707"/>
                <a:gd name="T17" fmla="*/ 2147483647 h 9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7"/>
                <a:gd name="T28" fmla="*/ 0 h 903"/>
                <a:gd name="T29" fmla="*/ 707 w 707"/>
                <a:gd name="T30" fmla="*/ 903 h 9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7" h="903">
                  <a:moveTo>
                    <a:pt x="0" y="661"/>
                  </a:moveTo>
                  <a:lnTo>
                    <a:pt x="70" y="0"/>
                  </a:lnTo>
                  <a:lnTo>
                    <a:pt x="707" y="4"/>
                  </a:lnTo>
                  <a:lnTo>
                    <a:pt x="704" y="221"/>
                  </a:lnTo>
                  <a:lnTo>
                    <a:pt x="577" y="358"/>
                  </a:lnTo>
                  <a:lnTo>
                    <a:pt x="549" y="903"/>
                  </a:lnTo>
                  <a:lnTo>
                    <a:pt x="110" y="899"/>
                  </a:lnTo>
                  <a:lnTo>
                    <a:pt x="112" y="613"/>
                  </a:lnTo>
                  <a:lnTo>
                    <a:pt x="0" y="66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auto">
            <a:xfrm>
              <a:off x="6332538" y="4167188"/>
              <a:ext cx="539750" cy="528637"/>
            </a:xfrm>
            <a:custGeom>
              <a:avLst/>
              <a:gdLst>
                <a:gd name="T0" fmla="*/ 0 w 748"/>
                <a:gd name="T1" fmla="*/ 2147483647 h 688"/>
                <a:gd name="T2" fmla="*/ 2147483647 w 748"/>
                <a:gd name="T3" fmla="*/ 2147483647 h 688"/>
                <a:gd name="T4" fmla="*/ 2147483647 w 748"/>
                <a:gd name="T5" fmla="*/ 2147483647 h 688"/>
                <a:gd name="T6" fmla="*/ 2147483647 w 748"/>
                <a:gd name="T7" fmla="*/ 0 h 688"/>
                <a:gd name="T8" fmla="*/ 2147483647 w 748"/>
                <a:gd name="T9" fmla="*/ 2147483647 h 688"/>
                <a:gd name="T10" fmla="*/ 2147483647 w 748"/>
                <a:gd name="T11" fmla="*/ 2147483647 h 688"/>
                <a:gd name="T12" fmla="*/ 2147483647 w 748"/>
                <a:gd name="T13" fmla="*/ 2147483647 h 688"/>
                <a:gd name="T14" fmla="*/ 2147483647 w 748"/>
                <a:gd name="T15" fmla="*/ 2147483647 h 688"/>
                <a:gd name="T16" fmla="*/ 2147483647 w 748"/>
                <a:gd name="T17" fmla="*/ 2147483647 h 688"/>
                <a:gd name="T18" fmla="*/ 2147483647 w 748"/>
                <a:gd name="T19" fmla="*/ 2147483647 h 688"/>
                <a:gd name="T20" fmla="*/ 2147483647 w 748"/>
                <a:gd name="T21" fmla="*/ 2147483647 h 688"/>
                <a:gd name="T22" fmla="*/ 0 w 748"/>
                <a:gd name="T23" fmla="*/ 2147483647 h 6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8"/>
                <a:gd name="T37" fmla="*/ 0 h 688"/>
                <a:gd name="T38" fmla="*/ 748 w 748"/>
                <a:gd name="T39" fmla="*/ 688 h 6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8" h="688">
                  <a:moveTo>
                    <a:pt x="0" y="582"/>
                  </a:moveTo>
                  <a:lnTo>
                    <a:pt x="4" y="306"/>
                  </a:lnTo>
                  <a:lnTo>
                    <a:pt x="76" y="286"/>
                  </a:lnTo>
                  <a:lnTo>
                    <a:pt x="87" y="0"/>
                  </a:lnTo>
                  <a:lnTo>
                    <a:pt x="152" y="13"/>
                  </a:lnTo>
                  <a:lnTo>
                    <a:pt x="596" y="15"/>
                  </a:lnTo>
                  <a:lnTo>
                    <a:pt x="585" y="145"/>
                  </a:lnTo>
                  <a:lnTo>
                    <a:pt x="748" y="156"/>
                  </a:lnTo>
                  <a:lnTo>
                    <a:pt x="734" y="610"/>
                  </a:lnTo>
                  <a:lnTo>
                    <a:pt x="499" y="688"/>
                  </a:lnTo>
                  <a:lnTo>
                    <a:pt x="387" y="578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auto">
            <a:xfrm>
              <a:off x="7742238" y="3411538"/>
              <a:ext cx="595312" cy="504825"/>
            </a:xfrm>
            <a:custGeom>
              <a:avLst/>
              <a:gdLst>
                <a:gd name="T0" fmla="*/ 0 w 822"/>
                <a:gd name="T1" fmla="*/ 2147483647 h 657"/>
                <a:gd name="T2" fmla="*/ 2147483647 w 822"/>
                <a:gd name="T3" fmla="*/ 2147483647 h 657"/>
                <a:gd name="T4" fmla="*/ 2147483647 w 822"/>
                <a:gd name="T5" fmla="*/ 2147483647 h 657"/>
                <a:gd name="T6" fmla="*/ 2147483647 w 822"/>
                <a:gd name="T7" fmla="*/ 0 h 657"/>
                <a:gd name="T8" fmla="*/ 2147483647 w 822"/>
                <a:gd name="T9" fmla="*/ 2147483647 h 657"/>
                <a:gd name="T10" fmla="*/ 2147483647 w 822"/>
                <a:gd name="T11" fmla="*/ 2147483647 h 657"/>
                <a:gd name="T12" fmla="*/ 2147483647 w 822"/>
                <a:gd name="T13" fmla="*/ 2147483647 h 657"/>
                <a:gd name="T14" fmla="*/ 0 w 822"/>
                <a:gd name="T15" fmla="*/ 2147483647 h 6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2"/>
                <a:gd name="T25" fmla="*/ 0 h 657"/>
                <a:gd name="T26" fmla="*/ 822 w 822"/>
                <a:gd name="T27" fmla="*/ 657 h 6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2" h="657">
                  <a:moveTo>
                    <a:pt x="0" y="657"/>
                  </a:moveTo>
                  <a:lnTo>
                    <a:pt x="8" y="53"/>
                  </a:lnTo>
                  <a:lnTo>
                    <a:pt x="233" y="11"/>
                  </a:lnTo>
                  <a:lnTo>
                    <a:pt x="822" y="0"/>
                  </a:lnTo>
                  <a:lnTo>
                    <a:pt x="816" y="179"/>
                  </a:lnTo>
                  <a:lnTo>
                    <a:pt x="632" y="346"/>
                  </a:lnTo>
                  <a:lnTo>
                    <a:pt x="642" y="635"/>
                  </a:lnTo>
                  <a:lnTo>
                    <a:pt x="0" y="657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auto">
            <a:xfrm>
              <a:off x="8215313" y="2994025"/>
              <a:ext cx="623887" cy="1146175"/>
            </a:xfrm>
            <a:custGeom>
              <a:avLst/>
              <a:gdLst>
                <a:gd name="T0" fmla="*/ 0 w 863"/>
                <a:gd name="T1" fmla="*/ 2147483647 h 1493"/>
                <a:gd name="T2" fmla="*/ 2147483647 w 863"/>
                <a:gd name="T3" fmla="*/ 2147483647 h 1493"/>
                <a:gd name="T4" fmla="*/ 2147483647 w 863"/>
                <a:gd name="T5" fmla="*/ 2147483647 h 1493"/>
                <a:gd name="T6" fmla="*/ 2147483647 w 863"/>
                <a:gd name="T7" fmla="*/ 2147483647 h 1493"/>
                <a:gd name="T8" fmla="*/ 2147483647 w 863"/>
                <a:gd name="T9" fmla="*/ 2147483647 h 1493"/>
                <a:gd name="T10" fmla="*/ 2147483647 w 863"/>
                <a:gd name="T11" fmla="*/ 2147483647 h 1493"/>
                <a:gd name="T12" fmla="*/ 2147483647 w 863"/>
                <a:gd name="T13" fmla="*/ 2147483647 h 1493"/>
                <a:gd name="T14" fmla="*/ 2147483647 w 863"/>
                <a:gd name="T15" fmla="*/ 0 h 1493"/>
                <a:gd name="T16" fmla="*/ 2147483647 w 863"/>
                <a:gd name="T17" fmla="*/ 2147483647 h 1493"/>
                <a:gd name="T18" fmla="*/ 2147483647 w 863"/>
                <a:gd name="T19" fmla="*/ 2147483647 h 1493"/>
                <a:gd name="T20" fmla="*/ 2147483647 w 863"/>
                <a:gd name="T21" fmla="*/ 2147483647 h 1493"/>
                <a:gd name="T22" fmla="*/ 2147483647 w 863"/>
                <a:gd name="T23" fmla="*/ 2147483647 h 1493"/>
                <a:gd name="T24" fmla="*/ 2147483647 w 863"/>
                <a:gd name="T25" fmla="*/ 2147483647 h 1493"/>
                <a:gd name="T26" fmla="*/ 2147483647 w 863"/>
                <a:gd name="T27" fmla="*/ 2147483647 h 1493"/>
                <a:gd name="T28" fmla="*/ 2147483647 w 863"/>
                <a:gd name="T29" fmla="*/ 2147483647 h 1493"/>
                <a:gd name="T30" fmla="*/ 0 w 863"/>
                <a:gd name="T31" fmla="*/ 2147483647 h 1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63"/>
                <a:gd name="T49" fmla="*/ 0 h 1493"/>
                <a:gd name="T50" fmla="*/ 863 w 863"/>
                <a:gd name="T51" fmla="*/ 1493 h 14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63" h="1493">
                  <a:moveTo>
                    <a:pt x="0" y="885"/>
                  </a:moveTo>
                  <a:lnTo>
                    <a:pt x="10" y="1174"/>
                  </a:lnTo>
                  <a:lnTo>
                    <a:pt x="170" y="1173"/>
                  </a:lnTo>
                  <a:lnTo>
                    <a:pt x="173" y="1479"/>
                  </a:lnTo>
                  <a:lnTo>
                    <a:pt x="824" y="1493"/>
                  </a:lnTo>
                  <a:lnTo>
                    <a:pt x="836" y="1117"/>
                  </a:lnTo>
                  <a:lnTo>
                    <a:pt x="848" y="711"/>
                  </a:lnTo>
                  <a:lnTo>
                    <a:pt x="863" y="0"/>
                  </a:lnTo>
                  <a:lnTo>
                    <a:pt x="587" y="190"/>
                  </a:lnTo>
                  <a:lnTo>
                    <a:pt x="473" y="33"/>
                  </a:lnTo>
                  <a:lnTo>
                    <a:pt x="338" y="64"/>
                  </a:lnTo>
                  <a:lnTo>
                    <a:pt x="341" y="271"/>
                  </a:lnTo>
                  <a:lnTo>
                    <a:pt x="190" y="282"/>
                  </a:lnTo>
                  <a:lnTo>
                    <a:pt x="190" y="539"/>
                  </a:lnTo>
                  <a:lnTo>
                    <a:pt x="184" y="718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auto">
            <a:xfrm>
              <a:off x="8121650" y="4130675"/>
              <a:ext cx="688975" cy="1158875"/>
            </a:xfrm>
            <a:custGeom>
              <a:avLst/>
              <a:gdLst>
                <a:gd name="T0" fmla="*/ 0 w 955"/>
                <a:gd name="T1" fmla="*/ 2147483647 h 1507"/>
                <a:gd name="T2" fmla="*/ 2147483647 w 955"/>
                <a:gd name="T3" fmla="*/ 2147483647 h 1507"/>
                <a:gd name="T4" fmla="*/ 2147483647 w 955"/>
                <a:gd name="T5" fmla="*/ 2147483647 h 1507"/>
                <a:gd name="T6" fmla="*/ 2147483647 w 955"/>
                <a:gd name="T7" fmla="*/ 2147483647 h 1507"/>
                <a:gd name="T8" fmla="*/ 2147483647 w 955"/>
                <a:gd name="T9" fmla="*/ 2147483647 h 1507"/>
                <a:gd name="T10" fmla="*/ 2147483647 w 955"/>
                <a:gd name="T11" fmla="*/ 2147483647 h 1507"/>
                <a:gd name="T12" fmla="*/ 2147483647 w 955"/>
                <a:gd name="T13" fmla="*/ 2147483647 h 1507"/>
                <a:gd name="T14" fmla="*/ 2147483647 w 955"/>
                <a:gd name="T15" fmla="*/ 0 h 1507"/>
                <a:gd name="T16" fmla="*/ 2147483647 w 955"/>
                <a:gd name="T17" fmla="*/ 0 h 1507"/>
                <a:gd name="T18" fmla="*/ 2147483647 w 955"/>
                <a:gd name="T19" fmla="*/ 2147483647 h 1507"/>
                <a:gd name="T20" fmla="*/ 2147483647 w 955"/>
                <a:gd name="T21" fmla="*/ 2147483647 h 1507"/>
                <a:gd name="T22" fmla="*/ 0 w 955"/>
                <a:gd name="T23" fmla="*/ 2147483647 h 15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5"/>
                <a:gd name="T37" fmla="*/ 0 h 1507"/>
                <a:gd name="T38" fmla="*/ 955 w 955"/>
                <a:gd name="T39" fmla="*/ 1507 h 15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5" h="1507">
                  <a:moveTo>
                    <a:pt x="0" y="603"/>
                  </a:moveTo>
                  <a:lnTo>
                    <a:pt x="1" y="981"/>
                  </a:lnTo>
                  <a:lnTo>
                    <a:pt x="587" y="1372"/>
                  </a:lnTo>
                  <a:lnTo>
                    <a:pt x="948" y="1507"/>
                  </a:lnTo>
                  <a:lnTo>
                    <a:pt x="951" y="993"/>
                  </a:lnTo>
                  <a:lnTo>
                    <a:pt x="953" y="560"/>
                  </a:lnTo>
                  <a:lnTo>
                    <a:pt x="955" y="14"/>
                  </a:lnTo>
                  <a:lnTo>
                    <a:pt x="304" y="0"/>
                  </a:lnTo>
                  <a:lnTo>
                    <a:pt x="158" y="0"/>
                  </a:lnTo>
                  <a:lnTo>
                    <a:pt x="152" y="445"/>
                  </a:lnTo>
                  <a:lnTo>
                    <a:pt x="8" y="458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auto">
            <a:xfrm>
              <a:off x="6316663" y="4616450"/>
              <a:ext cx="396875" cy="469900"/>
            </a:xfrm>
            <a:custGeom>
              <a:avLst/>
              <a:gdLst>
                <a:gd name="T0" fmla="*/ 0 w 549"/>
                <a:gd name="T1" fmla="*/ 2147483647 h 611"/>
                <a:gd name="T2" fmla="*/ 2147483647 w 549"/>
                <a:gd name="T3" fmla="*/ 2147483647 h 611"/>
                <a:gd name="T4" fmla="*/ 2147483647 w 549"/>
                <a:gd name="T5" fmla="*/ 0 h 611"/>
                <a:gd name="T6" fmla="*/ 2147483647 w 549"/>
                <a:gd name="T7" fmla="*/ 2147483647 h 611"/>
                <a:gd name="T8" fmla="*/ 2147483647 w 549"/>
                <a:gd name="T9" fmla="*/ 2147483647 h 611"/>
                <a:gd name="T10" fmla="*/ 2147483647 w 549"/>
                <a:gd name="T11" fmla="*/ 2147483647 h 611"/>
                <a:gd name="T12" fmla="*/ 2147483647 w 549"/>
                <a:gd name="T13" fmla="*/ 2147483647 h 611"/>
                <a:gd name="T14" fmla="*/ 2147483647 w 549"/>
                <a:gd name="T15" fmla="*/ 2147483647 h 611"/>
                <a:gd name="T16" fmla="*/ 2147483647 w 549"/>
                <a:gd name="T17" fmla="*/ 2147483647 h 611"/>
                <a:gd name="T18" fmla="*/ 0 w 549"/>
                <a:gd name="T19" fmla="*/ 2147483647 h 6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9"/>
                <a:gd name="T31" fmla="*/ 0 h 611"/>
                <a:gd name="T32" fmla="*/ 549 w 549"/>
                <a:gd name="T33" fmla="*/ 611 h 6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9" h="611">
                  <a:moveTo>
                    <a:pt x="0" y="170"/>
                  </a:moveTo>
                  <a:lnTo>
                    <a:pt x="51" y="4"/>
                  </a:lnTo>
                  <a:lnTo>
                    <a:pt x="438" y="0"/>
                  </a:lnTo>
                  <a:lnTo>
                    <a:pt x="549" y="110"/>
                  </a:lnTo>
                  <a:lnTo>
                    <a:pt x="504" y="494"/>
                  </a:lnTo>
                  <a:lnTo>
                    <a:pt x="401" y="455"/>
                  </a:lnTo>
                  <a:lnTo>
                    <a:pt x="301" y="611"/>
                  </a:lnTo>
                  <a:lnTo>
                    <a:pt x="122" y="568"/>
                  </a:lnTo>
                  <a:lnTo>
                    <a:pt x="52" y="359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auto">
            <a:xfrm>
              <a:off x="5913438" y="3979863"/>
              <a:ext cx="530225" cy="422275"/>
            </a:xfrm>
            <a:custGeom>
              <a:avLst/>
              <a:gdLst>
                <a:gd name="T0" fmla="*/ 0 w 737"/>
                <a:gd name="T1" fmla="*/ 2147483647 h 550"/>
                <a:gd name="T2" fmla="*/ 2147483647 w 737"/>
                <a:gd name="T3" fmla="*/ 2147483647 h 550"/>
                <a:gd name="T4" fmla="*/ 2147483647 w 737"/>
                <a:gd name="T5" fmla="*/ 2147483647 h 550"/>
                <a:gd name="T6" fmla="*/ 2147483647 w 737"/>
                <a:gd name="T7" fmla="*/ 2147483647 h 550"/>
                <a:gd name="T8" fmla="*/ 2147483647 w 737"/>
                <a:gd name="T9" fmla="*/ 0 h 550"/>
                <a:gd name="T10" fmla="*/ 2147483647 w 737"/>
                <a:gd name="T11" fmla="*/ 2147483647 h 550"/>
                <a:gd name="T12" fmla="*/ 2147483647 w 737"/>
                <a:gd name="T13" fmla="*/ 2147483647 h 550"/>
                <a:gd name="T14" fmla="*/ 2147483647 w 737"/>
                <a:gd name="T15" fmla="*/ 2147483647 h 550"/>
                <a:gd name="T16" fmla="*/ 2147483647 w 737"/>
                <a:gd name="T17" fmla="*/ 2147483647 h 550"/>
                <a:gd name="T18" fmla="*/ 2147483647 w 737"/>
                <a:gd name="T19" fmla="*/ 2147483647 h 550"/>
                <a:gd name="T20" fmla="*/ 2147483647 w 737"/>
                <a:gd name="T21" fmla="*/ 2147483647 h 550"/>
                <a:gd name="T22" fmla="*/ 2147483647 w 737"/>
                <a:gd name="T23" fmla="*/ 2147483647 h 550"/>
                <a:gd name="T24" fmla="*/ 0 w 737"/>
                <a:gd name="T25" fmla="*/ 2147483647 h 5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7"/>
                <a:gd name="T40" fmla="*/ 0 h 550"/>
                <a:gd name="T41" fmla="*/ 737 w 737"/>
                <a:gd name="T42" fmla="*/ 550 h 5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7" h="550">
                  <a:moveTo>
                    <a:pt x="0" y="450"/>
                  </a:moveTo>
                  <a:lnTo>
                    <a:pt x="3" y="233"/>
                  </a:lnTo>
                  <a:lnTo>
                    <a:pt x="269" y="219"/>
                  </a:lnTo>
                  <a:lnTo>
                    <a:pt x="193" y="38"/>
                  </a:lnTo>
                  <a:lnTo>
                    <a:pt x="280" y="0"/>
                  </a:lnTo>
                  <a:lnTo>
                    <a:pt x="594" y="27"/>
                  </a:lnTo>
                  <a:lnTo>
                    <a:pt x="737" y="86"/>
                  </a:lnTo>
                  <a:lnTo>
                    <a:pt x="735" y="257"/>
                  </a:lnTo>
                  <a:lnTo>
                    <a:pt x="670" y="244"/>
                  </a:lnTo>
                  <a:lnTo>
                    <a:pt x="659" y="530"/>
                  </a:lnTo>
                  <a:lnTo>
                    <a:pt x="587" y="550"/>
                  </a:lnTo>
                  <a:lnTo>
                    <a:pt x="401" y="457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auto">
            <a:xfrm>
              <a:off x="7192963" y="3097213"/>
              <a:ext cx="736600" cy="936625"/>
            </a:xfrm>
            <a:custGeom>
              <a:avLst/>
              <a:gdLst>
                <a:gd name="T0" fmla="*/ 0 w 1019"/>
                <a:gd name="T1" fmla="*/ 2147483647 h 1217"/>
                <a:gd name="T2" fmla="*/ 2147483647 w 1019"/>
                <a:gd name="T3" fmla="*/ 2147483647 h 1217"/>
                <a:gd name="T4" fmla="*/ 2147483647 w 1019"/>
                <a:gd name="T5" fmla="*/ 2147483647 h 1217"/>
                <a:gd name="T6" fmla="*/ 2147483647 w 1019"/>
                <a:gd name="T7" fmla="*/ 2147483647 h 1217"/>
                <a:gd name="T8" fmla="*/ 2147483647 w 1019"/>
                <a:gd name="T9" fmla="*/ 2147483647 h 1217"/>
                <a:gd name="T10" fmla="*/ 2147483647 w 1019"/>
                <a:gd name="T11" fmla="*/ 2147483647 h 1217"/>
                <a:gd name="T12" fmla="*/ 2147483647 w 1019"/>
                <a:gd name="T13" fmla="*/ 2147483647 h 1217"/>
                <a:gd name="T14" fmla="*/ 2147483647 w 1019"/>
                <a:gd name="T15" fmla="*/ 2147483647 h 1217"/>
                <a:gd name="T16" fmla="*/ 2147483647 w 1019"/>
                <a:gd name="T17" fmla="*/ 2147483647 h 1217"/>
                <a:gd name="T18" fmla="*/ 2147483647 w 1019"/>
                <a:gd name="T19" fmla="*/ 2147483647 h 1217"/>
                <a:gd name="T20" fmla="*/ 2147483647 w 1019"/>
                <a:gd name="T21" fmla="*/ 2147483647 h 1217"/>
                <a:gd name="T22" fmla="*/ 2147483647 w 1019"/>
                <a:gd name="T23" fmla="*/ 0 h 1217"/>
                <a:gd name="T24" fmla="*/ 2147483647 w 1019"/>
                <a:gd name="T25" fmla="*/ 2147483647 h 1217"/>
                <a:gd name="T26" fmla="*/ 2147483647 w 1019"/>
                <a:gd name="T27" fmla="*/ 2147483647 h 1217"/>
                <a:gd name="T28" fmla="*/ 0 w 1019"/>
                <a:gd name="T29" fmla="*/ 2147483647 h 12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19"/>
                <a:gd name="T46" fmla="*/ 0 h 1217"/>
                <a:gd name="T47" fmla="*/ 1019 w 1019"/>
                <a:gd name="T48" fmla="*/ 1217 h 12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19" h="1217">
                  <a:moveTo>
                    <a:pt x="0" y="949"/>
                  </a:moveTo>
                  <a:lnTo>
                    <a:pt x="8" y="1076"/>
                  </a:lnTo>
                  <a:lnTo>
                    <a:pt x="280" y="1078"/>
                  </a:lnTo>
                  <a:lnTo>
                    <a:pt x="280" y="1207"/>
                  </a:lnTo>
                  <a:lnTo>
                    <a:pt x="553" y="1217"/>
                  </a:lnTo>
                  <a:lnTo>
                    <a:pt x="786" y="1188"/>
                  </a:lnTo>
                  <a:lnTo>
                    <a:pt x="786" y="1061"/>
                  </a:lnTo>
                  <a:lnTo>
                    <a:pt x="794" y="457"/>
                  </a:lnTo>
                  <a:lnTo>
                    <a:pt x="1019" y="415"/>
                  </a:lnTo>
                  <a:lnTo>
                    <a:pt x="1017" y="229"/>
                  </a:lnTo>
                  <a:lnTo>
                    <a:pt x="874" y="229"/>
                  </a:lnTo>
                  <a:lnTo>
                    <a:pt x="874" y="0"/>
                  </a:lnTo>
                  <a:lnTo>
                    <a:pt x="155" y="267"/>
                  </a:lnTo>
                  <a:lnTo>
                    <a:pt x="28" y="404"/>
                  </a:lnTo>
                  <a:lnTo>
                    <a:pt x="0" y="949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auto">
            <a:xfrm>
              <a:off x="6342063" y="3573463"/>
              <a:ext cx="536575" cy="606425"/>
            </a:xfrm>
            <a:custGeom>
              <a:avLst/>
              <a:gdLst>
                <a:gd name="T0" fmla="*/ 0 w 745"/>
                <a:gd name="T1" fmla="*/ 2147483647 h 788"/>
                <a:gd name="T2" fmla="*/ 2147483647 w 745"/>
                <a:gd name="T3" fmla="*/ 2147483647 h 788"/>
                <a:gd name="T4" fmla="*/ 0 w 745"/>
                <a:gd name="T5" fmla="*/ 0 h 788"/>
                <a:gd name="T6" fmla="*/ 2147483647 w 745"/>
                <a:gd name="T7" fmla="*/ 2147483647 h 788"/>
                <a:gd name="T8" fmla="*/ 2147483647 w 745"/>
                <a:gd name="T9" fmla="*/ 2147483647 h 788"/>
                <a:gd name="T10" fmla="*/ 2147483647 w 745"/>
                <a:gd name="T11" fmla="*/ 2147483647 h 788"/>
                <a:gd name="T12" fmla="*/ 2147483647 w 745"/>
                <a:gd name="T13" fmla="*/ 2147483647 h 788"/>
                <a:gd name="T14" fmla="*/ 2147483647 w 745"/>
                <a:gd name="T15" fmla="*/ 2147483647 h 788"/>
                <a:gd name="T16" fmla="*/ 2147483647 w 745"/>
                <a:gd name="T17" fmla="*/ 2147483647 h 788"/>
                <a:gd name="T18" fmla="*/ 2147483647 w 745"/>
                <a:gd name="T19" fmla="*/ 2147483647 h 788"/>
                <a:gd name="T20" fmla="*/ 2147483647 w 745"/>
                <a:gd name="T21" fmla="*/ 2147483647 h 788"/>
                <a:gd name="T22" fmla="*/ 2147483647 w 745"/>
                <a:gd name="T23" fmla="*/ 2147483647 h 788"/>
                <a:gd name="T24" fmla="*/ 2147483647 w 745"/>
                <a:gd name="T25" fmla="*/ 2147483647 h 788"/>
                <a:gd name="T26" fmla="*/ 2147483647 w 745"/>
                <a:gd name="T27" fmla="*/ 2147483647 h 788"/>
                <a:gd name="T28" fmla="*/ 2147483647 w 745"/>
                <a:gd name="T29" fmla="*/ 2147483647 h 788"/>
                <a:gd name="T30" fmla="*/ 0 w 745"/>
                <a:gd name="T31" fmla="*/ 2147483647 h 7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45"/>
                <a:gd name="T49" fmla="*/ 0 h 788"/>
                <a:gd name="T50" fmla="*/ 745 w 745"/>
                <a:gd name="T51" fmla="*/ 788 h 7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45" h="788">
                  <a:moveTo>
                    <a:pt x="0" y="556"/>
                  </a:moveTo>
                  <a:lnTo>
                    <a:pt x="6" y="170"/>
                  </a:lnTo>
                  <a:lnTo>
                    <a:pt x="0" y="0"/>
                  </a:lnTo>
                  <a:lnTo>
                    <a:pt x="231" y="103"/>
                  </a:lnTo>
                  <a:lnTo>
                    <a:pt x="328" y="162"/>
                  </a:lnTo>
                  <a:lnTo>
                    <a:pt x="345" y="45"/>
                  </a:lnTo>
                  <a:lnTo>
                    <a:pt x="576" y="155"/>
                  </a:lnTo>
                  <a:lnTo>
                    <a:pt x="633" y="88"/>
                  </a:lnTo>
                  <a:lnTo>
                    <a:pt x="745" y="40"/>
                  </a:lnTo>
                  <a:lnTo>
                    <a:pt x="743" y="326"/>
                  </a:lnTo>
                  <a:lnTo>
                    <a:pt x="741" y="456"/>
                  </a:lnTo>
                  <a:lnTo>
                    <a:pt x="589" y="474"/>
                  </a:lnTo>
                  <a:lnTo>
                    <a:pt x="585" y="788"/>
                  </a:lnTo>
                  <a:lnTo>
                    <a:pt x="141" y="786"/>
                  </a:lnTo>
                  <a:lnTo>
                    <a:pt x="143" y="615"/>
                  </a:lnTo>
                  <a:lnTo>
                    <a:pt x="0" y="556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auto">
            <a:xfrm>
              <a:off x="7481888" y="3894138"/>
              <a:ext cx="858837" cy="715962"/>
            </a:xfrm>
            <a:custGeom>
              <a:avLst/>
              <a:gdLst>
                <a:gd name="T0" fmla="*/ 0 w 1191"/>
                <a:gd name="T1" fmla="*/ 2147483647 h 929"/>
                <a:gd name="T2" fmla="*/ 2147483647 w 1191"/>
                <a:gd name="T3" fmla="*/ 2147483647 h 929"/>
                <a:gd name="T4" fmla="*/ 2147483647 w 1191"/>
                <a:gd name="T5" fmla="*/ 2147483647 h 929"/>
                <a:gd name="T6" fmla="*/ 2147483647 w 1191"/>
                <a:gd name="T7" fmla="*/ 2147483647 h 929"/>
                <a:gd name="T8" fmla="*/ 2147483647 w 1191"/>
                <a:gd name="T9" fmla="*/ 2147483647 h 929"/>
                <a:gd name="T10" fmla="*/ 2147483647 w 1191"/>
                <a:gd name="T11" fmla="*/ 2147483647 h 929"/>
                <a:gd name="T12" fmla="*/ 2147483647 w 1191"/>
                <a:gd name="T13" fmla="*/ 2147483647 h 929"/>
                <a:gd name="T14" fmla="*/ 2147483647 w 1191"/>
                <a:gd name="T15" fmla="*/ 0 h 929"/>
                <a:gd name="T16" fmla="*/ 2147483647 w 1191"/>
                <a:gd name="T17" fmla="*/ 2147483647 h 929"/>
                <a:gd name="T18" fmla="*/ 2147483647 w 1191"/>
                <a:gd name="T19" fmla="*/ 2147483647 h 929"/>
                <a:gd name="T20" fmla="*/ 2147483647 w 1191"/>
                <a:gd name="T21" fmla="*/ 2147483647 h 929"/>
                <a:gd name="T22" fmla="*/ 2147483647 w 1191"/>
                <a:gd name="T23" fmla="*/ 2147483647 h 929"/>
                <a:gd name="T24" fmla="*/ 2147483647 w 1191"/>
                <a:gd name="T25" fmla="*/ 2147483647 h 929"/>
                <a:gd name="T26" fmla="*/ 0 w 1191"/>
                <a:gd name="T27" fmla="*/ 2147483647 h 9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91"/>
                <a:gd name="T43" fmla="*/ 0 h 929"/>
                <a:gd name="T44" fmla="*/ 1191 w 1191"/>
                <a:gd name="T45" fmla="*/ 929 h 9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91" h="929">
                  <a:moveTo>
                    <a:pt x="0" y="319"/>
                  </a:moveTo>
                  <a:lnTo>
                    <a:pt x="5" y="929"/>
                  </a:lnTo>
                  <a:lnTo>
                    <a:pt x="887" y="909"/>
                  </a:lnTo>
                  <a:lnTo>
                    <a:pt x="895" y="764"/>
                  </a:lnTo>
                  <a:lnTo>
                    <a:pt x="1039" y="751"/>
                  </a:lnTo>
                  <a:lnTo>
                    <a:pt x="1045" y="306"/>
                  </a:lnTo>
                  <a:lnTo>
                    <a:pt x="1191" y="306"/>
                  </a:lnTo>
                  <a:lnTo>
                    <a:pt x="1188" y="0"/>
                  </a:lnTo>
                  <a:lnTo>
                    <a:pt x="1028" y="1"/>
                  </a:lnTo>
                  <a:lnTo>
                    <a:pt x="386" y="23"/>
                  </a:lnTo>
                  <a:lnTo>
                    <a:pt x="386" y="150"/>
                  </a:lnTo>
                  <a:lnTo>
                    <a:pt x="153" y="179"/>
                  </a:lnTo>
                  <a:lnTo>
                    <a:pt x="160" y="309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auto">
            <a:xfrm>
              <a:off x="8137525" y="2684463"/>
              <a:ext cx="698500" cy="498475"/>
            </a:xfrm>
            <a:custGeom>
              <a:avLst/>
              <a:gdLst>
                <a:gd name="T0" fmla="*/ 0 w 970"/>
                <a:gd name="T1" fmla="*/ 2147483647 h 650"/>
                <a:gd name="T2" fmla="*/ 2147483647 w 970"/>
                <a:gd name="T3" fmla="*/ 2147483647 h 650"/>
                <a:gd name="T4" fmla="*/ 2147483647 w 970"/>
                <a:gd name="T5" fmla="*/ 2147483647 h 650"/>
                <a:gd name="T6" fmla="*/ 2147483647 w 970"/>
                <a:gd name="T7" fmla="*/ 2147483647 h 650"/>
                <a:gd name="T8" fmla="*/ 2147483647 w 970"/>
                <a:gd name="T9" fmla="*/ 2147483647 h 650"/>
                <a:gd name="T10" fmla="*/ 2147483647 w 970"/>
                <a:gd name="T11" fmla="*/ 2147483647 h 650"/>
                <a:gd name="T12" fmla="*/ 2147483647 w 970"/>
                <a:gd name="T13" fmla="*/ 2147483647 h 650"/>
                <a:gd name="T14" fmla="*/ 2147483647 w 970"/>
                <a:gd name="T15" fmla="*/ 2147483647 h 650"/>
                <a:gd name="T16" fmla="*/ 2147483647 w 970"/>
                <a:gd name="T17" fmla="*/ 0 h 650"/>
                <a:gd name="T18" fmla="*/ 0 w 970"/>
                <a:gd name="T19" fmla="*/ 2147483647 h 6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0"/>
                <a:gd name="T31" fmla="*/ 0 h 650"/>
                <a:gd name="T32" fmla="*/ 970 w 970"/>
                <a:gd name="T33" fmla="*/ 650 h 6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0" h="650">
                  <a:moveTo>
                    <a:pt x="0" y="11"/>
                  </a:moveTo>
                  <a:lnTo>
                    <a:pt x="94" y="316"/>
                  </a:lnTo>
                  <a:lnTo>
                    <a:pt x="445" y="523"/>
                  </a:lnTo>
                  <a:lnTo>
                    <a:pt x="580" y="492"/>
                  </a:lnTo>
                  <a:lnTo>
                    <a:pt x="694" y="650"/>
                  </a:lnTo>
                  <a:lnTo>
                    <a:pt x="970" y="460"/>
                  </a:lnTo>
                  <a:lnTo>
                    <a:pt x="962" y="379"/>
                  </a:lnTo>
                  <a:lnTo>
                    <a:pt x="909" y="16"/>
                  </a:lnTo>
                  <a:lnTo>
                    <a:pt x="457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auto">
            <a:xfrm>
              <a:off x="5611813" y="3062288"/>
              <a:ext cx="517525" cy="582612"/>
            </a:xfrm>
            <a:custGeom>
              <a:avLst/>
              <a:gdLst>
                <a:gd name="T0" fmla="*/ 0 w 719"/>
                <a:gd name="T1" fmla="*/ 2147483647 h 759"/>
                <a:gd name="T2" fmla="*/ 2147483647 w 719"/>
                <a:gd name="T3" fmla="*/ 0 h 759"/>
                <a:gd name="T4" fmla="*/ 2147483647 w 719"/>
                <a:gd name="T5" fmla="*/ 2147483647 h 759"/>
                <a:gd name="T6" fmla="*/ 2147483647 w 719"/>
                <a:gd name="T7" fmla="*/ 2147483647 h 759"/>
                <a:gd name="T8" fmla="*/ 2147483647 w 719"/>
                <a:gd name="T9" fmla="*/ 2147483647 h 759"/>
                <a:gd name="T10" fmla="*/ 0 w 719"/>
                <a:gd name="T11" fmla="*/ 2147483647 h 7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9"/>
                <a:gd name="T19" fmla="*/ 0 h 759"/>
                <a:gd name="T20" fmla="*/ 719 w 719"/>
                <a:gd name="T21" fmla="*/ 759 h 7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9" h="759">
                  <a:moveTo>
                    <a:pt x="0" y="80"/>
                  </a:moveTo>
                  <a:lnTo>
                    <a:pt x="2" y="0"/>
                  </a:lnTo>
                  <a:lnTo>
                    <a:pt x="719" y="4"/>
                  </a:lnTo>
                  <a:lnTo>
                    <a:pt x="696" y="759"/>
                  </a:lnTo>
                  <a:lnTo>
                    <a:pt x="483" y="69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auto">
            <a:xfrm>
              <a:off x="4645025" y="2782888"/>
              <a:ext cx="531813" cy="936625"/>
            </a:xfrm>
            <a:custGeom>
              <a:avLst/>
              <a:gdLst>
                <a:gd name="T0" fmla="*/ 0 w 738"/>
                <a:gd name="T1" fmla="*/ 2147483647 h 1220"/>
                <a:gd name="T2" fmla="*/ 2147483647 w 738"/>
                <a:gd name="T3" fmla="*/ 2147483647 h 1220"/>
                <a:gd name="T4" fmla="*/ 2147483647 w 738"/>
                <a:gd name="T5" fmla="*/ 2147483647 h 1220"/>
                <a:gd name="T6" fmla="*/ 2147483647 w 738"/>
                <a:gd name="T7" fmla="*/ 0 h 1220"/>
                <a:gd name="T8" fmla="*/ 2147483647 w 738"/>
                <a:gd name="T9" fmla="*/ 2147483647 h 1220"/>
                <a:gd name="T10" fmla="*/ 2147483647 w 738"/>
                <a:gd name="T11" fmla="*/ 2147483647 h 1220"/>
                <a:gd name="T12" fmla="*/ 2147483647 w 738"/>
                <a:gd name="T13" fmla="*/ 2147483647 h 1220"/>
                <a:gd name="T14" fmla="*/ 2147483647 w 738"/>
                <a:gd name="T15" fmla="*/ 2147483647 h 1220"/>
                <a:gd name="T16" fmla="*/ 0 w 738"/>
                <a:gd name="T17" fmla="*/ 2147483647 h 12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8"/>
                <a:gd name="T28" fmla="*/ 0 h 1220"/>
                <a:gd name="T29" fmla="*/ 738 w 738"/>
                <a:gd name="T30" fmla="*/ 1220 h 12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8" h="1220">
                  <a:moveTo>
                    <a:pt x="0" y="1197"/>
                  </a:moveTo>
                  <a:lnTo>
                    <a:pt x="16" y="773"/>
                  </a:lnTo>
                  <a:lnTo>
                    <a:pt x="20" y="160"/>
                  </a:lnTo>
                  <a:lnTo>
                    <a:pt x="23" y="0"/>
                  </a:lnTo>
                  <a:lnTo>
                    <a:pt x="459" y="13"/>
                  </a:lnTo>
                  <a:lnTo>
                    <a:pt x="459" y="322"/>
                  </a:lnTo>
                  <a:lnTo>
                    <a:pt x="738" y="340"/>
                  </a:lnTo>
                  <a:lnTo>
                    <a:pt x="713" y="1220"/>
                  </a:lnTo>
                  <a:lnTo>
                    <a:pt x="0" y="1197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auto">
            <a:xfrm>
              <a:off x="5691188" y="4137025"/>
              <a:ext cx="642937" cy="596900"/>
            </a:xfrm>
            <a:custGeom>
              <a:avLst/>
              <a:gdLst>
                <a:gd name="T0" fmla="*/ 0 w 890"/>
                <a:gd name="T1" fmla="*/ 2147483647 h 775"/>
                <a:gd name="T2" fmla="*/ 2147483647 w 890"/>
                <a:gd name="T3" fmla="*/ 2147483647 h 775"/>
                <a:gd name="T4" fmla="*/ 2147483647 w 890"/>
                <a:gd name="T5" fmla="*/ 2147483647 h 775"/>
                <a:gd name="T6" fmla="*/ 2147483647 w 890"/>
                <a:gd name="T7" fmla="*/ 2147483647 h 775"/>
                <a:gd name="T8" fmla="*/ 2147483647 w 890"/>
                <a:gd name="T9" fmla="*/ 2147483647 h 775"/>
                <a:gd name="T10" fmla="*/ 2147483647 w 890"/>
                <a:gd name="T11" fmla="*/ 2147483647 h 775"/>
                <a:gd name="T12" fmla="*/ 2147483647 w 890"/>
                <a:gd name="T13" fmla="*/ 2147483647 h 775"/>
                <a:gd name="T14" fmla="*/ 2147483647 w 890"/>
                <a:gd name="T15" fmla="*/ 2147483647 h 775"/>
                <a:gd name="T16" fmla="*/ 2147483647 w 890"/>
                <a:gd name="T17" fmla="*/ 0 h 775"/>
                <a:gd name="T18" fmla="*/ 0 w 890"/>
                <a:gd name="T19" fmla="*/ 2147483647 h 7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0"/>
                <a:gd name="T31" fmla="*/ 0 h 775"/>
                <a:gd name="T32" fmla="*/ 890 w 890"/>
                <a:gd name="T33" fmla="*/ 775 h 7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0" h="775">
                  <a:moveTo>
                    <a:pt x="0" y="386"/>
                  </a:moveTo>
                  <a:lnTo>
                    <a:pt x="9" y="761"/>
                  </a:lnTo>
                  <a:lnTo>
                    <a:pt x="835" y="775"/>
                  </a:lnTo>
                  <a:lnTo>
                    <a:pt x="886" y="609"/>
                  </a:lnTo>
                  <a:lnTo>
                    <a:pt x="890" y="332"/>
                  </a:lnTo>
                  <a:lnTo>
                    <a:pt x="704" y="239"/>
                  </a:lnTo>
                  <a:lnTo>
                    <a:pt x="303" y="232"/>
                  </a:lnTo>
                  <a:lnTo>
                    <a:pt x="306" y="15"/>
                  </a:lnTo>
                  <a:lnTo>
                    <a:pt x="9" y="0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auto">
            <a:xfrm>
              <a:off x="5594350" y="3694113"/>
              <a:ext cx="747713" cy="471487"/>
            </a:xfrm>
            <a:custGeom>
              <a:avLst/>
              <a:gdLst>
                <a:gd name="T0" fmla="*/ 0 w 1040"/>
                <a:gd name="T1" fmla="*/ 2147483647 h 612"/>
                <a:gd name="T2" fmla="*/ 2147483647 w 1040"/>
                <a:gd name="T3" fmla="*/ 0 h 612"/>
                <a:gd name="T4" fmla="*/ 2147483647 w 1040"/>
                <a:gd name="T5" fmla="*/ 2147483647 h 612"/>
                <a:gd name="T6" fmla="*/ 2147483647 w 1040"/>
                <a:gd name="T7" fmla="*/ 2147483647 h 612"/>
                <a:gd name="T8" fmla="*/ 2147483647 w 1040"/>
                <a:gd name="T9" fmla="*/ 2147483647 h 612"/>
                <a:gd name="T10" fmla="*/ 2147483647 w 1040"/>
                <a:gd name="T11" fmla="*/ 2147483647 h 612"/>
                <a:gd name="T12" fmla="*/ 2147483647 w 1040"/>
                <a:gd name="T13" fmla="*/ 2147483647 h 612"/>
                <a:gd name="T14" fmla="*/ 2147483647 w 1040"/>
                <a:gd name="T15" fmla="*/ 2147483647 h 612"/>
                <a:gd name="T16" fmla="*/ 2147483647 w 1040"/>
                <a:gd name="T17" fmla="*/ 2147483647 h 612"/>
                <a:gd name="T18" fmla="*/ 2147483647 w 1040"/>
                <a:gd name="T19" fmla="*/ 2147483647 h 612"/>
                <a:gd name="T20" fmla="*/ 0 w 1040"/>
                <a:gd name="T21" fmla="*/ 2147483647 h 6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0"/>
                <a:gd name="T34" fmla="*/ 0 h 612"/>
                <a:gd name="T35" fmla="*/ 1040 w 1040"/>
                <a:gd name="T36" fmla="*/ 612 h 6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0" h="612">
                  <a:moveTo>
                    <a:pt x="0" y="306"/>
                  </a:moveTo>
                  <a:lnTo>
                    <a:pt x="8" y="0"/>
                  </a:lnTo>
                  <a:lnTo>
                    <a:pt x="1040" y="20"/>
                  </a:lnTo>
                  <a:lnTo>
                    <a:pt x="1034" y="406"/>
                  </a:lnTo>
                  <a:lnTo>
                    <a:pt x="720" y="380"/>
                  </a:lnTo>
                  <a:lnTo>
                    <a:pt x="633" y="418"/>
                  </a:lnTo>
                  <a:lnTo>
                    <a:pt x="709" y="598"/>
                  </a:lnTo>
                  <a:lnTo>
                    <a:pt x="443" y="612"/>
                  </a:lnTo>
                  <a:lnTo>
                    <a:pt x="146" y="597"/>
                  </a:lnTo>
                  <a:lnTo>
                    <a:pt x="146" y="301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auto">
            <a:xfrm>
              <a:off x="5157788" y="3044825"/>
              <a:ext cx="454025" cy="922338"/>
            </a:xfrm>
            <a:custGeom>
              <a:avLst/>
              <a:gdLst>
                <a:gd name="T0" fmla="*/ 0 w 626"/>
                <a:gd name="T1" fmla="*/ 2147483647 h 1201"/>
                <a:gd name="T2" fmla="*/ 2147483647 w 626"/>
                <a:gd name="T3" fmla="*/ 2147483647 h 1201"/>
                <a:gd name="T4" fmla="*/ 2147483647 w 626"/>
                <a:gd name="T5" fmla="*/ 2147483647 h 1201"/>
                <a:gd name="T6" fmla="*/ 2147483647 w 626"/>
                <a:gd name="T7" fmla="*/ 2147483647 h 1201"/>
                <a:gd name="T8" fmla="*/ 2147483647 w 626"/>
                <a:gd name="T9" fmla="*/ 2147483647 h 1201"/>
                <a:gd name="T10" fmla="*/ 2147483647 w 626"/>
                <a:gd name="T11" fmla="*/ 0 h 1201"/>
                <a:gd name="T12" fmla="*/ 0 w 626"/>
                <a:gd name="T13" fmla="*/ 2147483647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6"/>
                <a:gd name="T22" fmla="*/ 0 h 1201"/>
                <a:gd name="T23" fmla="*/ 626 w 626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6" h="1201">
                  <a:moveTo>
                    <a:pt x="0" y="880"/>
                  </a:moveTo>
                  <a:lnTo>
                    <a:pt x="7" y="1187"/>
                  </a:lnTo>
                  <a:lnTo>
                    <a:pt x="602" y="1201"/>
                  </a:lnTo>
                  <a:lnTo>
                    <a:pt x="610" y="895"/>
                  </a:lnTo>
                  <a:lnTo>
                    <a:pt x="626" y="104"/>
                  </a:lnTo>
                  <a:lnTo>
                    <a:pt x="25" y="0"/>
                  </a:lnTo>
                  <a:lnTo>
                    <a:pt x="0" y="880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auto">
            <a:xfrm>
              <a:off x="5099050" y="4359275"/>
              <a:ext cx="598488" cy="606425"/>
            </a:xfrm>
            <a:custGeom>
              <a:avLst/>
              <a:gdLst>
                <a:gd name="T0" fmla="*/ 0 w 831"/>
                <a:gd name="T1" fmla="*/ 0 h 788"/>
                <a:gd name="T2" fmla="*/ 2147483647 w 831"/>
                <a:gd name="T3" fmla="*/ 2147483647 h 788"/>
                <a:gd name="T4" fmla="*/ 2147483647 w 831"/>
                <a:gd name="T5" fmla="*/ 2147483647 h 788"/>
                <a:gd name="T6" fmla="*/ 2147483647 w 831"/>
                <a:gd name="T7" fmla="*/ 2147483647 h 788"/>
                <a:gd name="T8" fmla="*/ 2147483647 w 831"/>
                <a:gd name="T9" fmla="*/ 2147483647 h 788"/>
                <a:gd name="T10" fmla="*/ 2147483647 w 831"/>
                <a:gd name="T11" fmla="*/ 2147483647 h 788"/>
                <a:gd name="T12" fmla="*/ 2147483647 w 831"/>
                <a:gd name="T13" fmla="*/ 2147483647 h 788"/>
                <a:gd name="T14" fmla="*/ 2147483647 w 831"/>
                <a:gd name="T15" fmla="*/ 2147483647 h 788"/>
                <a:gd name="T16" fmla="*/ 2147483647 w 831"/>
                <a:gd name="T17" fmla="*/ 2147483647 h 788"/>
                <a:gd name="T18" fmla="*/ 2147483647 w 831"/>
                <a:gd name="T19" fmla="*/ 2147483647 h 788"/>
                <a:gd name="T20" fmla="*/ 0 w 831"/>
                <a:gd name="T21" fmla="*/ 0 h 7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31"/>
                <a:gd name="T34" fmla="*/ 0 h 788"/>
                <a:gd name="T35" fmla="*/ 831 w 831"/>
                <a:gd name="T36" fmla="*/ 788 h 7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31" h="788">
                  <a:moveTo>
                    <a:pt x="0" y="0"/>
                  </a:moveTo>
                  <a:lnTo>
                    <a:pt x="2" y="236"/>
                  </a:lnTo>
                  <a:lnTo>
                    <a:pt x="77" y="485"/>
                  </a:lnTo>
                  <a:lnTo>
                    <a:pt x="253" y="539"/>
                  </a:lnTo>
                  <a:lnTo>
                    <a:pt x="209" y="656"/>
                  </a:lnTo>
                  <a:lnTo>
                    <a:pt x="369" y="788"/>
                  </a:lnTo>
                  <a:lnTo>
                    <a:pt x="609" y="539"/>
                  </a:lnTo>
                  <a:lnTo>
                    <a:pt x="816" y="652"/>
                  </a:lnTo>
                  <a:lnTo>
                    <a:pt x="831" y="395"/>
                  </a:lnTo>
                  <a:lnTo>
                    <a:pt x="82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26"/>
            <p:cNvSpPr>
              <a:spLocks/>
            </p:cNvSpPr>
            <p:nvPr/>
          </p:nvSpPr>
          <p:spPr bwMode="auto">
            <a:xfrm>
              <a:off x="5689600" y="4654550"/>
              <a:ext cx="642938" cy="487363"/>
            </a:xfrm>
            <a:custGeom>
              <a:avLst/>
              <a:gdLst>
                <a:gd name="T0" fmla="*/ 0 w 893"/>
                <a:gd name="T1" fmla="*/ 2147483647 h 634"/>
                <a:gd name="T2" fmla="*/ 2147483647 w 893"/>
                <a:gd name="T3" fmla="*/ 0 h 634"/>
                <a:gd name="T4" fmla="*/ 2147483647 w 893"/>
                <a:gd name="T5" fmla="*/ 2147483647 h 634"/>
                <a:gd name="T6" fmla="*/ 2147483647 w 893"/>
                <a:gd name="T7" fmla="*/ 2147483647 h 634"/>
                <a:gd name="T8" fmla="*/ 2147483647 w 893"/>
                <a:gd name="T9" fmla="*/ 2147483647 h 634"/>
                <a:gd name="T10" fmla="*/ 2147483647 w 893"/>
                <a:gd name="T11" fmla="*/ 2147483647 h 634"/>
                <a:gd name="T12" fmla="*/ 2147483647 w 893"/>
                <a:gd name="T13" fmla="*/ 2147483647 h 634"/>
                <a:gd name="T14" fmla="*/ 2147483647 w 893"/>
                <a:gd name="T15" fmla="*/ 2147483647 h 634"/>
                <a:gd name="T16" fmla="*/ 2147483647 w 893"/>
                <a:gd name="T17" fmla="*/ 2147483647 h 634"/>
                <a:gd name="T18" fmla="*/ 2147483647 w 893"/>
                <a:gd name="T19" fmla="*/ 2147483647 h 634"/>
                <a:gd name="T20" fmla="*/ 2147483647 w 893"/>
                <a:gd name="T21" fmla="*/ 2147483647 h 634"/>
                <a:gd name="T22" fmla="*/ 2147483647 w 893"/>
                <a:gd name="T23" fmla="*/ 2147483647 h 634"/>
                <a:gd name="T24" fmla="*/ 0 w 893"/>
                <a:gd name="T25" fmla="*/ 2147483647 h 6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3"/>
                <a:gd name="T40" fmla="*/ 0 h 634"/>
                <a:gd name="T41" fmla="*/ 893 w 893"/>
                <a:gd name="T42" fmla="*/ 634 h 6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3" h="634">
                  <a:moveTo>
                    <a:pt x="0" y="257"/>
                  </a:moveTo>
                  <a:lnTo>
                    <a:pt x="14" y="0"/>
                  </a:lnTo>
                  <a:lnTo>
                    <a:pt x="841" y="14"/>
                  </a:lnTo>
                  <a:lnTo>
                    <a:pt x="893" y="203"/>
                  </a:lnTo>
                  <a:lnTo>
                    <a:pt x="852" y="221"/>
                  </a:lnTo>
                  <a:lnTo>
                    <a:pt x="721" y="427"/>
                  </a:lnTo>
                  <a:lnTo>
                    <a:pt x="615" y="396"/>
                  </a:lnTo>
                  <a:lnTo>
                    <a:pt x="570" y="634"/>
                  </a:lnTo>
                  <a:lnTo>
                    <a:pt x="466" y="492"/>
                  </a:lnTo>
                  <a:lnTo>
                    <a:pt x="479" y="306"/>
                  </a:lnTo>
                  <a:lnTo>
                    <a:pt x="215" y="479"/>
                  </a:lnTo>
                  <a:lnTo>
                    <a:pt x="83" y="279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auto">
            <a:xfrm>
              <a:off x="5597525" y="3103563"/>
              <a:ext cx="744538" cy="623887"/>
            </a:xfrm>
            <a:custGeom>
              <a:avLst/>
              <a:gdLst>
                <a:gd name="T0" fmla="*/ 0 w 1032"/>
                <a:gd name="T1" fmla="*/ 2147483647 h 810"/>
                <a:gd name="T2" fmla="*/ 2147483647 w 1032"/>
                <a:gd name="T3" fmla="*/ 0 h 810"/>
                <a:gd name="T4" fmla="*/ 2147483647 w 1032"/>
                <a:gd name="T5" fmla="*/ 2147483647 h 810"/>
                <a:gd name="T6" fmla="*/ 2147483647 w 1032"/>
                <a:gd name="T7" fmla="*/ 2147483647 h 810"/>
                <a:gd name="T8" fmla="*/ 2147483647 w 1032"/>
                <a:gd name="T9" fmla="*/ 2147483647 h 810"/>
                <a:gd name="T10" fmla="*/ 2147483647 w 1032"/>
                <a:gd name="T11" fmla="*/ 2147483647 h 810"/>
                <a:gd name="T12" fmla="*/ 2147483647 w 1032"/>
                <a:gd name="T13" fmla="*/ 2147483647 h 810"/>
                <a:gd name="T14" fmla="*/ 0 w 1032"/>
                <a:gd name="T15" fmla="*/ 2147483647 h 8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2"/>
                <a:gd name="T25" fmla="*/ 0 h 810"/>
                <a:gd name="T26" fmla="*/ 1032 w 1032"/>
                <a:gd name="T27" fmla="*/ 810 h 8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2" h="810">
                  <a:moveTo>
                    <a:pt x="0" y="791"/>
                  </a:moveTo>
                  <a:lnTo>
                    <a:pt x="16" y="0"/>
                  </a:lnTo>
                  <a:lnTo>
                    <a:pt x="499" y="611"/>
                  </a:lnTo>
                  <a:lnTo>
                    <a:pt x="712" y="678"/>
                  </a:lnTo>
                  <a:lnTo>
                    <a:pt x="929" y="720"/>
                  </a:lnTo>
                  <a:lnTo>
                    <a:pt x="1026" y="641"/>
                  </a:lnTo>
                  <a:lnTo>
                    <a:pt x="1032" y="810"/>
                  </a:lnTo>
                  <a:lnTo>
                    <a:pt x="0" y="791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auto">
            <a:xfrm>
              <a:off x="5099050" y="3841750"/>
              <a:ext cx="598488" cy="539750"/>
            </a:xfrm>
            <a:custGeom>
              <a:avLst/>
              <a:gdLst>
                <a:gd name="T0" fmla="*/ 0 w 831"/>
                <a:gd name="T1" fmla="*/ 2147483647 h 702"/>
                <a:gd name="T2" fmla="*/ 2147483647 w 831"/>
                <a:gd name="T3" fmla="*/ 2147483647 h 702"/>
                <a:gd name="T4" fmla="*/ 2147483647 w 831"/>
                <a:gd name="T5" fmla="*/ 0 h 702"/>
                <a:gd name="T6" fmla="*/ 2147483647 w 831"/>
                <a:gd name="T7" fmla="*/ 2147483647 h 702"/>
                <a:gd name="T8" fmla="*/ 2147483647 w 831"/>
                <a:gd name="T9" fmla="*/ 2147483647 h 702"/>
                <a:gd name="T10" fmla="*/ 2147483647 w 831"/>
                <a:gd name="T11" fmla="*/ 2147483647 h 702"/>
                <a:gd name="T12" fmla="*/ 2147483647 w 831"/>
                <a:gd name="T13" fmla="*/ 2147483647 h 702"/>
                <a:gd name="T14" fmla="*/ 2147483647 w 831"/>
                <a:gd name="T15" fmla="*/ 2147483647 h 702"/>
                <a:gd name="T16" fmla="*/ 0 w 831"/>
                <a:gd name="T17" fmla="*/ 2147483647 h 7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1"/>
                <a:gd name="T28" fmla="*/ 0 h 702"/>
                <a:gd name="T29" fmla="*/ 831 w 831"/>
                <a:gd name="T30" fmla="*/ 702 h 7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1" h="702">
                  <a:moveTo>
                    <a:pt x="0" y="682"/>
                  </a:moveTo>
                  <a:lnTo>
                    <a:pt x="2" y="316"/>
                  </a:lnTo>
                  <a:lnTo>
                    <a:pt x="12" y="0"/>
                  </a:lnTo>
                  <a:lnTo>
                    <a:pt x="90" y="11"/>
                  </a:lnTo>
                  <a:lnTo>
                    <a:pt x="685" y="25"/>
                  </a:lnTo>
                  <a:lnTo>
                    <a:pt x="831" y="20"/>
                  </a:lnTo>
                  <a:lnTo>
                    <a:pt x="831" y="316"/>
                  </a:lnTo>
                  <a:lnTo>
                    <a:pt x="822" y="70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auto">
            <a:xfrm>
              <a:off x="2405063" y="747713"/>
              <a:ext cx="950912" cy="727075"/>
            </a:xfrm>
            <a:custGeom>
              <a:avLst/>
              <a:gdLst>
                <a:gd name="T0" fmla="*/ 0 w 1319"/>
                <a:gd name="T1" fmla="*/ 2147483647 h 948"/>
                <a:gd name="T2" fmla="*/ 2147483647 w 1319"/>
                <a:gd name="T3" fmla="*/ 0 h 948"/>
                <a:gd name="T4" fmla="*/ 2147483647 w 1319"/>
                <a:gd name="T5" fmla="*/ 2147483647 h 948"/>
                <a:gd name="T6" fmla="*/ 2147483647 w 1319"/>
                <a:gd name="T7" fmla="*/ 2147483647 h 948"/>
                <a:gd name="T8" fmla="*/ 2147483647 w 1319"/>
                <a:gd name="T9" fmla="*/ 2147483647 h 948"/>
                <a:gd name="T10" fmla="*/ 2147483647 w 1319"/>
                <a:gd name="T11" fmla="*/ 2147483647 h 948"/>
                <a:gd name="T12" fmla="*/ 2147483647 w 1319"/>
                <a:gd name="T13" fmla="*/ 2147483647 h 948"/>
                <a:gd name="T14" fmla="*/ 2147483647 w 1319"/>
                <a:gd name="T15" fmla="*/ 2147483647 h 948"/>
                <a:gd name="T16" fmla="*/ 0 w 1319"/>
                <a:gd name="T17" fmla="*/ 2147483647 h 9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9"/>
                <a:gd name="T28" fmla="*/ 0 h 948"/>
                <a:gd name="T29" fmla="*/ 1319 w 1319"/>
                <a:gd name="T30" fmla="*/ 948 h 9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9" h="948">
                  <a:moveTo>
                    <a:pt x="0" y="881"/>
                  </a:moveTo>
                  <a:lnTo>
                    <a:pt x="60" y="0"/>
                  </a:lnTo>
                  <a:lnTo>
                    <a:pt x="486" y="24"/>
                  </a:lnTo>
                  <a:lnTo>
                    <a:pt x="1219" y="62"/>
                  </a:lnTo>
                  <a:lnTo>
                    <a:pt x="1319" y="78"/>
                  </a:lnTo>
                  <a:lnTo>
                    <a:pt x="1293" y="800"/>
                  </a:lnTo>
                  <a:lnTo>
                    <a:pt x="1285" y="948"/>
                  </a:lnTo>
                  <a:lnTo>
                    <a:pt x="550" y="909"/>
                  </a:lnTo>
                  <a:lnTo>
                    <a:pt x="0" y="881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auto">
            <a:xfrm>
              <a:off x="381000" y="600075"/>
              <a:ext cx="1014413" cy="752475"/>
            </a:xfrm>
            <a:custGeom>
              <a:avLst/>
              <a:gdLst>
                <a:gd name="T0" fmla="*/ 0 w 1406"/>
                <a:gd name="T1" fmla="*/ 2147483647 h 980"/>
                <a:gd name="T2" fmla="*/ 2147483647 w 1406"/>
                <a:gd name="T3" fmla="*/ 0 h 980"/>
                <a:gd name="T4" fmla="*/ 2147483647 w 1406"/>
                <a:gd name="T5" fmla="*/ 2147483647 h 980"/>
                <a:gd name="T6" fmla="*/ 2147483647 w 1406"/>
                <a:gd name="T7" fmla="*/ 2147483647 h 980"/>
                <a:gd name="T8" fmla="*/ 2147483647 w 1406"/>
                <a:gd name="T9" fmla="*/ 2147483647 h 980"/>
                <a:gd name="T10" fmla="*/ 2147483647 w 1406"/>
                <a:gd name="T11" fmla="*/ 2147483647 h 980"/>
                <a:gd name="T12" fmla="*/ 0 w 1406"/>
                <a:gd name="T13" fmla="*/ 2147483647 h 9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980"/>
                <a:gd name="T23" fmla="*/ 1406 w 1406"/>
                <a:gd name="T24" fmla="*/ 980 h 9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980">
                  <a:moveTo>
                    <a:pt x="0" y="901"/>
                  </a:moveTo>
                  <a:lnTo>
                    <a:pt x="64" y="0"/>
                  </a:lnTo>
                  <a:lnTo>
                    <a:pt x="1361" y="96"/>
                  </a:lnTo>
                  <a:lnTo>
                    <a:pt x="1406" y="110"/>
                  </a:lnTo>
                  <a:lnTo>
                    <a:pt x="1347" y="980"/>
                  </a:lnTo>
                  <a:lnTo>
                    <a:pt x="1152" y="968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auto">
            <a:xfrm>
              <a:off x="1350963" y="684213"/>
              <a:ext cx="1098550" cy="739775"/>
            </a:xfrm>
            <a:custGeom>
              <a:avLst/>
              <a:gdLst>
                <a:gd name="T0" fmla="*/ 0 w 1521"/>
                <a:gd name="T1" fmla="*/ 2147483647 h 963"/>
                <a:gd name="T2" fmla="*/ 2147483647 w 1521"/>
                <a:gd name="T3" fmla="*/ 0 h 963"/>
                <a:gd name="T4" fmla="*/ 2147483647 w 1521"/>
                <a:gd name="T5" fmla="*/ 2147483647 h 963"/>
                <a:gd name="T6" fmla="*/ 2147483647 w 1521"/>
                <a:gd name="T7" fmla="*/ 2147483647 h 963"/>
                <a:gd name="T8" fmla="*/ 2147483647 w 1521"/>
                <a:gd name="T9" fmla="*/ 2147483647 h 963"/>
                <a:gd name="T10" fmla="*/ 2147483647 w 1521"/>
                <a:gd name="T11" fmla="*/ 2147483647 h 963"/>
                <a:gd name="T12" fmla="*/ 2147483647 w 1521"/>
                <a:gd name="T13" fmla="*/ 2147483647 h 963"/>
                <a:gd name="T14" fmla="*/ 2147483647 w 1521"/>
                <a:gd name="T15" fmla="*/ 2147483647 h 963"/>
                <a:gd name="T16" fmla="*/ 0 w 1521"/>
                <a:gd name="T17" fmla="*/ 2147483647 h 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1"/>
                <a:gd name="T28" fmla="*/ 0 h 963"/>
                <a:gd name="T29" fmla="*/ 1521 w 1521"/>
                <a:gd name="T30" fmla="*/ 963 h 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1" h="963">
                  <a:moveTo>
                    <a:pt x="0" y="870"/>
                  </a:moveTo>
                  <a:lnTo>
                    <a:pt x="59" y="0"/>
                  </a:lnTo>
                  <a:lnTo>
                    <a:pt x="681" y="31"/>
                  </a:lnTo>
                  <a:lnTo>
                    <a:pt x="1343" y="74"/>
                  </a:lnTo>
                  <a:lnTo>
                    <a:pt x="1521" y="82"/>
                  </a:lnTo>
                  <a:lnTo>
                    <a:pt x="1461" y="963"/>
                  </a:lnTo>
                  <a:lnTo>
                    <a:pt x="1283" y="963"/>
                  </a:lnTo>
                  <a:lnTo>
                    <a:pt x="533" y="905"/>
                  </a:lnTo>
                  <a:lnTo>
                    <a:pt x="0" y="870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auto">
            <a:xfrm>
              <a:off x="6997700" y="1668463"/>
              <a:ext cx="511175" cy="771525"/>
            </a:xfrm>
            <a:custGeom>
              <a:avLst/>
              <a:gdLst>
                <a:gd name="T0" fmla="*/ 0 w 709"/>
                <a:gd name="T1" fmla="*/ 2147483647 h 1001"/>
                <a:gd name="T2" fmla="*/ 2147483647 w 709"/>
                <a:gd name="T3" fmla="*/ 2147483647 h 1001"/>
                <a:gd name="T4" fmla="*/ 2147483647 w 709"/>
                <a:gd name="T5" fmla="*/ 2147483647 h 1001"/>
                <a:gd name="T6" fmla="*/ 2147483647 w 709"/>
                <a:gd name="T7" fmla="*/ 2147483647 h 1001"/>
                <a:gd name="T8" fmla="*/ 2147483647 w 709"/>
                <a:gd name="T9" fmla="*/ 0 h 1001"/>
                <a:gd name="T10" fmla="*/ 2147483647 w 709"/>
                <a:gd name="T11" fmla="*/ 2147483647 h 1001"/>
                <a:gd name="T12" fmla="*/ 2147483647 w 709"/>
                <a:gd name="T13" fmla="*/ 2147483647 h 1001"/>
                <a:gd name="T14" fmla="*/ 2147483647 w 709"/>
                <a:gd name="T15" fmla="*/ 2147483647 h 1001"/>
                <a:gd name="T16" fmla="*/ 2147483647 w 709"/>
                <a:gd name="T17" fmla="*/ 2147483647 h 1001"/>
                <a:gd name="T18" fmla="*/ 2147483647 w 709"/>
                <a:gd name="T19" fmla="*/ 2147483647 h 1001"/>
                <a:gd name="T20" fmla="*/ 2147483647 w 709"/>
                <a:gd name="T21" fmla="*/ 2147483647 h 1001"/>
                <a:gd name="T22" fmla="*/ 2147483647 w 709"/>
                <a:gd name="T23" fmla="*/ 2147483647 h 1001"/>
                <a:gd name="T24" fmla="*/ 0 w 709"/>
                <a:gd name="T25" fmla="*/ 2147483647 h 10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9"/>
                <a:gd name="T40" fmla="*/ 0 h 1001"/>
                <a:gd name="T41" fmla="*/ 709 w 709"/>
                <a:gd name="T42" fmla="*/ 1001 h 10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9" h="1001">
                  <a:moveTo>
                    <a:pt x="0" y="620"/>
                  </a:moveTo>
                  <a:lnTo>
                    <a:pt x="8" y="483"/>
                  </a:lnTo>
                  <a:lnTo>
                    <a:pt x="380" y="465"/>
                  </a:lnTo>
                  <a:lnTo>
                    <a:pt x="381" y="8"/>
                  </a:lnTo>
                  <a:lnTo>
                    <a:pt x="639" y="0"/>
                  </a:lnTo>
                  <a:lnTo>
                    <a:pt x="638" y="425"/>
                  </a:lnTo>
                  <a:lnTo>
                    <a:pt x="709" y="448"/>
                  </a:lnTo>
                  <a:lnTo>
                    <a:pt x="708" y="892"/>
                  </a:lnTo>
                  <a:lnTo>
                    <a:pt x="631" y="892"/>
                  </a:lnTo>
                  <a:lnTo>
                    <a:pt x="635" y="1001"/>
                  </a:lnTo>
                  <a:lnTo>
                    <a:pt x="352" y="1001"/>
                  </a:lnTo>
                  <a:lnTo>
                    <a:pt x="353" y="624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FFCC"/>
            </a:solidFill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33"/>
            <p:cNvSpPr>
              <a:spLocks/>
            </p:cNvSpPr>
            <p:nvPr/>
          </p:nvSpPr>
          <p:spPr bwMode="auto">
            <a:xfrm>
              <a:off x="7300913" y="2792413"/>
              <a:ext cx="628650" cy="554037"/>
            </a:xfrm>
            <a:custGeom>
              <a:avLst/>
              <a:gdLst>
                <a:gd name="T0" fmla="*/ 0 w 873"/>
                <a:gd name="T1" fmla="*/ 2147483647 h 720"/>
                <a:gd name="T2" fmla="*/ 2147483647 w 873"/>
                <a:gd name="T3" fmla="*/ 2147483647 h 720"/>
                <a:gd name="T4" fmla="*/ 2147483647 w 873"/>
                <a:gd name="T5" fmla="*/ 2147483647 h 720"/>
                <a:gd name="T6" fmla="*/ 2147483647 w 873"/>
                <a:gd name="T7" fmla="*/ 2147483647 h 720"/>
                <a:gd name="T8" fmla="*/ 2147483647 w 873"/>
                <a:gd name="T9" fmla="*/ 2147483647 h 720"/>
                <a:gd name="T10" fmla="*/ 2147483647 w 873"/>
                <a:gd name="T11" fmla="*/ 2147483647 h 720"/>
                <a:gd name="T12" fmla="*/ 2147483647 w 873"/>
                <a:gd name="T13" fmla="*/ 2147483647 h 720"/>
                <a:gd name="T14" fmla="*/ 2147483647 w 873"/>
                <a:gd name="T15" fmla="*/ 0 h 720"/>
                <a:gd name="T16" fmla="*/ 2147483647 w 873"/>
                <a:gd name="T17" fmla="*/ 2147483647 h 720"/>
                <a:gd name="T18" fmla="*/ 0 w 873"/>
                <a:gd name="T19" fmla="*/ 2147483647 h 7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3"/>
                <a:gd name="T31" fmla="*/ 0 h 720"/>
                <a:gd name="T32" fmla="*/ 873 w 873"/>
                <a:gd name="T33" fmla="*/ 720 h 7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3" h="720">
                  <a:moveTo>
                    <a:pt x="0" y="344"/>
                  </a:moveTo>
                  <a:lnTo>
                    <a:pt x="7" y="503"/>
                  </a:lnTo>
                  <a:lnTo>
                    <a:pt x="5" y="720"/>
                  </a:lnTo>
                  <a:lnTo>
                    <a:pt x="724" y="454"/>
                  </a:lnTo>
                  <a:lnTo>
                    <a:pt x="873" y="454"/>
                  </a:lnTo>
                  <a:lnTo>
                    <a:pt x="873" y="8"/>
                  </a:lnTo>
                  <a:lnTo>
                    <a:pt x="375" y="18"/>
                  </a:lnTo>
                  <a:lnTo>
                    <a:pt x="224" y="0"/>
                  </a:lnTo>
                  <a:lnTo>
                    <a:pt x="143" y="32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34"/>
            <p:cNvSpPr>
              <a:spLocks/>
            </p:cNvSpPr>
            <p:nvPr/>
          </p:nvSpPr>
          <p:spPr bwMode="auto">
            <a:xfrm>
              <a:off x="7091363" y="2425700"/>
              <a:ext cx="477837" cy="631825"/>
            </a:xfrm>
            <a:custGeom>
              <a:avLst/>
              <a:gdLst>
                <a:gd name="T0" fmla="*/ 0 w 663"/>
                <a:gd name="T1" fmla="*/ 2147483647 h 820"/>
                <a:gd name="T2" fmla="*/ 2147483647 w 663"/>
                <a:gd name="T3" fmla="*/ 2147483647 h 820"/>
                <a:gd name="T4" fmla="*/ 2147483647 w 663"/>
                <a:gd name="T5" fmla="*/ 2147483647 h 820"/>
                <a:gd name="T6" fmla="*/ 2147483647 w 663"/>
                <a:gd name="T7" fmla="*/ 2147483647 h 820"/>
                <a:gd name="T8" fmla="*/ 2147483647 w 663"/>
                <a:gd name="T9" fmla="*/ 2147483647 h 820"/>
                <a:gd name="T10" fmla="*/ 2147483647 w 663"/>
                <a:gd name="T11" fmla="*/ 2147483647 h 820"/>
                <a:gd name="T12" fmla="*/ 2147483647 w 663"/>
                <a:gd name="T13" fmla="*/ 2147483647 h 820"/>
                <a:gd name="T14" fmla="*/ 2147483647 w 663"/>
                <a:gd name="T15" fmla="*/ 2147483647 h 820"/>
                <a:gd name="T16" fmla="*/ 2147483647 w 663"/>
                <a:gd name="T17" fmla="*/ 2147483647 h 820"/>
                <a:gd name="T18" fmla="*/ 2147483647 w 663"/>
                <a:gd name="T19" fmla="*/ 0 h 820"/>
                <a:gd name="T20" fmla="*/ 2147483647 w 663"/>
                <a:gd name="T21" fmla="*/ 0 h 820"/>
                <a:gd name="T22" fmla="*/ 2147483647 w 663"/>
                <a:gd name="T23" fmla="*/ 0 h 820"/>
                <a:gd name="T24" fmla="*/ 0 w 663"/>
                <a:gd name="T25" fmla="*/ 2147483647 h 8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3"/>
                <a:gd name="T40" fmla="*/ 0 h 820"/>
                <a:gd name="T41" fmla="*/ 663 w 663"/>
                <a:gd name="T42" fmla="*/ 820 h 8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3" h="820">
                  <a:moveTo>
                    <a:pt x="0" y="7"/>
                  </a:moveTo>
                  <a:lnTo>
                    <a:pt x="5" y="393"/>
                  </a:lnTo>
                  <a:lnTo>
                    <a:pt x="4" y="523"/>
                  </a:lnTo>
                  <a:lnTo>
                    <a:pt x="138" y="523"/>
                  </a:lnTo>
                  <a:lnTo>
                    <a:pt x="145" y="800"/>
                  </a:lnTo>
                  <a:lnTo>
                    <a:pt x="288" y="820"/>
                  </a:lnTo>
                  <a:lnTo>
                    <a:pt x="431" y="800"/>
                  </a:lnTo>
                  <a:lnTo>
                    <a:pt x="512" y="476"/>
                  </a:lnTo>
                  <a:lnTo>
                    <a:pt x="663" y="494"/>
                  </a:lnTo>
                  <a:lnTo>
                    <a:pt x="577" y="0"/>
                  </a:lnTo>
                  <a:lnTo>
                    <a:pt x="504" y="0"/>
                  </a:lnTo>
                  <a:lnTo>
                    <a:pt x="22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CC"/>
            </a:solidFill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35"/>
            <p:cNvSpPr>
              <a:spLocks/>
            </p:cNvSpPr>
            <p:nvPr/>
          </p:nvSpPr>
          <p:spPr bwMode="auto">
            <a:xfrm>
              <a:off x="7839075" y="893763"/>
              <a:ext cx="422275" cy="631825"/>
            </a:xfrm>
            <a:custGeom>
              <a:avLst/>
              <a:gdLst>
                <a:gd name="T0" fmla="*/ 0 w 584"/>
                <a:gd name="T1" fmla="*/ 2147483647 h 824"/>
                <a:gd name="T2" fmla="*/ 2147483647 w 584"/>
                <a:gd name="T3" fmla="*/ 2147483647 h 824"/>
                <a:gd name="T4" fmla="*/ 2147483647 w 584"/>
                <a:gd name="T5" fmla="*/ 0 h 824"/>
                <a:gd name="T6" fmla="*/ 2147483647 w 584"/>
                <a:gd name="T7" fmla="*/ 0 h 824"/>
                <a:gd name="T8" fmla="*/ 2147483647 w 584"/>
                <a:gd name="T9" fmla="*/ 2147483647 h 824"/>
                <a:gd name="T10" fmla="*/ 2147483647 w 584"/>
                <a:gd name="T11" fmla="*/ 2147483647 h 824"/>
                <a:gd name="T12" fmla="*/ 2147483647 w 584"/>
                <a:gd name="T13" fmla="*/ 2147483647 h 824"/>
                <a:gd name="T14" fmla="*/ 2147483647 w 584"/>
                <a:gd name="T15" fmla="*/ 2147483647 h 824"/>
                <a:gd name="T16" fmla="*/ 0 w 584"/>
                <a:gd name="T17" fmla="*/ 2147483647 h 8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4"/>
                <a:gd name="T28" fmla="*/ 0 h 824"/>
                <a:gd name="T29" fmla="*/ 584 w 584"/>
                <a:gd name="T30" fmla="*/ 824 h 8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4" h="824">
                  <a:moveTo>
                    <a:pt x="0" y="677"/>
                  </a:moveTo>
                  <a:lnTo>
                    <a:pt x="20" y="2"/>
                  </a:lnTo>
                  <a:lnTo>
                    <a:pt x="472" y="0"/>
                  </a:lnTo>
                  <a:lnTo>
                    <a:pt x="582" y="0"/>
                  </a:lnTo>
                  <a:lnTo>
                    <a:pt x="584" y="546"/>
                  </a:lnTo>
                  <a:lnTo>
                    <a:pt x="577" y="824"/>
                  </a:lnTo>
                  <a:lnTo>
                    <a:pt x="141" y="815"/>
                  </a:lnTo>
                  <a:lnTo>
                    <a:pt x="141" y="677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6"/>
            <p:cNvSpPr>
              <a:spLocks/>
            </p:cNvSpPr>
            <p:nvPr/>
          </p:nvSpPr>
          <p:spPr bwMode="auto">
            <a:xfrm>
              <a:off x="6665913" y="2027238"/>
              <a:ext cx="587375" cy="700087"/>
            </a:xfrm>
            <a:custGeom>
              <a:avLst/>
              <a:gdLst>
                <a:gd name="T0" fmla="*/ 0 w 814"/>
                <a:gd name="T1" fmla="*/ 2147483647 h 911"/>
                <a:gd name="T2" fmla="*/ 2147483647 w 814"/>
                <a:gd name="T3" fmla="*/ 2147483647 h 911"/>
                <a:gd name="T4" fmla="*/ 2147483647 w 814"/>
                <a:gd name="T5" fmla="*/ 2147483647 h 911"/>
                <a:gd name="T6" fmla="*/ 2147483647 w 814"/>
                <a:gd name="T7" fmla="*/ 2147483647 h 911"/>
                <a:gd name="T8" fmla="*/ 2147483647 w 814"/>
                <a:gd name="T9" fmla="*/ 2147483647 h 911"/>
                <a:gd name="T10" fmla="*/ 2147483647 w 814"/>
                <a:gd name="T11" fmla="*/ 2147483647 h 911"/>
                <a:gd name="T12" fmla="*/ 2147483647 w 814"/>
                <a:gd name="T13" fmla="*/ 2147483647 h 911"/>
                <a:gd name="T14" fmla="*/ 2147483647 w 814"/>
                <a:gd name="T15" fmla="*/ 0 h 911"/>
                <a:gd name="T16" fmla="*/ 2147483647 w 814"/>
                <a:gd name="T17" fmla="*/ 2147483647 h 911"/>
                <a:gd name="T18" fmla="*/ 0 w 814"/>
                <a:gd name="T19" fmla="*/ 2147483647 h 9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4"/>
                <a:gd name="T31" fmla="*/ 0 h 911"/>
                <a:gd name="T32" fmla="*/ 814 w 814"/>
                <a:gd name="T33" fmla="*/ 911 h 9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4" h="911">
                  <a:moveTo>
                    <a:pt x="0" y="389"/>
                  </a:moveTo>
                  <a:lnTo>
                    <a:pt x="2" y="905"/>
                  </a:lnTo>
                  <a:lnTo>
                    <a:pt x="597" y="911"/>
                  </a:lnTo>
                  <a:lnTo>
                    <a:pt x="592" y="525"/>
                  </a:lnTo>
                  <a:lnTo>
                    <a:pt x="813" y="518"/>
                  </a:lnTo>
                  <a:lnTo>
                    <a:pt x="814" y="141"/>
                  </a:lnTo>
                  <a:lnTo>
                    <a:pt x="461" y="137"/>
                  </a:lnTo>
                  <a:lnTo>
                    <a:pt x="469" y="0"/>
                  </a:lnTo>
                  <a:lnTo>
                    <a:pt x="4" y="3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37"/>
            <p:cNvSpPr>
              <a:spLocks/>
            </p:cNvSpPr>
            <p:nvPr/>
          </p:nvSpPr>
          <p:spPr bwMode="auto">
            <a:xfrm>
              <a:off x="6130925" y="2319338"/>
              <a:ext cx="536575" cy="641350"/>
            </a:xfrm>
            <a:custGeom>
              <a:avLst/>
              <a:gdLst>
                <a:gd name="T0" fmla="*/ 0 w 744"/>
                <a:gd name="T1" fmla="*/ 2147483647 h 832"/>
                <a:gd name="T2" fmla="*/ 2147483647 w 744"/>
                <a:gd name="T3" fmla="*/ 2147483647 h 832"/>
                <a:gd name="T4" fmla="*/ 2147483647 w 744"/>
                <a:gd name="T5" fmla="*/ 0 h 832"/>
                <a:gd name="T6" fmla="*/ 2147483647 w 744"/>
                <a:gd name="T7" fmla="*/ 2147483647 h 832"/>
                <a:gd name="T8" fmla="*/ 2147483647 w 744"/>
                <a:gd name="T9" fmla="*/ 2147483647 h 832"/>
                <a:gd name="T10" fmla="*/ 2147483647 w 744"/>
                <a:gd name="T11" fmla="*/ 2147483647 h 832"/>
                <a:gd name="T12" fmla="*/ 0 w 744"/>
                <a:gd name="T13" fmla="*/ 2147483647 h 8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4"/>
                <a:gd name="T22" fmla="*/ 0 h 832"/>
                <a:gd name="T23" fmla="*/ 744 w 744"/>
                <a:gd name="T24" fmla="*/ 832 h 8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4" h="832">
                  <a:moveTo>
                    <a:pt x="0" y="820"/>
                  </a:moveTo>
                  <a:lnTo>
                    <a:pt x="9" y="375"/>
                  </a:lnTo>
                  <a:lnTo>
                    <a:pt x="16" y="0"/>
                  </a:lnTo>
                  <a:lnTo>
                    <a:pt x="743" y="8"/>
                  </a:lnTo>
                  <a:lnTo>
                    <a:pt x="744" y="524"/>
                  </a:lnTo>
                  <a:lnTo>
                    <a:pt x="740" y="832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38"/>
            <p:cNvSpPr>
              <a:spLocks/>
            </p:cNvSpPr>
            <p:nvPr/>
          </p:nvSpPr>
          <p:spPr bwMode="auto">
            <a:xfrm>
              <a:off x="7832725" y="1519238"/>
              <a:ext cx="422275" cy="579437"/>
            </a:xfrm>
            <a:custGeom>
              <a:avLst/>
              <a:gdLst>
                <a:gd name="T0" fmla="*/ 0 w 585"/>
                <a:gd name="T1" fmla="*/ 2147483647 h 752"/>
                <a:gd name="T2" fmla="*/ 0 w 585"/>
                <a:gd name="T3" fmla="*/ 2147483647 h 752"/>
                <a:gd name="T4" fmla="*/ 2147483647 w 585"/>
                <a:gd name="T5" fmla="*/ 0 h 752"/>
                <a:gd name="T6" fmla="*/ 2147483647 w 585"/>
                <a:gd name="T7" fmla="*/ 2147483647 h 752"/>
                <a:gd name="T8" fmla="*/ 2147483647 w 585"/>
                <a:gd name="T9" fmla="*/ 2147483647 h 752"/>
                <a:gd name="T10" fmla="*/ 2147483647 w 585"/>
                <a:gd name="T11" fmla="*/ 2147483647 h 752"/>
                <a:gd name="T12" fmla="*/ 2147483647 w 585"/>
                <a:gd name="T13" fmla="*/ 2147483647 h 752"/>
                <a:gd name="T14" fmla="*/ 2147483647 w 585"/>
                <a:gd name="T15" fmla="*/ 2147483647 h 752"/>
                <a:gd name="T16" fmla="*/ 0 w 585"/>
                <a:gd name="T17" fmla="*/ 2147483647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5"/>
                <a:gd name="T28" fmla="*/ 0 h 752"/>
                <a:gd name="T29" fmla="*/ 585 w 585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5" h="752">
                  <a:moveTo>
                    <a:pt x="0" y="752"/>
                  </a:moveTo>
                  <a:lnTo>
                    <a:pt x="0" y="9"/>
                  </a:lnTo>
                  <a:lnTo>
                    <a:pt x="149" y="0"/>
                  </a:lnTo>
                  <a:lnTo>
                    <a:pt x="585" y="9"/>
                  </a:lnTo>
                  <a:lnTo>
                    <a:pt x="581" y="602"/>
                  </a:lnTo>
                  <a:lnTo>
                    <a:pt x="440" y="602"/>
                  </a:lnTo>
                  <a:lnTo>
                    <a:pt x="440" y="742"/>
                  </a:lnTo>
                  <a:lnTo>
                    <a:pt x="243" y="752"/>
                  </a:lnTo>
                  <a:lnTo>
                    <a:pt x="0" y="752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39"/>
            <p:cNvSpPr>
              <a:spLocks/>
            </p:cNvSpPr>
            <p:nvPr/>
          </p:nvSpPr>
          <p:spPr bwMode="auto">
            <a:xfrm>
              <a:off x="7507288" y="2419350"/>
              <a:ext cx="696912" cy="746125"/>
            </a:xfrm>
            <a:custGeom>
              <a:avLst/>
              <a:gdLst>
                <a:gd name="T0" fmla="*/ 0 w 966"/>
                <a:gd name="T1" fmla="*/ 2147483647 h 969"/>
                <a:gd name="T2" fmla="*/ 2147483647 w 966"/>
                <a:gd name="T3" fmla="*/ 2147483647 h 969"/>
                <a:gd name="T4" fmla="*/ 2147483647 w 966"/>
                <a:gd name="T5" fmla="*/ 2147483647 h 969"/>
                <a:gd name="T6" fmla="*/ 2147483647 w 966"/>
                <a:gd name="T7" fmla="*/ 2147483647 h 969"/>
                <a:gd name="T8" fmla="*/ 2147483647 w 966"/>
                <a:gd name="T9" fmla="*/ 2147483647 h 969"/>
                <a:gd name="T10" fmla="*/ 2147483647 w 966"/>
                <a:gd name="T11" fmla="*/ 2147483647 h 969"/>
                <a:gd name="T12" fmla="*/ 2147483647 w 966"/>
                <a:gd name="T13" fmla="*/ 2147483647 h 969"/>
                <a:gd name="T14" fmla="*/ 2147483647 w 966"/>
                <a:gd name="T15" fmla="*/ 2147483647 h 969"/>
                <a:gd name="T16" fmla="*/ 2147483647 w 966"/>
                <a:gd name="T17" fmla="*/ 2147483647 h 969"/>
                <a:gd name="T18" fmla="*/ 2147483647 w 966"/>
                <a:gd name="T19" fmla="*/ 2147483647 h 969"/>
                <a:gd name="T20" fmla="*/ 2147483647 w 966"/>
                <a:gd name="T21" fmla="*/ 2147483647 h 969"/>
                <a:gd name="T22" fmla="*/ 2147483647 w 966"/>
                <a:gd name="T23" fmla="*/ 0 h 969"/>
                <a:gd name="T24" fmla="*/ 0 w 966"/>
                <a:gd name="T25" fmla="*/ 2147483647 h 9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66"/>
                <a:gd name="T40" fmla="*/ 0 h 969"/>
                <a:gd name="T41" fmla="*/ 966 w 966"/>
                <a:gd name="T42" fmla="*/ 969 h 9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66" h="969">
                  <a:moveTo>
                    <a:pt x="0" y="9"/>
                  </a:moveTo>
                  <a:lnTo>
                    <a:pt x="86" y="503"/>
                  </a:lnTo>
                  <a:lnTo>
                    <a:pt x="584" y="493"/>
                  </a:lnTo>
                  <a:lnTo>
                    <a:pt x="584" y="939"/>
                  </a:lnTo>
                  <a:lnTo>
                    <a:pt x="770" y="969"/>
                  </a:lnTo>
                  <a:lnTo>
                    <a:pt x="966" y="660"/>
                  </a:lnTo>
                  <a:lnTo>
                    <a:pt x="872" y="355"/>
                  </a:lnTo>
                  <a:lnTo>
                    <a:pt x="869" y="59"/>
                  </a:lnTo>
                  <a:lnTo>
                    <a:pt x="679" y="59"/>
                  </a:lnTo>
                  <a:lnTo>
                    <a:pt x="537" y="10"/>
                  </a:lnTo>
                  <a:lnTo>
                    <a:pt x="253" y="107"/>
                  </a:lnTo>
                  <a:lnTo>
                    <a:pt x="159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40"/>
            <p:cNvSpPr>
              <a:spLocks/>
            </p:cNvSpPr>
            <p:nvPr/>
          </p:nvSpPr>
          <p:spPr bwMode="auto">
            <a:xfrm>
              <a:off x="7464425" y="887413"/>
              <a:ext cx="387350" cy="525462"/>
            </a:xfrm>
            <a:custGeom>
              <a:avLst/>
              <a:gdLst>
                <a:gd name="T0" fmla="*/ 0 w 538"/>
                <a:gd name="T1" fmla="*/ 2147483647 h 684"/>
                <a:gd name="T2" fmla="*/ 2147483647 w 538"/>
                <a:gd name="T3" fmla="*/ 2147483647 h 684"/>
                <a:gd name="T4" fmla="*/ 2147483647 w 538"/>
                <a:gd name="T5" fmla="*/ 0 h 684"/>
                <a:gd name="T6" fmla="*/ 2147483647 w 538"/>
                <a:gd name="T7" fmla="*/ 2147483647 h 684"/>
                <a:gd name="T8" fmla="*/ 2147483647 w 538"/>
                <a:gd name="T9" fmla="*/ 2147483647 h 684"/>
                <a:gd name="T10" fmla="*/ 0 w 538"/>
                <a:gd name="T11" fmla="*/ 2147483647 h 6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8"/>
                <a:gd name="T19" fmla="*/ 0 h 684"/>
                <a:gd name="T20" fmla="*/ 538 w 538"/>
                <a:gd name="T21" fmla="*/ 684 h 6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8" h="684">
                  <a:moveTo>
                    <a:pt x="0" y="683"/>
                  </a:moveTo>
                  <a:lnTo>
                    <a:pt x="17" y="9"/>
                  </a:lnTo>
                  <a:lnTo>
                    <a:pt x="391" y="0"/>
                  </a:lnTo>
                  <a:lnTo>
                    <a:pt x="538" y="9"/>
                  </a:lnTo>
                  <a:lnTo>
                    <a:pt x="518" y="684"/>
                  </a:lnTo>
                  <a:lnTo>
                    <a:pt x="0" y="683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41"/>
            <p:cNvSpPr>
              <a:spLocks/>
            </p:cNvSpPr>
            <p:nvPr/>
          </p:nvSpPr>
          <p:spPr bwMode="auto">
            <a:xfrm>
              <a:off x="6662738" y="2724150"/>
              <a:ext cx="641350" cy="455613"/>
            </a:xfrm>
            <a:custGeom>
              <a:avLst/>
              <a:gdLst>
                <a:gd name="T0" fmla="*/ 0 w 890"/>
                <a:gd name="T1" fmla="*/ 2147483647 h 592"/>
                <a:gd name="T2" fmla="*/ 0 w 890"/>
                <a:gd name="T3" fmla="*/ 2147483647 h 592"/>
                <a:gd name="T4" fmla="*/ 2147483647 w 890"/>
                <a:gd name="T5" fmla="*/ 0 h 592"/>
                <a:gd name="T6" fmla="*/ 2147483647 w 890"/>
                <a:gd name="T7" fmla="*/ 2147483647 h 592"/>
                <a:gd name="T8" fmla="*/ 2147483647 w 890"/>
                <a:gd name="T9" fmla="*/ 2147483647 h 592"/>
                <a:gd name="T10" fmla="*/ 2147483647 w 890"/>
                <a:gd name="T11" fmla="*/ 2147483647 h 592"/>
                <a:gd name="T12" fmla="*/ 2147483647 w 890"/>
                <a:gd name="T13" fmla="*/ 2147483647 h 592"/>
                <a:gd name="T14" fmla="*/ 2147483647 w 890"/>
                <a:gd name="T15" fmla="*/ 2147483647 h 592"/>
                <a:gd name="T16" fmla="*/ 2147483647 w 890"/>
                <a:gd name="T17" fmla="*/ 2147483647 h 592"/>
                <a:gd name="T18" fmla="*/ 2147483647 w 890"/>
                <a:gd name="T19" fmla="*/ 2147483647 h 592"/>
                <a:gd name="T20" fmla="*/ 2147483647 w 890"/>
                <a:gd name="T21" fmla="*/ 2147483647 h 592"/>
                <a:gd name="T22" fmla="*/ 2147483647 w 890"/>
                <a:gd name="T23" fmla="*/ 2147483647 h 592"/>
                <a:gd name="T24" fmla="*/ 2147483647 w 890"/>
                <a:gd name="T25" fmla="*/ 2147483647 h 592"/>
                <a:gd name="T26" fmla="*/ 0 w 890"/>
                <a:gd name="T27" fmla="*/ 2147483647 h 5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0"/>
                <a:gd name="T43" fmla="*/ 0 h 592"/>
                <a:gd name="T44" fmla="*/ 890 w 890"/>
                <a:gd name="T45" fmla="*/ 592 h 5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0" h="592">
                  <a:moveTo>
                    <a:pt x="0" y="405"/>
                  </a:moveTo>
                  <a:lnTo>
                    <a:pt x="0" y="308"/>
                  </a:lnTo>
                  <a:lnTo>
                    <a:pt x="5" y="0"/>
                  </a:lnTo>
                  <a:lnTo>
                    <a:pt x="600" y="6"/>
                  </a:lnTo>
                  <a:lnTo>
                    <a:pt x="599" y="136"/>
                  </a:lnTo>
                  <a:lnTo>
                    <a:pt x="733" y="136"/>
                  </a:lnTo>
                  <a:lnTo>
                    <a:pt x="740" y="413"/>
                  </a:lnTo>
                  <a:lnTo>
                    <a:pt x="883" y="433"/>
                  </a:lnTo>
                  <a:lnTo>
                    <a:pt x="890" y="592"/>
                  </a:lnTo>
                  <a:lnTo>
                    <a:pt x="254" y="588"/>
                  </a:lnTo>
                  <a:lnTo>
                    <a:pt x="248" y="291"/>
                  </a:lnTo>
                  <a:lnTo>
                    <a:pt x="98" y="308"/>
                  </a:lnTo>
                  <a:lnTo>
                    <a:pt x="127" y="418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42"/>
            <p:cNvSpPr>
              <a:spLocks/>
            </p:cNvSpPr>
            <p:nvPr/>
          </p:nvSpPr>
          <p:spPr bwMode="auto">
            <a:xfrm>
              <a:off x="6242050" y="901700"/>
              <a:ext cx="1035050" cy="1125538"/>
            </a:xfrm>
            <a:custGeom>
              <a:avLst/>
              <a:gdLst>
                <a:gd name="T0" fmla="*/ 0 w 1436"/>
                <a:gd name="T1" fmla="*/ 2147483647 h 1465"/>
                <a:gd name="T2" fmla="*/ 2147483647 w 1436"/>
                <a:gd name="T3" fmla="*/ 2147483647 h 1465"/>
                <a:gd name="T4" fmla="*/ 2147483647 w 1436"/>
                <a:gd name="T5" fmla="*/ 2147483647 h 1465"/>
                <a:gd name="T6" fmla="*/ 2147483647 w 1436"/>
                <a:gd name="T7" fmla="*/ 2147483647 h 1465"/>
                <a:gd name="T8" fmla="*/ 2147483647 w 1436"/>
                <a:gd name="T9" fmla="*/ 2147483647 h 1465"/>
                <a:gd name="T10" fmla="*/ 2147483647 w 1436"/>
                <a:gd name="T11" fmla="*/ 2147483647 h 1465"/>
                <a:gd name="T12" fmla="*/ 2147483647 w 1436"/>
                <a:gd name="T13" fmla="*/ 2147483647 h 1465"/>
                <a:gd name="T14" fmla="*/ 2147483647 w 1436"/>
                <a:gd name="T15" fmla="*/ 2147483647 h 1465"/>
                <a:gd name="T16" fmla="*/ 2147483647 w 1436"/>
                <a:gd name="T17" fmla="*/ 2147483647 h 1465"/>
                <a:gd name="T18" fmla="*/ 2147483647 w 1436"/>
                <a:gd name="T19" fmla="*/ 2147483647 h 1465"/>
                <a:gd name="T20" fmla="*/ 2147483647 w 1436"/>
                <a:gd name="T21" fmla="*/ 2147483647 h 1465"/>
                <a:gd name="T22" fmla="*/ 2147483647 w 1436"/>
                <a:gd name="T23" fmla="*/ 2147483647 h 1465"/>
                <a:gd name="T24" fmla="*/ 2147483647 w 1436"/>
                <a:gd name="T25" fmla="*/ 2147483647 h 1465"/>
                <a:gd name="T26" fmla="*/ 2147483647 w 1436"/>
                <a:gd name="T27" fmla="*/ 2147483647 h 1465"/>
                <a:gd name="T28" fmla="*/ 2147483647 w 1436"/>
                <a:gd name="T29" fmla="*/ 0 h 1465"/>
                <a:gd name="T30" fmla="*/ 2147483647 w 1436"/>
                <a:gd name="T31" fmla="*/ 2147483647 h 1465"/>
                <a:gd name="T32" fmla="*/ 2147483647 w 1436"/>
                <a:gd name="T33" fmla="*/ 2147483647 h 1465"/>
                <a:gd name="T34" fmla="*/ 2147483647 w 1436"/>
                <a:gd name="T35" fmla="*/ 2147483647 h 1465"/>
                <a:gd name="T36" fmla="*/ 0 w 1436"/>
                <a:gd name="T37" fmla="*/ 2147483647 h 14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36"/>
                <a:gd name="T58" fmla="*/ 0 h 1465"/>
                <a:gd name="T59" fmla="*/ 1436 w 1436"/>
                <a:gd name="T60" fmla="*/ 1465 h 14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36" h="1465">
                  <a:moveTo>
                    <a:pt x="0" y="511"/>
                  </a:moveTo>
                  <a:lnTo>
                    <a:pt x="6" y="669"/>
                  </a:lnTo>
                  <a:lnTo>
                    <a:pt x="234" y="732"/>
                  </a:lnTo>
                  <a:lnTo>
                    <a:pt x="65" y="869"/>
                  </a:lnTo>
                  <a:lnTo>
                    <a:pt x="286" y="880"/>
                  </a:lnTo>
                  <a:lnTo>
                    <a:pt x="404" y="753"/>
                  </a:lnTo>
                  <a:lnTo>
                    <a:pt x="511" y="982"/>
                  </a:lnTo>
                  <a:lnTo>
                    <a:pt x="715" y="1045"/>
                  </a:lnTo>
                  <a:lnTo>
                    <a:pt x="689" y="1214"/>
                  </a:lnTo>
                  <a:lnTo>
                    <a:pt x="807" y="1155"/>
                  </a:lnTo>
                  <a:lnTo>
                    <a:pt x="1088" y="1345"/>
                  </a:lnTo>
                  <a:lnTo>
                    <a:pt x="1056" y="1465"/>
                  </a:lnTo>
                  <a:lnTo>
                    <a:pt x="1428" y="1447"/>
                  </a:lnTo>
                  <a:lnTo>
                    <a:pt x="1429" y="990"/>
                  </a:lnTo>
                  <a:lnTo>
                    <a:pt x="1436" y="0"/>
                  </a:lnTo>
                  <a:lnTo>
                    <a:pt x="727" y="5"/>
                  </a:lnTo>
                  <a:lnTo>
                    <a:pt x="436" y="10"/>
                  </a:lnTo>
                  <a:lnTo>
                    <a:pt x="425" y="357"/>
                  </a:lnTo>
                  <a:lnTo>
                    <a:pt x="0" y="51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43"/>
            <p:cNvSpPr>
              <a:spLocks/>
            </p:cNvSpPr>
            <p:nvPr/>
          </p:nvSpPr>
          <p:spPr bwMode="auto">
            <a:xfrm>
              <a:off x="8258175" y="876300"/>
              <a:ext cx="373063" cy="449263"/>
            </a:xfrm>
            <a:custGeom>
              <a:avLst/>
              <a:gdLst>
                <a:gd name="T0" fmla="*/ 0 w 516"/>
                <a:gd name="T1" fmla="*/ 2147483647 h 584"/>
                <a:gd name="T2" fmla="*/ 2147483647 w 516"/>
                <a:gd name="T3" fmla="*/ 2147483647 h 584"/>
                <a:gd name="T4" fmla="*/ 2147483647 w 516"/>
                <a:gd name="T5" fmla="*/ 2147483647 h 584"/>
                <a:gd name="T6" fmla="*/ 2147483647 w 516"/>
                <a:gd name="T7" fmla="*/ 2147483647 h 584"/>
                <a:gd name="T8" fmla="*/ 2147483647 w 516"/>
                <a:gd name="T9" fmla="*/ 0 h 584"/>
                <a:gd name="T10" fmla="*/ 0 w 516"/>
                <a:gd name="T11" fmla="*/ 2147483647 h 5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6"/>
                <a:gd name="T19" fmla="*/ 0 h 584"/>
                <a:gd name="T20" fmla="*/ 516 w 516"/>
                <a:gd name="T21" fmla="*/ 584 h 5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6" h="584">
                  <a:moveTo>
                    <a:pt x="0" y="23"/>
                  </a:moveTo>
                  <a:lnTo>
                    <a:pt x="2" y="568"/>
                  </a:lnTo>
                  <a:lnTo>
                    <a:pt x="512" y="584"/>
                  </a:lnTo>
                  <a:lnTo>
                    <a:pt x="516" y="415"/>
                  </a:lnTo>
                  <a:lnTo>
                    <a:pt x="50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44"/>
            <p:cNvSpPr>
              <a:spLocks/>
            </p:cNvSpPr>
            <p:nvPr/>
          </p:nvSpPr>
          <p:spPr bwMode="auto">
            <a:xfrm>
              <a:off x="6257925" y="1479550"/>
              <a:ext cx="768350" cy="549275"/>
            </a:xfrm>
            <a:custGeom>
              <a:avLst/>
              <a:gdLst>
                <a:gd name="T0" fmla="*/ 0 w 1066"/>
                <a:gd name="T1" fmla="*/ 2147483647 h 715"/>
                <a:gd name="T2" fmla="*/ 2147483647 w 1066"/>
                <a:gd name="T3" fmla="*/ 2147483647 h 715"/>
                <a:gd name="T4" fmla="*/ 2147483647 w 1066"/>
                <a:gd name="T5" fmla="*/ 2147483647 h 715"/>
                <a:gd name="T6" fmla="*/ 2147483647 w 1066"/>
                <a:gd name="T7" fmla="*/ 0 h 715"/>
                <a:gd name="T8" fmla="*/ 2147483647 w 1066"/>
                <a:gd name="T9" fmla="*/ 2147483647 h 715"/>
                <a:gd name="T10" fmla="*/ 2147483647 w 1066"/>
                <a:gd name="T11" fmla="*/ 2147483647 h 715"/>
                <a:gd name="T12" fmla="*/ 2147483647 w 1066"/>
                <a:gd name="T13" fmla="*/ 2147483647 h 715"/>
                <a:gd name="T14" fmla="*/ 2147483647 w 1066"/>
                <a:gd name="T15" fmla="*/ 2147483647 h 715"/>
                <a:gd name="T16" fmla="*/ 2147483647 w 1066"/>
                <a:gd name="T17" fmla="*/ 2147483647 h 715"/>
                <a:gd name="T18" fmla="*/ 2147483647 w 1066"/>
                <a:gd name="T19" fmla="*/ 2147483647 h 715"/>
                <a:gd name="T20" fmla="*/ 2147483647 w 1066"/>
                <a:gd name="T21" fmla="*/ 2147483647 h 715"/>
                <a:gd name="T22" fmla="*/ 2147483647 w 1066"/>
                <a:gd name="T23" fmla="*/ 2147483647 h 715"/>
                <a:gd name="T24" fmla="*/ 2147483647 w 1066"/>
                <a:gd name="T25" fmla="*/ 2147483647 h 715"/>
                <a:gd name="T26" fmla="*/ 2147483647 w 1066"/>
                <a:gd name="T27" fmla="*/ 2147483647 h 715"/>
                <a:gd name="T28" fmla="*/ 2147483647 w 1066"/>
                <a:gd name="T29" fmla="*/ 2147483647 h 715"/>
                <a:gd name="T30" fmla="*/ 0 w 1066"/>
                <a:gd name="T31" fmla="*/ 2147483647 h 7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6"/>
                <a:gd name="T49" fmla="*/ 0 h 715"/>
                <a:gd name="T50" fmla="*/ 1066 w 1066"/>
                <a:gd name="T51" fmla="*/ 715 h 7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6" h="715">
                  <a:moveTo>
                    <a:pt x="0" y="402"/>
                  </a:moveTo>
                  <a:lnTo>
                    <a:pt x="43" y="116"/>
                  </a:lnTo>
                  <a:lnTo>
                    <a:pt x="264" y="127"/>
                  </a:lnTo>
                  <a:lnTo>
                    <a:pt x="382" y="0"/>
                  </a:lnTo>
                  <a:lnTo>
                    <a:pt x="489" y="229"/>
                  </a:lnTo>
                  <a:lnTo>
                    <a:pt x="693" y="292"/>
                  </a:lnTo>
                  <a:lnTo>
                    <a:pt x="667" y="461"/>
                  </a:lnTo>
                  <a:lnTo>
                    <a:pt x="785" y="402"/>
                  </a:lnTo>
                  <a:lnTo>
                    <a:pt x="1066" y="592"/>
                  </a:lnTo>
                  <a:lnTo>
                    <a:pt x="1034" y="712"/>
                  </a:lnTo>
                  <a:lnTo>
                    <a:pt x="569" y="715"/>
                  </a:lnTo>
                  <a:lnTo>
                    <a:pt x="310" y="704"/>
                  </a:lnTo>
                  <a:lnTo>
                    <a:pt x="302" y="564"/>
                  </a:lnTo>
                  <a:lnTo>
                    <a:pt x="162" y="573"/>
                  </a:lnTo>
                  <a:lnTo>
                    <a:pt x="157" y="403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FFFFCC"/>
            </a:solidFill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45"/>
            <p:cNvSpPr>
              <a:spLocks/>
            </p:cNvSpPr>
            <p:nvPr/>
          </p:nvSpPr>
          <p:spPr bwMode="auto">
            <a:xfrm>
              <a:off x="6113463" y="2952750"/>
              <a:ext cx="549275" cy="744538"/>
            </a:xfrm>
            <a:custGeom>
              <a:avLst/>
              <a:gdLst>
                <a:gd name="T0" fmla="*/ 0 w 763"/>
                <a:gd name="T1" fmla="*/ 2147483647 h 969"/>
                <a:gd name="T2" fmla="*/ 2147483647 w 763"/>
                <a:gd name="T3" fmla="*/ 2147483647 h 969"/>
                <a:gd name="T4" fmla="*/ 2147483647 w 763"/>
                <a:gd name="T5" fmla="*/ 0 h 969"/>
                <a:gd name="T6" fmla="*/ 2147483647 w 763"/>
                <a:gd name="T7" fmla="*/ 2147483647 h 969"/>
                <a:gd name="T8" fmla="*/ 2147483647 w 763"/>
                <a:gd name="T9" fmla="*/ 2147483647 h 969"/>
                <a:gd name="T10" fmla="*/ 2147483647 w 763"/>
                <a:gd name="T11" fmla="*/ 2147483647 h 969"/>
                <a:gd name="T12" fmla="*/ 2147483647 w 763"/>
                <a:gd name="T13" fmla="*/ 2147483647 h 969"/>
                <a:gd name="T14" fmla="*/ 2147483647 w 763"/>
                <a:gd name="T15" fmla="*/ 2147483647 h 969"/>
                <a:gd name="T16" fmla="*/ 2147483647 w 763"/>
                <a:gd name="T17" fmla="*/ 2147483647 h 969"/>
                <a:gd name="T18" fmla="*/ 0 w 763"/>
                <a:gd name="T19" fmla="*/ 2147483647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3"/>
                <a:gd name="T31" fmla="*/ 0 h 969"/>
                <a:gd name="T32" fmla="*/ 763 w 763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3" h="969">
                  <a:moveTo>
                    <a:pt x="0" y="903"/>
                  </a:moveTo>
                  <a:lnTo>
                    <a:pt x="23" y="148"/>
                  </a:lnTo>
                  <a:lnTo>
                    <a:pt x="24" y="0"/>
                  </a:lnTo>
                  <a:lnTo>
                    <a:pt x="763" y="12"/>
                  </a:lnTo>
                  <a:lnTo>
                    <a:pt x="763" y="109"/>
                  </a:lnTo>
                  <a:lnTo>
                    <a:pt x="565" y="98"/>
                  </a:lnTo>
                  <a:lnTo>
                    <a:pt x="545" y="969"/>
                  </a:lnTo>
                  <a:lnTo>
                    <a:pt x="314" y="866"/>
                  </a:lnTo>
                  <a:lnTo>
                    <a:pt x="217" y="945"/>
                  </a:lnTo>
                  <a:lnTo>
                    <a:pt x="0" y="903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46"/>
            <p:cNvSpPr>
              <a:spLocks/>
            </p:cNvSpPr>
            <p:nvPr/>
          </p:nvSpPr>
          <p:spPr bwMode="auto">
            <a:xfrm>
              <a:off x="7458075" y="1411288"/>
              <a:ext cx="482600" cy="687387"/>
            </a:xfrm>
            <a:custGeom>
              <a:avLst/>
              <a:gdLst>
                <a:gd name="T0" fmla="*/ 0 w 670"/>
                <a:gd name="T1" fmla="*/ 2147483647 h 891"/>
                <a:gd name="T2" fmla="*/ 2147483647 w 670"/>
                <a:gd name="T3" fmla="*/ 2147483647 h 891"/>
                <a:gd name="T4" fmla="*/ 2147483647 w 670"/>
                <a:gd name="T5" fmla="*/ 0 h 891"/>
                <a:gd name="T6" fmla="*/ 2147483647 w 670"/>
                <a:gd name="T7" fmla="*/ 2147483647 h 891"/>
                <a:gd name="T8" fmla="*/ 2147483647 w 670"/>
                <a:gd name="T9" fmla="*/ 2147483647 h 891"/>
                <a:gd name="T10" fmla="*/ 2147483647 w 670"/>
                <a:gd name="T11" fmla="*/ 2147483647 h 891"/>
                <a:gd name="T12" fmla="*/ 2147483647 w 670"/>
                <a:gd name="T13" fmla="*/ 2147483647 h 891"/>
                <a:gd name="T14" fmla="*/ 2147483647 w 670"/>
                <a:gd name="T15" fmla="*/ 2147483647 h 891"/>
                <a:gd name="T16" fmla="*/ 2147483647 w 670"/>
                <a:gd name="T17" fmla="*/ 2147483647 h 891"/>
                <a:gd name="T18" fmla="*/ 2147483647 w 670"/>
                <a:gd name="T19" fmla="*/ 2147483647 h 891"/>
                <a:gd name="T20" fmla="*/ 2147483647 w 670"/>
                <a:gd name="T21" fmla="*/ 2147483647 h 891"/>
                <a:gd name="T22" fmla="*/ 0 w 670"/>
                <a:gd name="T23" fmla="*/ 2147483647 h 8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0"/>
                <a:gd name="T37" fmla="*/ 0 h 891"/>
                <a:gd name="T38" fmla="*/ 670 w 670"/>
                <a:gd name="T39" fmla="*/ 891 h 8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0" h="891">
                  <a:moveTo>
                    <a:pt x="0" y="741"/>
                  </a:moveTo>
                  <a:lnTo>
                    <a:pt x="1" y="316"/>
                  </a:lnTo>
                  <a:lnTo>
                    <a:pt x="11" y="0"/>
                  </a:lnTo>
                  <a:lnTo>
                    <a:pt x="529" y="1"/>
                  </a:lnTo>
                  <a:lnTo>
                    <a:pt x="670" y="1"/>
                  </a:lnTo>
                  <a:lnTo>
                    <a:pt x="670" y="139"/>
                  </a:lnTo>
                  <a:lnTo>
                    <a:pt x="521" y="148"/>
                  </a:lnTo>
                  <a:lnTo>
                    <a:pt x="521" y="891"/>
                  </a:lnTo>
                  <a:lnTo>
                    <a:pt x="377" y="891"/>
                  </a:lnTo>
                  <a:lnTo>
                    <a:pt x="260" y="744"/>
                  </a:lnTo>
                  <a:lnTo>
                    <a:pt x="71" y="764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47"/>
            <p:cNvSpPr>
              <a:spLocks/>
            </p:cNvSpPr>
            <p:nvPr/>
          </p:nvSpPr>
          <p:spPr bwMode="auto">
            <a:xfrm>
              <a:off x="6505575" y="2947988"/>
              <a:ext cx="339725" cy="795337"/>
            </a:xfrm>
            <a:custGeom>
              <a:avLst/>
              <a:gdLst>
                <a:gd name="T0" fmla="*/ 0 w 472"/>
                <a:gd name="T1" fmla="*/ 2147483647 h 1033"/>
                <a:gd name="T2" fmla="*/ 2147483647 w 472"/>
                <a:gd name="T3" fmla="*/ 2147483647 h 1033"/>
                <a:gd name="T4" fmla="*/ 2147483647 w 472"/>
                <a:gd name="T5" fmla="*/ 2147483647 h 1033"/>
                <a:gd name="T6" fmla="*/ 2147483647 w 472"/>
                <a:gd name="T7" fmla="*/ 2147483647 h 1033"/>
                <a:gd name="T8" fmla="*/ 2147483647 w 472"/>
                <a:gd name="T9" fmla="*/ 2147483647 h 1033"/>
                <a:gd name="T10" fmla="*/ 2147483647 w 472"/>
                <a:gd name="T11" fmla="*/ 0 h 1033"/>
                <a:gd name="T12" fmla="*/ 2147483647 w 472"/>
                <a:gd name="T13" fmla="*/ 2147483647 h 1033"/>
                <a:gd name="T14" fmla="*/ 2147483647 w 472"/>
                <a:gd name="T15" fmla="*/ 2147483647 h 1033"/>
                <a:gd name="T16" fmla="*/ 2147483647 w 472"/>
                <a:gd name="T17" fmla="*/ 2147483647 h 1033"/>
                <a:gd name="T18" fmla="*/ 2147483647 w 472"/>
                <a:gd name="T19" fmla="*/ 2147483647 h 1033"/>
                <a:gd name="T20" fmla="*/ 2147483647 w 472"/>
                <a:gd name="T21" fmla="*/ 2147483647 h 1033"/>
                <a:gd name="T22" fmla="*/ 0 w 472"/>
                <a:gd name="T23" fmla="*/ 2147483647 h 10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2"/>
                <a:gd name="T37" fmla="*/ 0 h 1033"/>
                <a:gd name="T38" fmla="*/ 472 w 472"/>
                <a:gd name="T39" fmla="*/ 1033 h 10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2" h="1033">
                  <a:moveTo>
                    <a:pt x="0" y="974"/>
                  </a:moveTo>
                  <a:lnTo>
                    <a:pt x="20" y="103"/>
                  </a:lnTo>
                  <a:lnTo>
                    <a:pt x="218" y="114"/>
                  </a:lnTo>
                  <a:lnTo>
                    <a:pt x="345" y="127"/>
                  </a:lnTo>
                  <a:lnTo>
                    <a:pt x="316" y="17"/>
                  </a:lnTo>
                  <a:lnTo>
                    <a:pt x="466" y="0"/>
                  </a:lnTo>
                  <a:lnTo>
                    <a:pt x="472" y="297"/>
                  </a:lnTo>
                  <a:lnTo>
                    <a:pt x="401" y="958"/>
                  </a:lnTo>
                  <a:lnTo>
                    <a:pt x="345" y="1026"/>
                  </a:lnTo>
                  <a:lnTo>
                    <a:pt x="114" y="916"/>
                  </a:lnTo>
                  <a:lnTo>
                    <a:pt x="97" y="1033"/>
                  </a:lnTo>
                  <a:lnTo>
                    <a:pt x="0" y="974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48"/>
            <p:cNvSpPr>
              <a:spLocks/>
            </p:cNvSpPr>
            <p:nvPr/>
          </p:nvSpPr>
          <p:spPr bwMode="auto">
            <a:xfrm>
              <a:off x="7451725" y="1985963"/>
              <a:ext cx="579438" cy="515937"/>
            </a:xfrm>
            <a:custGeom>
              <a:avLst/>
              <a:gdLst>
                <a:gd name="T0" fmla="*/ 0 w 804"/>
                <a:gd name="T1" fmla="*/ 2147483647 h 671"/>
                <a:gd name="T2" fmla="*/ 2147483647 w 804"/>
                <a:gd name="T3" fmla="*/ 2147483647 h 671"/>
                <a:gd name="T4" fmla="*/ 2147483647 w 804"/>
                <a:gd name="T5" fmla="*/ 2147483647 h 671"/>
                <a:gd name="T6" fmla="*/ 2147483647 w 804"/>
                <a:gd name="T7" fmla="*/ 2147483647 h 671"/>
                <a:gd name="T8" fmla="*/ 2147483647 w 804"/>
                <a:gd name="T9" fmla="*/ 2147483647 h 671"/>
                <a:gd name="T10" fmla="*/ 2147483647 w 804"/>
                <a:gd name="T11" fmla="*/ 2147483647 h 671"/>
                <a:gd name="T12" fmla="*/ 2147483647 w 804"/>
                <a:gd name="T13" fmla="*/ 2147483647 h 671"/>
                <a:gd name="T14" fmla="*/ 2147483647 w 804"/>
                <a:gd name="T15" fmla="*/ 2147483647 h 671"/>
                <a:gd name="T16" fmla="*/ 2147483647 w 804"/>
                <a:gd name="T17" fmla="*/ 2147483647 h 671"/>
                <a:gd name="T18" fmla="*/ 2147483647 w 804"/>
                <a:gd name="T19" fmla="*/ 2147483647 h 671"/>
                <a:gd name="T20" fmla="*/ 2147483647 w 804"/>
                <a:gd name="T21" fmla="*/ 2147483647 h 671"/>
                <a:gd name="T22" fmla="*/ 2147483647 w 804"/>
                <a:gd name="T23" fmla="*/ 2147483647 h 671"/>
                <a:gd name="T24" fmla="*/ 2147483647 w 804"/>
                <a:gd name="T25" fmla="*/ 0 h 671"/>
                <a:gd name="T26" fmla="*/ 2147483647 w 804"/>
                <a:gd name="T27" fmla="*/ 2147483647 h 671"/>
                <a:gd name="T28" fmla="*/ 2147483647 w 804"/>
                <a:gd name="T29" fmla="*/ 2147483647 h 671"/>
                <a:gd name="T30" fmla="*/ 0 w 804"/>
                <a:gd name="T31" fmla="*/ 2147483647 h 6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4"/>
                <a:gd name="T49" fmla="*/ 0 h 671"/>
                <a:gd name="T50" fmla="*/ 804 w 804"/>
                <a:gd name="T51" fmla="*/ 671 h 6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4" h="671">
                  <a:moveTo>
                    <a:pt x="0" y="464"/>
                  </a:moveTo>
                  <a:lnTo>
                    <a:pt x="4" y="573"/>
                  </a:lnTo>
                  <a:lnTo>
                    <a:pt x="77" y="573"/>
                  </a:lnTo>
                  <a:lnTo>
                    <a:pt x="236" y="564"/>
                  </a:lnTo>
                  <a:lnTo>
                    <a:pt x="330" y="671"/>
                  </a:lnTo>
                  <a:lnTo>
                    <a:pt x="614" y="574"/>
                  </a:lnTo>
                  <a:lnTo>
                    <a:pt x="756" y="623"/>
                  </a:lnTo>
                  <a:lnTo>
                    <a:pt x="804" y="267"/>
                  </a:lnTo>
                  <a:lnTo>
                    <a:pt x="708" y="227"/>
                  </a:lnTo>
                  <a:lnTo>
                    <a:pt x="771" y="147"/>
                  </a:lnTo>
                  <a:lnTo>
                    <a:pt x="528" y="147"/>
                  </a:lnTo>
                  <a:lnTo>
                    <a:pt x="384" y="147"/>
                  </a:lnTo>
                  <a:lnTo>
                    <a:pt x="267" y="0"/>
                  </a:lnTo>
                  <a:lnTo>
                    <a:pt x="78" y="20"/>
                  </a:lnTo>
                  <a:lnTo>
                    <a:pt x="77" y="464"/>
                  </a:lnTo>
                  <a:lnTo>
                    <a:pt x="0" y="464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49"/>
            <p:cNvSpPr>
              <a:spLocks/>
            </p:cNvSpPr>
            <p:nvPr/>
          </p:nvSpPr>
          <p:spPr bwMode="auto">
            <a:xfrm>
              <a:off x="7272338" y="893763"/>
              <a:ext cx="204787" cy="769937"/>
            </a:xfrm>
            <a:custGeom>
              <a:avLst/>
              <a:gdLst>
                <a:gd name="T0" fmla="*/ 0 w 285"/>
                <a:gd name="T1" fmla="*/ 2147483647 h 1000"/>
                <a:gd name="T2" fmla="*/ 2147483647 w 285"/>
                <a:gd name="T3" fmla="*/ 2147483647 h 1000"/>
                <a:gd name="T4" fmla="*/ 2147483647 w 285"/>
                <a:gd name="T5" fmla="*/ 0 h 1000"/>
                <a:gd name="T6" fmla="*/ 2147483647 w 285"/>
                <a:gd name="T7" fmla="*/ 2147483647 h 1000"/>
                <a:gd name="T8" fmla="*/ 2147483647 w 285"/>
                <a:gd name="T9" fmla="*/ 2147483647 h 1000"/>
                <a:gd name="T10" fmla="*/ 2147483647 w 285"/>
                <a:gd name="T11" fmla="*/ 2147483647 h 1000"/>
                <a:gd name="T12" fmla="*/ 0 w 285"/>
                <a:gd name="T13" fmla="*/ 2147483647 h 1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1000"/>
                <a:gd name="T23" fmla="*/ 285 w 285"/>
                <a:gd name="T24" fmla="*/ 1000 h 1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1000">
                  <a:moveTo>
                    <a:pt x="0" y="1000"/>
                  </a:moveTo>
                  <a:lnTo>
                    <a:pt x="7" y="10"/>
                  </a:lnTo>
                  <a:lnTo>
                    <a:pt x="54" y="0"/>
                  </a:lnTo>
                  <a:lnTo>
                    <a:pt x="285" y="2"/>
                  </a:lnTo>
                  <a:lnTo>
                    <a:pt x="268" y="676"/>
                  </a:lnTo>
                  <a:lnTo>
                    <a:pt x="258" y="992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50"/>
            <p:cNvSpPr>
              <a:spLocks/>
            </p:cNvSpPr>
            <p:nvPr/>
          </p:nvSpPr>
          <p:spPr bwMode="auto">
            <a:xfrm>
              <a:off x="3408363" y="3241675"/>
              <a:ext cx="646112" cy="527050"/>
            </a:xfrm>
            <a:custGeom>
              <a:avLst/>
              <a:gdLst>
                <a:gd name="T0" fmla="*/ 0 w 895"/>
                <a:gd name="T1" fmla="*/ 2147483647 h 682"/>
                <a:gd name="T2" fmla="*/ 2147483647 w 895"/>
                <a:gd name="T3" fmla="*/ 2147483647 h 682"/>
                <a:gd name="T4" fmla="*/ 2147483647 w 895"/>
                <a:gd name="T5" fmla="*/ 2147483647 h 682"/>
                <a:gd name="T6" fmla="*/ 2147483647 w 895"/>
                <a:gd name="T7" fmla="*/ 0 h 682"/>
                <a:gd name="T8" fmla="*/ 2147483647 w 895"/>
                <a:gd name="T9" fmla="*/ 2147483647 h 682"/>
                <a:gd name="T10" fmla="*/ 2147483647 w 895"/>
                <a:gd name="T11" fmla="*/ 2147483647 h 682"/>
                <a:gd name="T12" fmla="*/ 2147483647 w 895"/>
                <a:gd name="T13" fmla="*/ 2147483647 h 682"/>
                <a:gd name="T14" fmla="*/ 2147483647 w 895"/>
                <a:gd name="T15" fmla="*/ 2147483647 h 682"/>
                <a:gd name="T16" fmla="*/ 2147483647 w 895"/>
                <a:gd name="T17" fmla="*/ 2147483647 h 682"/>
                <a:gd name="T18" fmla="*/ 2147483647 w 895"/>
                <a:gd name="T19" fmla="*/ 2147483647 h 682"/>
                <a:gd name="T20" fmla="*/ 2147483647 w 895"/>
                <a:gd name="T21" fmla="*/ 2147483647 h 682"/>
                <a:gd name="T22" fmla="*/ 2147483647 w 895"/>
                <a:gd name="T23" fmla="*/ 2147483647 h 682"/>
                <a:gd name="T24" fmla="*/ 0 w 895"/>
                <a:gd name="T25" fmla="*/ 2147483647 h 6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5"/>
                <a:gd name="T40" fmla="*/ 0 h 682"/>
                <a:gd name="T41" fmla="*/ 895 w 895"/>
                <a:gd name="T42" fmla="*/ 682 h 6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5" h="682">
                  <a:moveTo>
                    <a:pt x="0" y="289"/>
                  </a:moveTo>
                  <a:lnTo>
                    <a:pt x="16" y="151"/>
                  </a:lnTo>
                  <a:lnTo>
                    <a:pt x="153" y="138"/>
                  </a:lnTo>
                  <a:lnTo>
                    <a:pt x="167" y="0"/>
                  </a:lnTo>
                  <a:lnTo>
                    <a:pt x="732" y="34"/>
                  </a:lnTo>
                  <a:lnTo>
                    <a:pt x="787" y="451"/>
                  </a:lnTo>
                  <a:lnTo>
                    <a:pt x="895" y="555"/>
                  </a:lnTo>
                  <a:lnTo>
                    <a:pt x="663" y="545"/>
                  </a:lnTo>
                  <a:lnTo>
                    <a:pt x="632" y="682"/>
                  </a:lnTo>
                  <a:lnTo>
                    <a:pt x="304" y="678"/>
                  </a:lnTo>
                  <a:lnTo>
                    <a:pt x="219" y="586"/>
                  </a:lnTo>
                  <a:lnTo>
                    <a:pt x="233" y="30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51"/>
            <p:cNvSpPr>
              <a:spLocks/>
            </p:cNvSpPr>
            <p:nvPr/>
          </p:nvSpPr>
          <p:spPr bwMode="auto">
            <a:xfrm>
              <a:off x="3282950" y="2738438"/>
              <a:ext cx="669925" cy="615950"/>
            </a:xfrm>
            <a:custGeom>
              <a:avLst/>
              <a:gdLst>
                <a:gd name="T0" fmla="*/ 0 w 928"/>
                <a:gd name="T1" fmla="*/ 2147483647 h 801"/>
                <a:gd name="T2" fmla="*/ 2147483647 w 928"/>
                <a:gd name="T3" fmla="*/ 2147483647 h 801"/>
                <a:gd name="T4" fmla="*/ 2147483647 w 928"/>
                <a:gd name="T5" fmla="*/ 2147483647 h 801"/>
                <a:gd name="T6" fmla="*/ 2147483647 w 928"/>
                <a:gd name="T7" fmla="*/ 2147483647 h 801"/>
                <a:gd name="T8" fmla="*/ 2147483647 w 928"/>
                <a:gd name="T9" fmla="*/ 0 h 801"/>
                <a:gd name="T10" fmla="*/ 2147483647 w 928"/>
                <a:gd name="T11" fmla="*/ 2147483647 h 801"/>
                <a:gd name="T12" fmla="*/ 2147483647 w 928"/>
                <a:gd name="T13" fmla="*/ 2147483647 h 801"/>
                <a:gd name="T14" fmla="*/ 2147483647 w 928"/>
                <a:gd name="T15" fmla="*/ 2147483647 h 801"/>
                <a:gd name="T16" fmla="*/ 2147483647 w 928"/>
                <a:gd name="T17" fmla="*/ 2147483647 h 801"/>
                <a:gd name="T18" fmla="*/ 2147483647 w 928"/>
                <a:gd name="T19" fmla="*/ 2147483647 h 801"/>
                <a:gd name="T20" fmla="*/ 2147483647 w 928"/>
                <a:gd name="T21" fmla="*/ 2147483647 h 801"/>
                <a:gd name="T22" fmla="*/ 0 w 928"/>
                <a:gd name="T23" fmla="*/ 2147483647 h 8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8"/>
                <a:gd name="T37" fmla="*/ 0 h 801"/>
                <a:gd name="T38" fmla="*/ 928 w 928"/>
                <a:gd name="T39" fmla="*/ 801 h 8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8" h="801">
                  <a:moveTo>
                    <a:pt x="0" y="794"/>
                  </a:moveTo>
                  <a:lnTo>
                    <a:pt x="5" y="537"/>
                  </a:lnTo>
                  <a:lnTo>
                    <a:pt x="31" y="131"/>
                  </a:lnTo>
                  <a:lnTo>
                    <a:pt x="620" y="140"/>
                  </a:lnTo>
                  <a:lnTo>
                    <a:pt x="626" y="0"/>
                  </a:lnTo>
                  <a:lnTo>
                    <a:pt x="928" y="11"/>
                  </a:lnTo>
                  <a:lnTo>
                    <a:pt x="924" y="92"/>
                  </a:lnTo>
                  <a:lnTo>
                    <a:pt x="885" y="684"/>
                  </a:lnTo>
                  <a:lnTo>
                    <a:pt x="320" y="650"/>
                  </a:lnTo>
                  <a:lnTo>
                    <a:pt x="306" y="788"/>
                  </a:lnTo>
                  <a:lnTo>
                    <a:pt x="169" y="801"/>
                  </a:lnTo>
                  <a:lnTo>
                    <a:pt x="0" y="794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52"/>
            <p:cNvSpPr>
              <a:spLocks/>
            </p:cNvSpPr>
            <p:nvPr/>
          </p:nvSpPr>
          <p:spPr bwMode="auto">
            <a:xfrm>
              <a:off x="4408488" y="3621088"/>
              <a:ext cx="744537" cy="620712"/>
            </a:xfrm>
            <a:custGeom>
              <a:avLst/>
              <a:gdLst>
                <a:gd name="T0" fmla="*/ 0 w 1031"/>
                <a:gd name="T1" fmla="*/ 2147483647 h 807"/>
                <a:gd name="T2" fmla="*/ 2147483647 w 1031"/>
                <a:gd name="T3" fmla="*/ 2147483647 h 807"/>
                <a:gd name="T4" fmla="*/ 2147483647 w 1031"/>
                <a:gd name="T5" fmla="*/ 2147483647 h 807"/>
                <a:gd name="T6" fmla="*/ 2147483647 w 1031"/>
                <a:gd name="T7" fmla="*/ 2147483647 h 807"/>
                <a:gd name="T8" fmla="*/ 2147483647 w 1031"/>
                <a:gd name="T9" fmla="*/ 2147483647 h 807"/>
                <a:gd name="T10" fmla="*/ 2147483647 w 1031"/>
                <a:gd name="T11" fmla="*/ 2147483647 h 807"/>
                <a:gd name="T12" fmla="*/ 2147483647 w 1031"/>
                <a:gd name="T13" fmla="*/ 2147483647 h 807"/>
                <a:gd name="T14" fmla="*/ 2147483647 w 1031"/>
                <a:gd name="T15" fmla="*/ 2147483647 h 807"/>
                <a:gd name="T16" fmla="*/ 2147483647 w 1031"/>
                <a:gd name="T17" fmla="*/ 2147483647 h 807"/>
                <a:gd name="T18" fmla="*/ 2147483647 w 1031"/>
                <a:gd name="T19" fmla="*/ 0 h 807"/>
                <a:gd name="T20" fmla="*/ 0 w 1031"/>
                <a:gd name="T21" fmla="*/ 2147483647 h 8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1"/>
                <a:gd name="T34" fmla="*/ 0 h 807"/>
                <a:gd name="T35" fmla="*/ 1031 w 1031"/>
                <a:gd name="T36" fmla="*/ 807 h 8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1" h="807">
                  <a:moveTo>
                    <a:pt x="0" y="465"/>
                  </a:moveTo>
                  <a:lnTo>
                    <a:pt x="3" y="613"/>
                  </a:lnTo>
                  <a:lnTo>
                    <a:pt x="220" y="621"/>
                  </a:lnTo>
                  <a:lnTo>
                    <a:pt x="213" y="807"/>
                  </a:lnTo>
                  <a:lnTo>
                    <a:pt x="943" y="654"/>
                  </a:lnTo>
                  <a:lnTo>
                    <a:pt x="953" y="338"/>
                  </a:lnTo>
                  <a:lnTo>
                    <a:pt x="1031" y="349"/>
                  </a:lnTo>
                  <a:lnTo>
                    <a:pt x="1024" y="42"/>
                  </a:lnTo>
                  <a:lnTo>
                    <a:pt x="311" y="19"/>
                  </a:lnTo>
                  <a:lnTo>
                    <a:pt x="15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53"/>
            <p:cNvSpPr>
              <a:spLocks/>
            </p:cNvSpPr>
            <p:nvPr/>
          </p:nvSpPr>
          <p:spPr bwMode="auto">
            <a:xfrm>
              <a:off x="4572000" y="4124325"/>
              <a:ext cx="528638" cy="573088"/>
            </a:xfrm>
            <a:custGeom>
              <a:avLst/>
              <a:gdLst>
                <a:gd name="T0" fmla="*/ 0 w 733"/>
                <a:gd name="T1" fmla="*/ 2147483647 h 745"/>
                <a:gd name="T2" fmla="*/ 2147483647 w 733"/>
                <a:gd name="T3" fmla="*/ 2147483647 h 745"/>
                <a:gd name="T4" fmla="*/ 2147483647 w 733"/>
                <a:gd name="T5" fmla="*/ 0 h 745"/>
                <a:gd name="T6" fmla="*/ 2147483647 w 733"/>
                <a:gd name="T7" fmla="*/ 2147483647 h 745"/>
                <a:gd name="T8" fmla="*/ 2147483647 w 733"/>
                <a:gd name="T9" fmla="*/ 2147483647 h 745"/>
                <a:gd name="T10" fmla="*/ 2147483647 w 733"/>
                <a:gd name="T11" fmla="*/ 2147483647 h 745"/>
                <a:gd name="T12" fmla="*/ 2147483647 w 733"/>
                <a:gd name="T13" fmla="*/ 2147483647 h 745"/>
                <a:gd name="T14" fmla="*/ 2147483647 w 733"/>
                <a:gd name="T15" fmla="*/ 2147483647 h 745"/>
                <a:gd name="T16" fmla="*/ 2147483647 w 733"/>
                <a:gd name="T17" fmla="*/ 2147483647 h 745"/>
                <a:gd name="T18" fmla="*/ 2147483647 w 733"/>
                <a:gd name="T19" fmla="*/ 2147483647 h 745"/>
                <a:gd name="T20" fmla="*/ 2147483647 w 733"/>
                <a:gd name="T21" fmla="*/ 2147483647 h 745"/>
                <a:gd name="T22" fmla="*/ 0 w 733"/>
                <a:gd name="T23" fmla="*/ 2147483647 h 7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3"/>
                <a:gd name="T37" fmla="*/ 0 h 745"/>
                <a:gd name="T38" fmla="*/ 733 w 733"/>
                <a:gd name="T39" fmla="*/ 745 h 7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3" h="745">
                  <a:moveTo>
                    <a:pt x="0" y="263"/>
                  </a:moveTo>
                  <a:lnTo>
                    <a:pt x="3" y="153"/>
                  </a:lnTo>
                  <a:lnTo>
                    <a:pt x="733" y="0"/>
                  </a:lnTo>
                  <a:lnTo>
                    <a:pt x="731" y="366"/>
                  </a:lnTo>
                  <a:lnTo>
                    <a:pt x="733" y="602"/>
                  </a:lnTo>
                  <a:lnTo>
                    <a:pt x="618" y="657"/>
                  </a:lnTo>
                  <a:lnTo>
                    <a:pt x="377" y="581"/>
                  </a:lnTo>
                  <a:lnTo>
                    <a:pt x="317" y="709"/>
                  </a:lnTo>
                  <a:lnTo>
                    <a:pt x="225" y="745"/>
                  </a:lnTo>
                  <a:lnTo>
                    <a:pt x="65" y="542"/>
                  </a:lnTo>
                  <a:lnTo>
                    <a:pt x="81" y="266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54"/>
            <p:cNvSpPr>
              <a:spLocks/>
            </p:cNvSpPr>
            <p:nvPr/>
          </p:nvSpPr>
          <p:spPr bwMode="auto">
            <a:xfrm>
              <a:off x="3282950" y="3333750"/>
              <a:ext cx="344488" cy="700088"/>
            </a:xfrm>
            <a:custGeom>
              <a:avLst/>
              <a:gdLst>
                <a:gd name="T0" fmla="*/ 0 w 479"/>
                <a:gd name="T1" fmla="*/ 2147483647 h 910"/>
                <a:gd name="T2" fmla="*/ 2147483647 w 479"/>
                <a:gd name="T3" fmla="*/ 2147483647 h 910"/>
                <a:gd name="T4" fmla="*/ 2147483647 w 479"/>
                <a:gd name="T5" fmla="*/ 2147483647 h 910"/>
                <a:gd name="T6" fmla="*/ 2147483647 w 479"/>
                <a:gd name="T7" fmla="*/ 2147483647 h 910"/>
                <a:gd name="T8" fmla="*/ 2147483647 w 479"/>
                <a:gd name="T9" fmla="*/ 2147483647 h 910"/>
                <a:gd name="T10" fmla="*/ 2147483647 w 479"/>
                <a:gd name="T11" fmla="*/ 2147483647 h 910"/>
                <a:gd name="T12" fmla="*/ 2147483647 w 479"/>
                <a:gd name="T13" fmla="*/ 2147483647 h 910"/>
                <a:gd name="T14" fmla="*/ 2147483647 w 479"/>
                <a:gd name="T15" fmla="*/ 2147483647 h 910"/>
                <a:gd name="T16" fmla="*/ 2147483647 w 479"/>
                <a:gd name="T17" fmla="*/ 2147483647 h 910"/>
                <a:gd name="T18" fmla="*/ 2147483647 w 479"/>
                <a:gd name="T19" fmla="*/ 0 h 910"/>
                <a:gd name="T20" fmla="*/ 0 w 479"/>
                <a:gd name="T21" fmla="*/ 2147483647 h 9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9"/>
                <a:gd name="T34" fmla="*/ 0 h 910"/>
                <a:gd name="T35" fmla="*/ 479 w 479"/>
                <a:gd name="T36" fmla="*/ 910 h 9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9" h="910">
                  <a:moveTo>
                    <a:pt x="0" y="483"/>
                  </a:moveTo>
                  <a:lnTo>
                    <a:pt x="8" y="802"/>
                  </a:lnTo>
                  <a:lnTo>
                    <a:pt x="238" y="910"/>
                  </a:lnTo>
                  <a:lnTo>
                    <a:pt x="455" y="910"/>
                  </a:lnTo>
                  <a:lnTo>
                    <a:pt x="479" y="534"/>
                  </a:lnTo>
                  <a:lnTo>
                    <a:pt x="394" y="442"/>
                  </a:lnTo>
                  <a:lnTo>
                    <a:pt x="408" y="156"/>
                  </a:lnTo>
                  <a:lnTo>
                    <a:pt x="175" y="145"/>
                  </a:lnTo>
                  <a:lnTo>
                    <a:pt x="191" y="7"/>
                  </a:lnTo>
                  <a:lnTo>
                    <a:pt x="22" y="0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55"/>
            <p:cNvSpPr>
              <a:spLocks/>
            </p:cNvSpPr>
            <p:nvPr/>
          </p:nvSpPr>
          <p:spPr bwMode="auto">
            <a:xfrm>
              <a:off x="3421063" y="3554413"/>
              <a:ext cx="787400" cy="674687"/>
            </a:xfrm>
            <a:custGeom>
              <a:avLst/>
              <a:gdLst>
                <a:gd name="T0" fmla="*/ 0 w 1090"/>
                <a:gd name="T1" fmla="*/ 2147483647 h 879"/>
                <a:gd name="T2" fmla="*/ 2147483647 w 1090"/>
                <a:gd name="T3" fmla="*/ 2147483647 h 879"/>
                <a:gd name="T4" fmla="*/ 2147483647 w 1090"/>
                <a:gd name="T5" fmla="*/ 2147483647 h 879"/>
                <a:gd name="T6" fmla="*/ 2147483647 w 1090"/>
                <a:gd name="T7" fmla="*/ 2147483647 h 879"/>
                <a:gd name="T8" fmla="*/ 2147483647 w 1090"/>
                <a:gd name="T9" fmla="*/ 2147483647 h 879"/>
                <a:gd name="T10" fmla="*/ 2147483647 w 1090"/>
                <a:gd name="T11" fmla="*/ 2147483647 h 879"/>
                <a:gd name="T12" fmla="*/ 2147483647 w 1090"/>
                <a:gd name="T13" fmla="*/ 2147483647 h 879"/>
                <a:gd name="T14" fmla="*/ 2147483647 w 1090"/>
                <a:gd name="T15" fmla="*/ 2147483647 h 879"/>
                <a:gd name="T16" fmla="*/ 2147483647 w 1090"/>
                <a:gd name="T17" fmla="*/ 2147483647 h 879"/>
                <a:gd name="T18" fmla="*/ 2147483647 w 1090"/>
                <a:gd name="T19" fmla="*/ 2147483647 h 879"/>
                <a:gd name="T20" fmla="*/ 2147483647 w 1090"/>
                <a:gd name="T21" fmla="*/ 0 h 879"/>
                <a:gd name="T22" fmla="*/ 2147483647 w 1090"/>
                <a:gd name="T23" fmla="*/ 2147483647 h 879"/>
                <a:gd name="T24" fmla="*/ 2147483647 w 1090"/>
                <a:gd name="T25" fmla="*/ 2147483647 h 879"/>
                <a:gd name="T26" fmla="*/ 2147483647 w 1090"/>
                <a:gd name="T27" fmla="*/ 2147483647 h 879"/>
                <a:gd name="T28" fmla="*/ 2147483647 w 1090"/>
                <a:gd name="T29" fmla="*/ 2147483647 h 879"/>
                <a:gd name="T30" fmla="*/ 2147483647 w 1090"/>
                <a:gd name="T31" fmla="*/ 2147483647 h 879"/>
                <a:gd name="T32" fmla="*/ 0 w 1090"/>
                <a:gd name="T33" fmla="*/ 2147483647 h 8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0"/>
                <a:gd name="T52" fmla="*/ 0 h 879"/>
                <a:gd name="T53" fmla="*/ 1090 w 1090"/>
                <a:gd name="T54" fmla="*/ 879 h 8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0" h="879">
                  <a:moveTo>
                    <a:pt x="0" y="554"/>
                  </a:moveTo>
                  <a:lnTo>
                    <a:pt x="175" y="790"/>
                  </a:lnTo>
                  <a:lnTo>
                    <a:pt x="483" y="743"/>
                  </a:lnTo>
                  <a:lnTo>
                    <a:pt x="569" y="805"/>
                  </a:lnTo>
                  <a:lnTo>
                    <a:pt x="648" y="671"/>
                  </a:lnTo>
                  <a:lnTo>
                    <a:pt x="873" y="879"/>
                  </a:lnTo>
                  <a:lnTo>
                    <a:pt x="853" y="552"/>
                  </a:lnTo>
                  <a:lnTo>
                    <a:pt x="1019" y="388"/>
                  </a:lnTo>
                  <a:lnTo>
                    <a:pt x="1090" y="243"/>
                  </a:lnTo>
                  <a:lnTo>
                    <a:pt x="945" y="217"/>
                  </a:lnTo>
                  <a:lnTo>
                    <a:pt x="962" y="0"/>
                  </a:lnTo>
                  <a:lnTo>
                    <a:pt x="832" y="55"/>
                  </a:lnTo>
                  <a:lnTo>
                    <a:pt x="600" y="45"/>
                  </a:lnTo>
                  <a:lnTo>
                    <a:pt x="569" y="182"/>
                  </a:lnTo>
                  <a:lnTo>
                    <a:pt x="241" y="178"/>
                  </a:lnTo>
                  <a:lnTo>
                    <a:pt x="217" y="554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56"/>
            <p:cNvSpPr>
              <a:spLocks/>
            </p:cNvSpPr>
            <p:nvPr/>
          </p:nvSpPr>
          <p:spPr bwMode="auto">
            <a:xfrm>
              <a:off x="3895725" y="3263900"/>
              <a:ext cx="773113" cy="714375"/>
            </a:xfrm>
            <a:custGeom>
              <a:avLst/>
              <a:gdLst>
                <a:gd name="T0" fmla="*/ 0 w 1069"/>
                <a:gd name="T1" fmla="*/ 0 h 929"/>
                <a:gd name="T2" fmla="*/ 2147483647 w 1069"/>
                <a:gd name="T3" fmla="*/ 2147483647 h 929"/>
                <a:gd name="T4" fmla="*/ 2147483647 w 1069"/>
                <a:gd name="T5" fmla="*/ 2147483647 h 929"/>
                <a:gd name="T6" fmla="*/ 2147483647 w 1069"/>
                <a:gd name="T7" fmla="*/ 2147483647 h 929"/>
                <a:gd name="T8" fmla="*/ 2147483647 w 1069"/>
                <a:gd name="T9" fmla="*/ 2147483647 h 929"/>
                <a:gd name="T10" fmla="*/ 2147483647 w 1069"/>
                <a:gd name="T11" fmla="*/ 2147483647 h 929"/>
                <a:gd name="T12" fmla="*/ 2147483647 w 1069"/>
                <a:gd name="T13" fmla="*/ 2147483647 h 929"/>
                <a:gd name="T14" fmla="*/ 2147483647 w 1069"/>
                <a:gd name="T15" fmla="*/ 2147483647 h 929"/>
                <a:gd name="T16" fmla="*/ 2147483647 w 1069"/>
                <a:gd name="T17" fmla="*/ 2147483647 h 929"/>
                <a:gd name="T18" fmla="*/ 2147483647 w 1069"/>
                <a:gd name="T19" fmla="*/ 2147483647 h 929"/>
                <a:gd name="T20" fmla="*/ 2147483647 w 1069"/>
                <a:gd name="T21" fmla="*/ 2147483647 h 929"/>
                <a:gd name="T22" fmla="*/ 0 w 1069"/>
                <a:gd name="T23" fmla="*/ 0 h 9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9"/>
                <a:gd name="T37" fmla="*/ 0 h 929"/>
                <a:gd name="T38" fmla="*/ 1069 w 1069"/>
                <a:gd name="T39" fmla="*/ 929 h 9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9" h="929">
                  <a:moveTo>
                    <a:pt x="0" y="0"/>
                  </a:moveTo>
                  <a:lnTo>
                    <a:pt x="55" y="417"/>
                  </a:lnTo>
                  <a:lnTo>
                    <a:pt x="163" y="521"/>
                  </a:lnTo>
                  <a:lnTo>
                    <a:pt x="293" y="466"/>
                  </a:lnTo>
                  <a:lnTo>
                    <a:pt x="276" y="683"/>
                  </a:lnTo>
                  <a:lnTo>
                    <a:pt x="421" y="709"/>
                  </a:lnTo>
                  <a:lnTo>
                    <a:pt x="350" y="854"/>
                  </a:lnTo>
                  <a:lnTo>
                    <a:pt x="742" y="929"/>
                  </a:lnTo>
                  <a:lnTo>
                    <a:pt x="757" y="464"/>
                  </a:lnTo>
                  <a:lnTo>
                    <a:pt x="1053" y="483"/>
                  </a:lnTo>
                  <a:lnTo>
                    <a:pt x="106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57"/>
            <p:cNvSpPr>
              <a:spLocks/>
            </p:cNvSpPr>
            <p:nvPr/>
          </p:nvSpPr>
          <p:spPr bwMode="auto">
            <a:xfrm>
              <a:off x="3270250" y="2070100"/>
              <a:ext cx="647700" cy="774700"/>
            </a:xfrm>
            <a:custGeom>
              <a:avLst/>
              <a:gdLst>
                <a:gd name="T0" fmla="*/ 0 w 899"/>
                <a:gd name="T1" fmla="*/ 2147483647 h 1008"/>
                <a:gd name="T2" fmla="*/ 2147483647 w 899"/>
                <a:gd name="T3" fmla="*/ 2147483647 h 1008"/>
                <a:gd name="T4" fmla="*/ 2147483647 w 899"/>
                <a:gd name="T5" fmla="*/ 2147483647 h 1008"/>
                <a:gd name="T6" fmla="*/ 2147483647 w 899"/>
                <a:gd name="T7" fmla="*/ 0 h 1008"/>
                <a:gd name="T8" fmla="*/ 2147483647 w 899"/>
                <a:gd name="T9" fmla="*/ 2147483647 h 1008"/>
                <a:gd name="T10" fmla="*/ 2147483647 w 899"/>
                <a:gd name="T11" fmla="*/ 2147483647 h 1008"/>
                <a:gd name="T12" fmla="*/ 2147483647 w 899"/>
                <a:gd name="T13" fmla="*/ 2147483647 h 1008"/>
                <a:gd name="T14" fmla="*/ 2147483647 w 899"/>
                <a:gd name="T15" fmla="*/ 2147483647 h 1008"/>
                <a:gd name="T16" fmla="*/ 2147483647 w 899"/>
                <a:gd name="T17" fmla="*/ 2147483647 h 1008"/>
                <a:gd name="T18" fmla="*/ 2147483647 w 899"/>
                <a:gd name="T19" fmla="*/ 2147483647 h 1008"/>
                <a:gd name="T20" fmla="*/ 2147483647 w 899"/>
                <a:gd name="T21" fmla="*/ 2147483647 h 1008"/>
                <a:gd name="T22" fmla="*/ 2147483647 w 899"/>
                <a:gd name="T23" fmla="*/ 2147483647 h 1008"/>
                <a:gd name="T24" fmla="*/ 0 w 899"/>
                <a:gd name="T25" fmla="*/ 2147483647 h 10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9"/>
                <a:gd name="T40" fmla="*/ 0 h 1008"/>
                <a:gd name="T41" fmla="*/ 899 w 899"/>
                <a:gd name="T42" fmla="*/ 1008 h 10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9" h="1008">
                  <a:moveTo>
                    <a:pt x="0" y="999"/>
                  </a:moveTo>
                  <a:lnTo>
                    <a:pt x="9" y="652"/>
                  </a:lnTo>
                  <a:lnTo>
                    <a:pt x="40" y="197"/>
                  </a:lnTo>
                  <a:lnTo>
                    <a:pt x="244" y="0"/>
                  </a:lnTo>
                  <a:lnTo>
                    <a:pt x="355" y="193"/>
                  </a:lnTo>
                  <a:lnTo>
                    <a:pt x="540" y="290"/>
                  </a:lnTo>
                  <a:lnTo>
                    <a:pt x="733" y="70"/>
                  </a:lnTo>
                  <a:lnTo>
                    <a:pt x="899" y="29"/>
                  </a:lnTo>
                  <a:lnTo>
                    <a:pt x="895" y="355"/>
                  </a:lnTo>
                  <a:lnTo>
                    <a:pt x="897" y="879"/>
                  </a:lnTo>
                  <a:lnTo>
                    <a:pt x="595" y="868"/>
                  </a:lnTo>
                  <a:lnTo>
                    <a:pt x="589" y="1008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58"/>
            <p:cNvSpPr>
              <a:spLocks/>
            </p:cNvSpPr>
            <p:nvPr/>
          </p:nvSpPr>
          <p:spPr bwMode="auto">
            <a:xfrm>
              <a:off x="4019550" y="3849688"/>
              <a:ext cx="611188" cy="674687"/>
            </a:xfrm>
            <a:custGeom>
              <a:avLst/>
              <a:gdLst>
                <a:gd name="T0" fmla="*/ 0 w 849"/>
                <a:gd name="T1" fmla="*/ 2147483647 h 878"/>
                <a:gd name="T2" fmla="*/ 2147483647 w 849"/>
                <a:gd name="T3" fmla="*/ 2147483647 h 878"/>
                <a:gd name="T4" fmla="*/ 2147483647 w 849"/>
                <a:gd name="T5" fmla="*/ 2147483647 h 878"/>
                <a:gd name="T6" fmla="*/ 2147483647 w 849"/>
                <a:gd name="T7" fmla="*/ 2147483647 h 878"/>
                <a:gd name="T8" fmla="*/ 2147483647 w 849"/>
                <a:gd name="T9" fmla="*/ 2147483647 h 878"/>
                <a:gd name="T10" fmla="*/ 2147483647 w 849"/>
                <a:gd name="T11" fmla="*/ 2147483647 h 878"/>
                <a:gd name="T12" fmla="*/ 2147483647 w 849"/>
                <a:gd name="T13" fmla="*/ 2147483647 h 878"/>
                <a:gd name="T14" fmla="*/ 2147483647 w 849"/>
                <a:gd name="T15" fmla="*/ 2147483647 h 878"/>
                <a:gd name="T16" fmla="*/ 2147483647 w 849"/>
                <a:gd name="T17" fmla="*/ 2147483647 h 878"/>
                <a:gd name="T18" fmla="*/ 2147483647 w 849"/>
                <a:gd name="T19" fmla="*/ 2147483647 h 878"/>
                <a:gd name="T20" fmla="*/ 2147483647 w 849"/>
                <a:gd name="T21" fmla="*/ 2147483647 h 878"/>
                <a:gd name="T22" fmla="*/ 2147483647 w 849"/>
                <a:gd name="T23" fmla="*/ 2147483647 h 878"/>
                <a:gd name="T24" fmla="*/ 2147483647 w 849"/>
                <a:gd name="T25" fmla="*/ 0 h 878"/>
                <a:gd name="T26" fmla="*/ 0 w 849"/>
                <a:gd name="T27" fmla="*/ 2147483647 h 8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9"/>
                <a:gd name="T43" fmla="*/ 0 h 878"/>
                <a:gd name="T44" fmla="*/ 849 w 849"/>
                <a:gd name="T45" fmla="*/ 878 h 8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9" h="878">
                  <a:moveTo>
                    <a:pt x="0" y="164"/>
                  </a:moveTo>
                  <a:lnTo>
                    <a:pt x="20" y="491"/>
                  </a:lnTo>
                  <a:lnTo>
                    <a:pt x="12" y="698"/>
                  </a:lnTo>
                  <a:lnTo>
                    <a:pt x="350" y="729"/>
                  </a:lnTo>
                  <a:lnTo>
                    <a:pt x="627" y="878"/>
                  </a:lnTo>
                  <a:lnTo>
                    <a:pt x="833" y="806"/>
                  </a:lnTo>
                  <a:lnTo>
                    <a:pt x="849" y="530"/>
                  </a:lnTo>
                  <a:lnTo>
                    <a:pt x="768" y="527"/>
                  </a:lnTo>
                  <a:lnTo>
                    <a:pt x="771" y="417"/>
                  </a:lnTo>
                  <a:lnTo>
                    <a:pt x="778" y="231"/>
                  </a:lnTo>
                  <a:lnTo>
                    <a:pt x="561" y="223"/>
                  </a:lnTo>
                  <a:lnTo>
                    <a:pt x="558" y="75"/>
                  </a:lnTo>
                  <a:lnTo>
                    <a:pt x="166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59"/>
            <p:cNvSpPr>
              <a:spLocks/>
            </p:cNvSpPr>
            <p:nvPr/>
          </p:nvSpPr>
          <p:spPr bwMode="auto">
            <a:xfrm>
              <a:off x="3884613" y="2808288"/>
              <a:ext cx="774700" cy="501650"/>
            </a:xfrm>
            <a:custGeom>
              <a:avLst/>
              <a:gdLst>
                <a:gd name="T0" fmla="*/ 0 w 1073"/>
                <a:gd name="T1" fmla="*/ 2147483647 h 651"/>
                <a:gd name="T2" fmla="*/ 2147483647 w 1073"/>
                <a:gd name="T3" fmla="*/ 0 h 651"/>
                <a:gd name="T4" fmla="*/ 2147483647 w 1073"/>
                <a:gd name="T5" fmla="*/ 2147483647 h 651"/>
                <a:gd name="T6" fmla="*/ 2147483647 w 1073"/>
                <a:gd name="T7" fmla="*/ 2147483647 h 651"/>
                <a:gd name="T8" fmla="*/ 0 w 1073"/>
                <a:gd name="T9" fmla="*/ 2147483647 h 6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3"/>
                <a:gd name="T16" fmla="*/ 0 h 651"/>
                <a:gd name="T17" fmla="*/ 1073 w 1073"/>
                <a:gd name="T18" fmla="*/ 651 h 6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3" h="651">
                  <a:moveTo>
                    <a:pt x="0" y="592"/>
                  </a:moveTo>
                  <a:lnTo>
                    <a:pt x="39" y="0"/>
                  </a:lnTo>
                  <a:lnTo>
                    <a:pt x="1073" y="38"/>
                  </a:lnTo>
                  <a:lnTo>
                    <a:pt x="1069" y="65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60"/>
            <p:cNvSpPr>
              <a:spLocks/>
            </p:cNvSpPr>
            <p:nvPr/>
          </p:nvSpPr>
          <p:spPr bwMode="auto">
            <a:xfrm>
              <a:off x="4660900" y="1976438"/>
              <a:ext cx="428625" cy="815975"/>
            </a:xfrm>
            <a:custGeom>
              <a:avLst/>
              <a:gdLst>
                <a:gd name="T0" fmla="*/ 0 w 594"/>
                <a:gd name="T1" fmla="*/ 2147483647 h 1062"/>
                <a:gd name="T2" fmla="*/ 2147483647 w 594"/>
                <a:gd name="T3" fmla="*/ 2147483647 h 1062"/>
                <a:gd name="T4" fmla="*/ 2147483647 w 594"/>
                <a:gd name="T5" fmla="*/ 0 h 1062"/>
                <a:gd name="T6" fmla="*/ 2147483647 w 594"/>
                <a:gd name="T7" fmla="*/ 2147483647 h 1062"/>
                <a:gd name="T8" fmla="*/ 2147483647 w 594"/>
                <a:gd name="T9" fmla="*/ 2147483647 h 1062"/>
                <a:gd name="T10" fmla="*/ 2147483647 w 594"/>
                <a:gd name="T11" fmla="*/ 2147483647 h 1062"/>
                <a:gd name="T12" fmla="*/ 2147483647 w 594"/>
                <a:gd name="T13" fmla="*/ 2147483647 h 1062"/>
                <a:gd name="T14" fmla="*/ 0 w 594"/>
                <a:gd name="T15" fmla="*/ 2147483647 h 10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4"/>
                <a:gd name="T25" fmla="*/ 0 h 1062"/>
                <a:gd name="T26" fmla="*/ 594 w 594"/>
                <a:gd name="T27" fmla="*/ 1062 h 10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4" h="1062">
                  <a:moveTo>
                    <a:pt x="0" y="1049"/>
                  </a:moveTo>
                  <a:lnTo>
                    <a:pt x="8" y="605"/>
                  </a:lnTo>
                  <a:lnTo>
                    <a:pt x="28" y="0"/>
                  </a:lnTo>
                  <a:lnTo>
                    <a:pt x="594" y="29"/>
                  </a:lnTo>
                  <a:lnTo>
                    <a:pt x="587" y="781"/>
                  </a:lnTo>
                  <a:lnTo>
                    <a:pt x="448" y="777"/>
                  </a:lnTo>
                  <a:lnTo>
                    <a:pt x="436" y="1062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61"/>
            <p:cNvSpPr>
              <a:spLocks/>
            </p:cNvSpPr>
            <p:nvPr/>
          </p:nvSpPr>
          <p:spPr bwMode="auto">
            <a:xfrm>
              <a:off x="3913188" y="2411413"/>
              <a:ext cx="754062" cy="493712"/>
            </a:xfrm>
            <a:custGeom>
              <a:avLst/>
              <a:gdLst>
                <a:gd name="T0" fmla="*/ 0 w 1045"/>
                <a:gd name="T1" fmla="*/ 2147483647 h 643"/>
                <a:gd name="T2" fmla="*/ 2147483647 w 1045"/>
                <a:gd name="T3" fmla="*/ 2147483647 h 643"/>
                <a:gd name="T4" fmla="*/ 2147483647 w 1045"/>
                <a:gd name="T5" fmla="*/ 0 h 643"/>
                <a:gd name="T6" fmla="*/ 2147483647 w 1045"/>
                <a:gd name="T7" fmla="*/ 2147483647 h 643"/>
                <a:gd name="T8" fmla="*/ 2147483647 w 1045"/>
                <a:gd name="T9" fmla="*/ 2147483647 h 643"/>
                <a:gd name="T10" fmla="*/ 2147483647 w 1045"/>
                <a:gd name="T11" fmla="*/ 2147483647 h 643"/>
                <a:gd name="T12" fmla="*/ 0 w 1045"/>
                <a:gd name="T13" fmla="*/ 2147483647 h 6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5"/>
                <a:gd name="T22" fmla="*/ 0 h 643"/>
                <a:gd name="T23" fmla="*/ 1045 w 1045"/>
                <a:gd name="T24" fmla="*/ 643 h 6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5" h="643">
                  <a:moveTo>
                    <a:pt x="0" y="605"/>
                  </a:moveTo>
                  <a:lnTo>
                    <a:pt x="4" y="524"/>
                  </a:lnTo>
                  <a:lnTo>
                    <a:pt x="2" y="0"/>
                  </a:lnTo>
                  <a:lnTo>
                    <a:pt x="1045" y="39"/>
                  </a:lnTo>
                  <a:lnTo>
                    <a:pt x="1037" y="483"/>
                  </a:lnTo>
                  <a:lnTo>
                    <a:pt x="1034" y="643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62"/>
            <p:cNvSpPr>
              <a:spLocks/>
            </p:cNvSpPr>
            <p:nvPr/>
          </p:nvSpPr>
          <p:spPr bwMode="auto">
            <a:xfrm>
              <a:off x="3914775" y="1946275"/>
              <a:ext cx="766763" cy="495300"/>
            </a:xfrm>
            <a:custGeom>
              <a:avLst/>
              <a:gdLst>
                <a:gd name="T0" fmla="*/ 0 w 1063"/>
                <a:gd name="T1" fmla="*/ 2147483647 h 643"/>
                <a:gd name="T2" fmla="*/ 2147483647 w 1063"/>
                <a:gd name="T3" fmla="*/ 2147483647 h 643"/>
                <a:gd name="T4" fmla="*/ 2147483647 w 1063"/>
                <a:gd name="T5" fmla="*/ 0 h 643"/>
                <a:gd name="T6" fmla="*/ 2147483647 w 1063"/>
                <a:gd name="T7" fmla="*/ 2147483647 h 643"/>
                <a:gd name="T8" fmla="*/ 2147483647 w 1063"/>
                <a:gd name="T9" fmla="*/ 2147483647 h 643"/>
                <a:gd name="T10" fmla="*/ 2147483647 w 1063"/>
                <a:gd name="T11" fmla="*/ 2147483647 h 643"/>
                <a:gd name="T12" fmla="*/ 0 w 1063"/>
                <a:gd name="T13" fmla="*/ 2147483647 h 6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3"/>
                <a:gd name="T22" fmla="*/ 0 h 643"/>
                <a:gd name="T23" fmla="*/ 1063 w 1063"/>
                <a:gd name="T24" fmla="*/ 643 h 6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3" h="643">
                  <a:moveTo>
                    <a:pt x="0" y="604"/>
                  </a:moveTo>
                  <a:lnTo>
                    <a:pt x="4" y="278"/>
                  </a:lnTo>
                  <a:lnTo>
                    <a:pt x="24" y="0"/>
                  </a:lnTo>
                  <a:lnTo>
                    <a:pt x="631" y="13"/>
                  </a:lnTo>
                  <a:lnTo>
                    <a:pt x="1063" y="38"/>
                  </a:lnTo>
                  <a:lnTo>
                    <a:pt x="1043" y="643"/>
                  </a:lnTo>
                  <a:lnTo>
                    <a:pt x="0" y="604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63"/>
            <p:cNvSpPr>
              <a:spLocks/>
            </p:cNvSpPr>
            <p:nvPr/>
          </p:nvSpPr>
          <p:spPr bwMode="auto">
            <a:xfrm>
              <a:off x="3297238" y="1362075"/>
              <a:ext cx="635000" cy="998538"/>
            </a:xfrm>
            <a:custGeom>
              <a:avLst/>
              <a:gdLst>
                <a:gd name="T0" fmla="*/ 0 w 879"/>
                <a:gd name="T1" fmla="*/ 2147483647 h 1298"/>
                <a:gd name="T2" fmla="*/ 2147483647 w 879"/>
                <a:gd name="T3" fmla="*/ 2147483647 h 1298"/>
                <a:gd name="T4" fmla="*/ 2147483647 w 879"/>
                <a:gd name="T5" fmla="*/ 2147483647 h 1298"/>
                <a:gd name="T6" fmla="*/ 2147483647 w 879"/>
                <a:gd name="T7" fmla="*/ 0 h 1298"/>
                <a:gd name="T8" fmla="*/ 2147483647 w 879"/>
                <a:gd name="T9" fmla="*/ 2147483647 h 1298"/>
                <a:gd name="T10" fmla="*/ 2147483647 w 879"/>
                <a:gd name="T11" fmla="*/ 2147483647 h 1298"/>
                <a:gd name="T12" fmla="*/ 2147483647 w 879"/>
                <a:gd name="T13" fmla="*/ 2147483647 h 1298"/>
                <a:gd name="T14" fmla="*/ 2147483647 w 879"/>
                <a:gd name="T15" fmla="*/ 2147483647 h 1298"/>
                <a:gd name="T16" fmla="*/ 2147483647 w 879"/>
                <a:gd name="T17" fmla="*/ 2147483647 h 1298"/>
                <a:gd name="T18" fmla="*/ 2147483647 w 879"/>
                <a:gd name="T19" fmla="*/ 2147483647 h 1298"/>
                <a:gd name="T20" fmla="*/ 2147483647 w 879"/>
                <a:gd name="T21" fmla="*/ 2147483647 h 1298"/>
                <a:gd name="T22" fmla="*/ 2147483647 w 879"/>
                <a:gd name="T23" fmla="*/ 2147483647 h 1298"/>
                <a:gd name="T24" fmla="*/ 0 w 879"/>
                <a:gd name="T25" fmla="*/ 2147483647 h 12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9"/>
                <a:gd name="T40" fmla="*/ 0 h 1298"/>
                <a:gd name="T41" fmla="*/ 879 w 879"/>
                <a:gd name="T42" fmla="*/ 1298 h 12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9" h="1298">
                  <a:moveTo>
                    <a:pt x="0" y="1205"/>
                  </a:moveTo>
                  <a:lnTo>
                    <a:pt x="11" y="920"/>
                  </a:lnTo>
                  <a:lnTo>
                    <a:pt x="48" y="148"/>
                  </a:lnTo>
                  <a:lnTo>
                    <a:pt x="56" y="0"/>
                  </a:lnTo>
                  <a:lnTo>
                    <a:pt x="603" y="23"/>
                  </a:lnTo>
                  <a:lnTo>
                    <a:pt x="589" y="737"/>
                  </a:lnTo>
                  <a:lnTo>
                    <a:pt x="879" y="759"/>
                  </a:lnTo>
                  <a:lnTo>
                    <a:pt x="859" y="1037"/>
                  </a:lnTo>
                  <a:lnTo>
                    <a:pt x="693" y="1078"/>
                  </a:lnTo>
                  <a:lnTo>
                    <a:pt x="500" y="1298"/>
                  </a:lnTo>
                  <a:lnTo>
                    <a:pt x="315" y="1201"/>
                  </a:lnTo>
                  <a:lnTo>
                    <a:pt x="204" y="1008"/>
                  </a:lnTo>
                  <a:lnTo>
                    <a:pt x="0" y="1205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64"/>
            <p:cNvSpPr>
              <a:spLocks/>
            </p:cNvSpPr>
            <p:nvPr/>
          </p:nvSpPr>
          <p:spPr bwMode="auto">
            <a:xfrm>
              <a:off x="3338513" y="806450"/>
              <a:ext cx="711200" cy="574675"/>
            </a:xfrm>
            <a:custGeom>
              <a:avLst/>
              <a:gdLst>
                <a:gd name="T0" fmla="*/ 0 w 985"/>
                <a:gd name="T1" fmla="*/ 2147483647 h 745"/>
                <a:gd name="T2" fmla="*/ 2147483647 w 985"/>
                <a:gd name="T3" fmla="*/ 0 h 745"/>
                <a:gd name="T4" fmla="*/ 2147483647 w 985"/>
                <a:gd name="T5" fmla="*/ 2147483647 h 745"/>
                <a:gd name="T6" fmla="*/ 2147483647 w 985"/>
                <a:gd name="T7" fmla="*/ 2147483647 h 745"/>
                <a:gd name="T8" fmla="*/ 2147483647 w 985"/>
                <a:gd name="T9" fmla="*/ 2147483647 h 745"/>
                <a:gd name="T10" fmla="*/ 2147483647 w 985"/>
                <a:gd name="T11" fmla="*/ 2147483647 h 745"/>
                <a:gd name="T12" fmla="*/ 2147483647 w 985"/>
                <a:gd name="T13" fmla="*/ 2147483647 h 745"/>
                <a:gd name="T14" fmla="*/ 0 w 985"/>
                <a:gd name="T15" fmla="*/ 2147483647 h 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5"/>
                <a:gd name="T25" fmla="*/ 0 h 745"/>
                <a:gd name="T26" fmla="*/ 985 w 985"/>
                <a:gd name="T27" fmla="*/ 745 h 7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5" h="745">
                  <a:moveTo>
                    <a:pt x="0" y="722"/>
                  </a:moveTo>
                  <a:lnTo>
                    <a:pt x="26" y="0"/>
                  </a:lnTo>
                  <a:lnTo>
                    <a:pt x="649" y="26"/>
                  </a:lnTo>
                  <a:lnTo>
                    <a:pt x="751" y="31"/>
                  </a:lnTo>
                  <a:lnTo>
                    <a:pt x="985" y="378"/>
                  </a:lnTo>
                  <a:lnTo>
                    <a:pt x="972" y="744"/>
                  </a:lnTo>
                  <a:lnTo>
                    <a:pt x="547" y="745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65"/>
            <p:cNvSpPr>
              <a:spLocks/>
            </p:cNvSpPr>
            <p:nvPr/>
          </p:nvSpPr>
          <p:spPr bwMode="auto">
            <a:xfrm>
              <a:off x="4368800" y="1500188"/>
              <a:ext cx="844550" cy="496887"/>
            </a:xfrm>
            <a:custGeom>
              <a:avLst/>
              <a:gdLst>
                <a:gd name="T0" fmla="*/ 0 w 1170"/>
                <a:gd name="T1" fmla="*/ 2147483647 h 647"/>
                <a:gd name="T2" fmla="*/ 2147483647 w 1170"/>
                <a:gd name="T3" fmla="*/ 0 h 647"/>
                <a:gd name="T4" fmla="*/ 2147483647 w 1170"/>
                <a:gd name="T5" fmla="*/ 2147483647 h 647"/>
                <a:gd name="T6" fmla="*/ 2147483647 w 1170"/>
                <a:gd name="T7" fmla="*/ 2147483647 h 647"/>
                <a:gd name="T8" fmla="*/ 2147483647 w 1170"/>
                <a:gd name="T9" fmla="*/ 2147483647 h 647"/>
                <a:gd name="T10" fmla="*/ 2147483647 w 1170"/>
                <a:gd name="T11" fmla="*/ 2147483647 h 647"/>
                <a:gd name="T12" fmla="*/ 2147483647 w 1170"/>
                <a:gd name="T13" fmla="*/ 2147483647 h 647"/>
                <a:gd name="T14" fmla="*/ 2147483647 w 1170"/>
                <a:gd name="T15" fmla="*/ 2147483647 h 647"/>
                <a:gd name="T16" fmla="*/ 2147483647 w 1170"/>
                <a:gd name="T17" fmla="*/ 2147483647 h 647"/>
                <a:gd name="T18" fmla="*/ 0 w 1170"/>
                <a:gd name="T19" fmla="*/ 2147483647 h 6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0"/>
                <a:gd name="T31" fmla="*/ 0 h 647"/>
                <a:gd name="T32" fmla="*/ 1170 w 1170"/>
                <a:gd name="T33" fmla="*/ 647 h 6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0" h="647">
                  <a:moveTo>
                    <a:pt x="0" y="593"/>
                  </a:moveTo>
                  <a:lnTo>
                    <a:pt x="5" y="0"/>
                  </a:lnTo>
                  <a:lnTo>
                    <a:pt x="400" y="201"/>
                  </a:lnTo>
                  <a:lnTo>
                    <a:pt x="571" y="198"/>
                  </a:lnTo>
                  <a:lnTo>
                    <a:pt x="574" y="97"/>
                  </a:lnTo>
                  <a:lnTo>
                    <a:pt x="1170" y="105"/>
                  </a:lnTo>
                  <a:lnTo>
                    <a:pt x="1147" y="640"/>
                  </a:lnTo>
                  <a:lnTo>
                    <a:pt x="998" y="647"/>
                  </a:lnTo>
                  <a:lnTo>
                    <a:pt x="432" y="618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66"/>
            <p:cNvSpPr>
              <a:spLocks/>
            </p:cNvSpPr>
            <p:nvPr/>
          </p:nvSpPr>
          <p:spPr bwMode="auto">
            <a:xfrm>
              <a:off x="3879850" y="831850"/>
              <a:ext cx="914400" cy="823913"/>
            </a:xfrm>
            <a:custGeom>
              <a:avLst/>
              <a:gdLst>
                <a:gd name="T0" fmla="*/ 0 w 1269"/>
                <a:gd name="T1" fmla="*/ 0 h 1071"/>
                <a:gd name="T2" fmla="*/ 2147483647 w 1269"/>
                <a:gd name="T3" fmla="*/ 2147483647 h 1071"/>
                <a:gd name="T4" fmla="*/ 2147483647 w 1269"/>
                <a:gd name="T5" fmla="*/ 2147483647 h 1071"/>
                <a:gd name="T6" fmla="*/ 2147483647 w 1269"/>
                <a:gd name="T7" fmla="*/ 2147483647 h 1071"/>
                <a:gd name="T8" fmla="*/ 2147483647 w 1269"/>
                <a:gd name="T9" fmla="*/ 2147483647 h 1071"/>
                <a:gd name="T10" fmla="*/ 2147483647 w 1269"/>
                <a:gd name="T11" fmla="*/ 2147483647 h 1071"/>
                <a:gd name="T12" fmla="*/ 2147483647 w 1269"/>
                <a:gd name="T13" fmla="*/ 2147483647 h 1071"/>
                <a:gd name="T14" fmla="*/ 2147483647 w 1269"/>
                <a:gd name="T15" fmla="*/ 2147483647 h 1071"/>
                <a:gd name="T16" fmla="*/ 2147483647 w 1269"/>
                <a:gd name="T17" fmla="*/ 2147483647 h 1071"/>
                <a:gd name="T18" fmla="*/ 0 w 1269"/>
                <a:gd name="T19" fmla="*/ 0 h 10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69"/>
                <a:gd name="T31" fmla="*/ 0 h 1071"/>
                <a:gd name="T32" fmla="*/ 1269 w 1269"/>
                <a:gd name="T33" fmla="*/ 1071 h 10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69" h="1071">
                  <a:moveTo>
                    <a:pt x="0" y="0"/>
                  </a:moveTo>
                  <a:lnTo>
                    <a:pt x="234" y="347"/>
                  </a:lnTo>
                  <a:lnTo>
                    <a:pt x="465" y="434"/>
                  </a:lnTo>
                  <a:lnTo>
                    <a:pt x="684" y="870"/>
                  </a:lnTo>
                  <a:lnTo>
                    <a:pt x="1079" y="1071"/>
                  </a:lnTo>
                  <a:lnTo>
                    <a:pt x="1250" y="1068"/>
                  </a:lnTo>
                  <a:lnTo>
                    <a:pt x="1253" y="967"/>
                  </a:lnTo>
                  <a:lnTo>
                    <a:pt x="1269" y="36"/>
                  </a:lnTo>
                  <a:lnTo>
                    <a:pt x="62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67"/>
            <p:cNvSpPr>
              <a:spLocks/>
            </p:cNvSpPr>
            <p:nvPr/>
          </p:nvSpPr>
          <p:spPr bwMode="auto">
            <a:xfrm>
              <a:off x="3722688" y="1096963"/>
              <a:ext cx="650875" cy="860425"/>
            </a:xfrm>
            <a:custGeom>
              <a:avLst/>
              <a:gdLst>
                <a:gd name="T0" fmla="*/ 0 w 902"/>
                <a:gd name="T1" fmla="*/ 2147483647 h 1116"/>
                <a:gd name="T2" fmla="*/ 2147483647 w 902"/>
                <a:gd name="T3" fmla="*/ 2147483647 h 1116"/>
                <a:gd name="T4" fmla="*/ 2147483647 w 902"/>
                <a:gd name="T5" fmla="*/ 2147483647 h 1116"/>
                <a:gd name="T6" fmla="*/ 2147483647 w 902"/>
                <a:gd name="T7" fmla="*/ 0 h 1116"/>
                <a:gd name="T8" fmla="*/ 2147483647 w 902"/>
                <a:gd name="T9" fmla="*/ 2147483647 h 1116"/>
                <a:gd name="T10" fmla="*/ 2147483647 w 902"/>
                <a:gd name="T11" fmla="*/ 2147483647 h 1116"/>
                <a:gd name="T12" fmla="*/ 2147483647 w 902"/>
                <a:gd name="T13" fmla="*/ 2147483647 h 1116"/>
                <a:gd name="T14" fmla="*/ 2147483647 w 902"/>
                <a:gd name="T15" fmla="*/ 2147483647 h 1116"/>
                <a:gd name="T16" fmla="*/ 0 w 902"/>
                <a:gd name="T17" fmla="*/ 2147483647 h 1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2"/>
                <a:gd name="T28" fmla="*/ 0 h 1116"/>
                <a:gd name="T29" fmla="*/ 902 w 902"/>
                <a:gd name="T30" fmla="*/ 1116 h 1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2" h="1116">
                  <a:moveTo>
                    <a:pt x="0" y="1081"/>
                  </a:moveTo>
                  <a:lnTo>
                    <a:pt x="14" y="367"/>
                  </a:lnTo>
                  <a:lnTo>
                    <a:pt x="439" y="366"/>
                  </a:lnTo>
                  <a:lnTo>
                    <a:pt x="452" y="0"/>
                  </a:lnTo>
                  <a:lnTo>
                    <a:pt x="683" y="87"/>
                  </a:lnTo>
                  <a:lnTo>
                    <a:pt x="902" y="523"/>
                  </a:lnTo>
                  <a:lnTo>
                    <a:pt x="897" y="1116"/>
                  </a:lnTo>
                  <a:lnTo>
                    <a:pt x="290" y="1103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Rectangle 169"/>
            <p:cNvSpPr>
              <a:spLocks noChangeArrowheads="1"/>
            </p:cNvSpPr>
            <p:nvPr/>
          </p:nvSpPr>
          <p:spPr bwMode="auto">
            <a:xfrm>
              <a:off x="3581400" y="1895475"/>
              <a:ext cx="1246188" cy="2952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Text Box 170"/>
            <p:cNvSpPr txBox="1">
              <a:spLocks noChangeArrowheads="1"/>
            </p:cNvSpPr>
            <p:nvPr/>
          </p:nvSpPr>
          <p:spPr bwMode="auto">
            <a:xfrm>
              <a:off x="3532094" y="1701798"/>
              <a:ext cx="1745760" cy="6345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prstClr val="black"/>
                  </a:solidFill>
                  <a:latin typeface="Arial Narrow" pitchFamily="34" charset="0"/>
                </a:rPr>
                <a:t>Northwest</a:t>
              </a:r>
              <a:endParaRPr lang="en-US" dirty="0">
                <a:solidFill>
                  <a:prstClr val="black"/>
                </a:solidFill>
                <a:latin typeface="Times New Roman" charset="0"/>
              </a:endParaRPr>
            </a:p>
          </p:txBody>
        </p:sp>
        <p:sp>
          <p:nvSpPr>
            <p:cNvPr id="87" name="Rectangle 171"/>
            <p:cNvSpPr>
              <a:spLocks noChangeArrowheads="1"/>
            </p:cNvSpPr>
            <p:nvPr/>
          </p:nvSpPr>
          <p:spPr bwMode="auto">
            <a:xfrm>
              <a:off x="3581400" y="3444875"/>
              <a:ext cx="914400" cy="29527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Text Box 172"/>
            <p:cNvSpPr txBox="1">
              <a:spLocks noChangeArrowheads="1"/>
            </p:cNvSpPr>
            <p:nvPr/>
          </p:nvSpPr>
          <p:spPr bwMode="auto">
            <a:xfrm>
              <a:off x="3629024" y="3473447"/>
              <a:ext cx="1945606" cy="5523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prstClr val="black"/>
                  </a:solidFill>
                  <a:latin typeface="Arial Narrow" pitchFamily="34" charset="0"/>
                </a:rPr>
                <a:t>Southwest</a:t>
              </a:r>
              <a:endParaRPr lang="en-US" dirty="0">
                <a:solidFill>
                  <a:prstClr val="black"/>
                </a:solidFill>
                <a:latin typeface="Times New Roman" charset="0"/>
              </a:endParaRPr>
            </a:p>
          </p:txBody>
        </p:sp>
        <p:sp>
          <p:nvSpPr>
            <p:cNvPr id="89" name="Rectangle 173"/>
            <p:cNvSpPr>
              <a:spLocks noChangeArrowheads="1"/>
            </p:cNvSpPr>
            <p:nvPr/>
          </p:nvSpPr>
          <p:spPr bwMode="auto">
            <a:xfrm>
              <a:off x="7206916" y="1967527"/>
              <a:ext cx="890337" cy="45581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Text Box 174"/>
            <p:cNvSpPr txBox="1">
              <a:spLocks noChangeArrowheads="1"/>
            </p:cNvSpPr>
            <p:nvPr/>
          </p:nvSpPr>
          <p:spPr bwMode="auto">
            <a:xfrm>
              <a:off x="7206918" y="1815588"/>
              <a:ext cx="1187116" cy="552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prstClr val="black"/>
                  </a:solidFill>
                  <a:latin typeface="Arial Narrow" pitchFamily="34" charset="0"/>
                </a:rPr>
                <a:t>East</a:t>
              </a:r>
              <a:endParaRPr lang="en-US" dirty="0">
                <a:solidFill>
                  <a:prstClr val="black"/>
                </a:solidFill>
                <a:latin typeface="Times New Roman" charset="0"/>
              </a:endParaRPr>
            </a:p>
          </p:txBody>
        </p:sp>
        <p:sp>
          <p:nvSpPr>
            <p:cNvPr id="91" name="Rectangle 175"/>
            <p:cNvSpPr>
              <a:spLocks noChangeArrowheads="1"/>
            </p:cNvSpPr>
            <p:nvPr/>
          </p:nvSpPr>
          <p:spPr bwMode="auto">
            <a:xfrm>
              <a:off x="4945063" y="1111250"/>
              <a:ext cx="1246187" cy="2952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Text Box 176"/>
            <p:cNvSpPr txBox="1">
              <a:spLocks noChangeArrowheads="1"/>
            </p:cNvSpPr>
            <p:nvPr/>
          </p:nvSpPr>
          <p:spPr bwMode="auto">
            <a:xfrm>
              <a:off x="5129462" y="1055891"/>
              <a:ext cx="1222032" cy="10576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prstClr val="black"/>
                  </a:solidFill>
                  <a:latin typeface="Arial Narrow" pitchFamily="34" charset="0"/>
                </a:rPr>
                <a:t>North central</a:t>
              </a:r>
              <a:endParaRPr lang="en-US" dirty="0">
                <a:solidFill>
                  <a:prstClr val="black"/>
                </a:solidFill>
                <a:latin typeface="Times New Roman" charset="0"/>
              </a:endParaRPr>
            </a:p>
          </p:txBody>
        </p:sp>
      </p:grpSp>
      <p:pic>
        <p:nvPicPr>
          <p:cNvPr id="93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Text Box 79"/>
          <p:cNvSpPr txBox="1">
            <a:spLocks noChangeArrowheads="1"/>
          </p:cNvSpPr>
          <p:nvPr/>
        </p:nvSpPr>
        <p:spPr bwMode="auto">
          <a:xfrm>
            <a:off x="838200" y="5181600"/>
            <a:ext cx="296708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prstClr val="black"/>
                </a:solidFill>
              </a:rPr>
              <a:t>* 2018 Average (black font)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prstClr val="black"/>
                </a:solidFill>
              </a:rPr>
              <a:t>   2018 Median (blue font)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prstClr val="black"/>
                </a:solidFill>
              </a:rPr>
              <a:t>   2016 Average (red font)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01" y="381000"/>
            <a:ext cx="888929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F5E55C585DB41A8086B22A0BA3978" ma:contentTypeVersion="10" ma:contentTypeDescription="Create a new document." ma:contentTypeScope="" ma:versionID="4017d100ac469d27e8afbfcd5da291e5">
  <xsd:schema xmlns:xsd="http://www.w3.org/2001/XMLSchema" xmlns:xs="http://www.w3.org/2001/XMLSchema" xmlns:p="http://schemas.microsoft.com/office/2006/metadata/properties" xmlns:ns3="6d636ed6-4d22-4f9b-a70c-2b144907596b" xmlns:ns4="db382af5-41d1-4468-8b87-e2f8642e227d" targetNamespace="http://schemas.microsoft.com/office/2006/metadata/properties" ma:root="true" ma:fieldsID="a87cfaeeda2f48cde7ed09687aa51c61" ns3:_="" ns4:_="">
    <xsd:import namespace="6d636ed6-4d22-4f9b-a70c-2b144907596b"/>
    <xsd:import namespace="db382af5-41d1-4468-8b87-e2f8642e22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36ed6-4d22-4f9b-a70c-2b1449075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82af5-41d1-4468-8b87-e2f8642e2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59BD5B-B90A-4B46-823D-AA6EFBFF4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36ed6-4d22-4f9b-a70c-2b144907596b"/>
    <ds:schemaRef ds:uri="db382af5-41d1-4468-8b87-e2f8642e2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B96E76-4896-4128-8BB6-00A9620DA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4A8344-6109-4072-85B8-E8F3BB728A14}">
  <ds:schemaRefs>
    <ds:schemaRef ds:uri="http://purl.org/dc/elements/1.1/"/>
    <ds:schemaRef ds:uri="6d636ed6-4d22-4f9b-a70c-2b144907596b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b382af5-41d1-4468-8b87-e2f8642e227d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782</Words>
  <Application>Microsoft Office PowerPoint</Application>
  <PresentationFormat>On-screen Show (4:3)</PresentationFormat>
  <Paragraphs>447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 Narrow</vt:lpstr>
      <vt:lpstr>Calibri</vt:lpstr>
      <vt:lpstr>Comic Sans MS</vt:lpstr>
      <vt:lpstr>Tahoma</vt:lpstr>
      <vt:lpstr>Times New Roman</vt:lpstr>
      <vt:lpstr>Wingdings</vt:lpstr>
      <vt:lpstr>Office Theme</vt:lpstr>
      <vt:lpstr>1_Office Theme</vt:lpstr>
      <vt:lpstr>3_Office Theme</vt:lpstr>
      <vt:lpstr>4_Office Theme</vt:lpstr>
      <vt:lpstr>PowerPoint Presentation</vt:lpstr>
      <vt:lpstr>Survey procedures</vt:lpstr>
      <vt:lpstr>Average Annual Non-irrigated Cropland Cash Rental Rates ($)</vt:lpstr>
      <vt:lpstr>PowerPoint Presentation</vt:lpstr>
      <vt:lpstr>PowerPoint Presentation</vt:lpstr>
      <vt:lpstr>PowerPoint Presentation</vt:lpstr>
      <vt:lpstr>Typical Oklahoma Cropland Share Lease Agreement</vt:lpstr>
      <vt:lpstr>Average Annual Pasture Cash Rental Rates ($/acre)*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listening in!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Sahs</dc:creator>
  <cp:lastModifiedBy>Spradlin, Cassidy D</cp:lastModifiedBy>
  <cp:revision>90</cp:revision>
  <cp:lastPrinted>2013-04-24T19:21:27Z</cp:lastPrinted>
  <dcterms:created xsi:type="dcterms:W3CDTF">2013-04-11T18:46:12Z</dcterms:created>
  <dcterms:modified xsi:type="dcterms:W3CDTF">2020-10-15T13:33:12Z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0x010100560F5E55C585DB41A8086B22A0BA3978</vt:lpwstr>
  </property>
</Properties>
</file>